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6" r:id="rId3"/>
    <p:sldId id="271" r:id="rId5"/>
    <p:sldId id="257" r:id="rId6"/>
    <p:sldId id="272" r:id="rId7"/>
    <p:sldId id="273" r:id="rId8"/>
    <p:sldId id="274" r:id="rId9"/>
    <p:sldId id="275" r:id="rId10"/>
    <p:sldId id="276" r:id="rId11"/>
    <p:sldId id="267" r:id="rId12"/>
    <p:sldId id="277" r:id="rId13"/>
    <p:sldId id="278" r:id="rId14"/>
    <p:sldId id="259" r:id="rId15"/>
    <p:sldId id="279" r:id="rId16"/>
    <p:sldId id="280" r:id="rId17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B71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1" autoAdjust="0"/>
    <p:restoredTop sz="94598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ustomXml" Target="../customXml/item3.xml"/><Relationship Id="rId23" Type="http://schemas.openxmlformats.org/officeDocument/2006/relationships/customXml" Target="../customXml/item2.xml"/><Relationship Id="rId22" Type="http://schemas.openxmlformats.org/officeDocument/2006/relationships/customXml" Target="../customXml/item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8C9E1-DCC7-4F86-8344-6A48B20210B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169820-EC5F-42F0-9339-9AA4CA545D58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bronxiolların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selikli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qişasının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iltihablaşması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və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ödemləşməsi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D71FF816-3844-4D8F-BCBF-622C24213DC2}" cxnId="{928305D2-DEFB-495F-AB4D-761E42F44599}" type="parTrans">
      <dgm:prSet/>
      <dgm:spPr/>
      <dgm:t>
        <a:bodyPr/>
        <a:lstStyle/>
        <a:p>
          <a:endParaRPr lang="en-US"/>
        </a:p>
      </dgm:t>
    </dgm:pt>
    <dgm:pt modelId="{388866D7-5084-4EED-A008-0A6851EF6667}" cxnId="{928305D2-DEFB-495F-AB4D-761E42F44599}" type="sibTrans">
      <dgm:prSet/>
      <dgm:spPr/>
      <dgm:t>
        <a:bodyPr/>
        <a:lstStyle/>
        <a:p>
          <a:endParaRPr lang="en-US"/>
        </a:p>
      </dgm:t>
    </dgm:pt>
    <dgm:pt modelId="{4AC1481F-5BEA-4AB9-81A0-754DAEA65D90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bronxların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spazm</a:t>
          </a:r>
          <a:r>
            <a:rPr lang="az-Latn-AZ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ı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bronxların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drenaj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funksiyasının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pisləşməsi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fonunda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sürətlə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inkişaf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edən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hipoksiya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hiperkapniya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ACD0632D-41D3-49DB-B3AC-BC77922C6B47}" cxnId="{53ACA20A-76A4-4628-92A4-F136F8D1244E}" type="parTrans">
      <dgm:prSet/>
      <dgm:spPr/>
      <dgm:t>
        <a:bodyPr/>
        <a:lstStyle/>
        <a:p>
          <a:endParaRPr lang="en-US"/>
        </a:p>
      </dgm:t>
    </dgm:pt>
    <dgm:pt modelId="{132E782D-C238-4528-89FF-034140D96E00}" cxnId="{53ACA20A-76A4-4628-92A4-F136F8D1244E}" type="sibTrans">
      <dgm:prSet/>
      <dgm:spPr/>
      <dgm:t>
        <a:bodyPr/>
        <a:lstStyle/>
        <a:p>
          <a:endParaRPr lang="en-US"/>
        </a:p>
      </dgm:t>
    </dgm:pt>
    <dgm:pt modelId="{45ED7194-353B-402D-AC60-9DC1178E3A50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hipovolemiya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qanın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qatılaşması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B63FE8C2-8998-48ED-99C5-BE03037562AF}" cxnId="{2930FE01-EB3A-4DD0-ADD1-8425BC352FF1}" type="parTrans">
      <dgm:prSet/>
      <dgm:spPr/>
      <dgm:t>
        <a:bodyPr/>
        <a:lstStyle/>
        <a:p>
          <a:endParaRPr lang="en-US"/>
        </a:p>
      </dgm:t>
    </dgm:pt>
    <dgm:pt modelId="{034C1CEF-F833-4307-B6E8-9A62A890EB75}" cxnId="{2930FE01-EB3A-4DD0-ADD1-8425BC352FF1}" type="sibTrans">
      <dgm:prSet/>
      <dgm:spPr/>
      <dgm:t>
        <a:bodyPr/>
        <a:lstStyle/>
        <a:p>
          <a:endParaRPr lang="en-US"/>
        </a:p>
      </dgm:t>
    </dgm:pt>
    <dgm:pt modelId="{E4FF0901-0D3C-4872-9B4E-B6BEAF6BE1E5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sub-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və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ya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dekompens</a:t>
          </a:r>
          <a:r>
            <a:rPr lang="az-Latn-AZ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ə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olunmuş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metabolik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asidoz</a:t>
          </a:r>
          <a:endParaRPr lang="en-US" sz="1800" dirty="0">
            <a:effectLst/>
            <a:latin typeface="Footlight MT Light" panose="0204060206030A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78D6D-AD8A-4162-8723-25B0E76B6E8C}" cxnId="{3DB593C7-9B47-4071-B509-2857951314EB}" type="parTrans">
      <dgm:prSet/>
      <dgm:spPr/>
      <dgm:t>
        <a:bodyPr/>
        <a:lstStyle/>
        <a:p>
          <a:endParaRPr lang="en-US"/>
        </a:p>
      </dgm:t>
    </dgm:pt>
    <dgm:pt modelId="{91B688E8-0EDE-4AF2-ACB9-925A370B70CD}" cxnId="{3DB593C7-9B47-4071-B509-2857951314EB}" type="sibTrans">
      <dgm:prSet/>
      <dgm:spPr/>
      <dgm:t>
        <a:bodyPr/>
        <a:lstStyle/>
        <a:p>
          <a:endParaRPr lang="en-US"/>
        </a:p>
      </dgm:t>
    </dgm:pt>
    <dgm:pt modelId="{EB4E351D-8AC3-440B-8256-B25F978C9B4F}" type="pres">
      <dgm:prSet presAssocID="{8558C9E1-DCC7-4F86-8344-6A48B20210B1}" presName="Name0" presStyleCnt="0">
        <dgm:presLayoutVars>
          <dgm:chMax val="7"/>
          <dgm:chPref val="7"/>
          <dgm:dir/>
        </dgm:presLayoutVars>
      </dgm:prSet>
      <dgm:spPr/>
    </dgm:pt>
    <dgm:pt modelId="{F09E9D17-F942-479B-82D4-3250845A4ED2}" type="pres">
      <dgm:prSet presAssocID="{8558C9E1-DCC7-4F86-8344-6A48B20210B1}" presName="Name1" presStyleCnt="0"/>
      <dgm:spPr/>
    </dgm:pt>
    <dgm:pt modelId="{2C65A0B5-3D4D-4F88-A3FD-1ECE677F6CAE}" type="pres">
      <dgm:prSet presAssocID="{8558C9E1-DCC7-4F86-8344-6A48B20210B1}" presName="cycle" presStyleCnt="0"/>
      <dgm:spPr/>
    </dgm:pt>
    <dgm:pt modelId="{205308C9-44E6-423E-8B39-6C01E5D17513}" type="pres">
      <dgm:prSet presAssocID="{8558C9E1-DCC7-4F86-8344-6A48B20210B1}" presName="srcNode" presStyleLbl="node1" presStyleIdx="0" presStyleCnt="4"/>
      <dgm:spPr/>
    </dgm:pt>
    <dgm:pt modelId="{2FCA43A5-8594-4D8F-9651-FEA5A3414C37}" type="pres">
      <dgm:prSet presAssocID="{8558C9E1-DCC7-4F86-8344-6A48B20210B1}" presName="conn" presStyleLbl="parChTrans1D2" presStyleIdx="0" presStyleCnt="1"/>
      <dgm:spPr/>
    </dgm:pt>
    <dgm:pt modelId="{349C1AB6-7553-486F-9560-829032BA95B6}" type="pres">
      <dgm:prSet presAssocID="{8558C9E1-DCC7-4F86-8344-6A48B20210B1}" presName="extraNode" presStyleLbl="node1" presStyleIdx="0" presStyleCnt="4"/>
      <dgm:spPr/>
    </dgm:pt>
    <dgm:pt modelId="{D5ABF514-E9D6-406C-AC53-BDA2AEF8E3A2}" type="pres">
      <dgm:prSet presAssocID="{8558C9E1-DCC7-4F86-8344-6A48B20210B1}" presName="dstNode" presStyleLbl="node1" presStyleIdx="0" presStyleCnt="4"/>
      <dgm:spPr/>
    </dgm:pt>
    <dgm:pt modelId="{A15BA1A0-35E0-4109-8436-D0187DA4F605}" type="pres">
      <dgm:prSet presAssocID="{65169820-EC5F-42F0-9339-9AA4CA545D58}" presName="text_1" presStyleLbl="node1" presStyleIdx="0" presStyleCnt="4">
        <dgm:presLayoutVars>
          <dgm:bulletEnabled val="1"/>
        </dgm:presLayoutVars>
      </dgm:prSet>
      <dgm:spPr/>
    </dgm:pt>
    <dgm:pt modelId="{37B0737C-B2AD-4643-B21B-88808CA0938F}" type="pres">
      <dgm:prSet presAssocID="{65169820-EC5F-42F0-9339-9AA4CA545D58}" presName="accent_1" presStyleCnt="0"/>
      <dgm:spPr/>
    </dgm:pt>
    <dgm:pt modelId="{928E68F6-1126-4EBB-9242-B24A08BC06C1}" type="pres">
      <dgm:prSet presAssocID="{65169820-EC5F-42F0-9339-9AA4CA545D58}" presName="accentRepeatNode" presStyleLbl="solidFgAcc1" presStyleIdx="0" presStyleCnt="4"/>
      <dgm:spPr/>
    </dgm:pt>
    <dgm:pt modelId="{F354B01C-6BBA-4E74-ABEB-C25F2C13E272}" type="pres">
      <dgm:prSet presAssocID="{4AC1481F-5BEA-4AB9-81A0-754DAEA65D90}" presName="text_2" presStyleLbl="node1" presStyleIdx="1" presStyleCnt="4">
        <dgm:presLayoutVars>
          <dgm:bulletEnabled val="1"/>
        </dgm:presLayoutVars>
      </dgm:prSet>
      <dgm:spPr/>
    </dgm:pt>
    <dgm:pt modelId="{0DB1CD8B-5409-43CF-B6F8-FFFD292FA055}" type="pres">
      <dgm:prSet presAssocID="{4AC1481F-5BEA-4AB9-81A0-754DAEA65D90}" presName="accent_2" presStyleCnt="0"/>
      <dgm:spPr/>
    </dgm:pt>
    <dgm:pt modelId="{EBF4BAC2-5C9B-4806-8989-3E42DE99172C}" type="pres">
      <dgm:prSet presAssocID="{4AC1481F-5BEA-4AB9-81A0-754DAEA65D90}" presName="accentRepeatNode" presStyleLbl="solidFgAcc1" presStyleIdx="1" presStyleCnt="4"/>
      <dgm:spPr/>
    </dgm:pt>
    <dgm:pt modelId="{1845EB98-B9DB-4B33-8F18-0BA2D98FC99C}" type="pres">
      <dgm:prSet presAssocID="{45ED7194-353B-402D-AC60-9DC1178E3A50}" presName="text_3" presStyleLbl="node1" presStyleIdx="2" presStyleCnt="4">
        <dgm:presLayoutVars>
          <dgm:bulletEnabled val="1"/>
        </dgm:presLayoutVars>
      </dgm:prSet>
      <dgm:spPr/>
    </dgm:pt>
    <dgm:pt modelId="{D5BCBC38-CCC4-4B2B-AA8E-ECFB7663E275}" type="pres">
      <dgm:prSet presAssocID="{45ED7194-353B-402D-AC60-9DC1178E3A50}" presName="accent_3" presStyleCnt="0"/>
      <dgm:spPr/>
    </dgm:pt>
    <dgm:pt modelId="{F1CD30C8-4E50-4C11-B8D5-39878B2D9781}" type="pres">
      <dgm:prSet presAssocID="{45ED7194-353B-402D-AC60-9DC1178E3A50}" presName="accentRepeatNode" presStyleLbl="solidFgAcc1" presStyleIdx="2" presStyleCnt="4"/>
      <dgm:spPr/>
    </dgm:pt>
    <dgm:pt modelId="{9DB1CD51-2219-4E23-809E-25EA6031259B}" type="pres">
      <dgm:prSet presAssocID="{E4FF0901-0D3C-4872-9B4E-B6BEAF6BE1E5}" presName="text_4" presStyleLbl="node1" presStyleIdx="3" presStyleCnt="4">
        <dgm:presLayoutVars>
          <dgm:bulletEnabled val="1"/>
        </dgm:presLayoutVars>
      </dgm:prSet>
      <dgm:spPr/>
    </dgm:pt>
    <dgm:pt modelId="{13C2956E-39EF-4712-B90E-75DD19A30A2C}" type="pres">
      <dgm:prSet presAssocID="{E4FF0901-0D3C-4872-9B4E-B6BEAF6BE1E5}" presName="accent_4" presStyleCnt="0"/>
      <dgm:spPr/>
    </dgm:pt>
    <dgm:pt modelId="{DC6650E3-9B7F-4DCB-AE90-6114CBC1BA41}" type="pres">
      <dgm:prSet presAssocID="{E4FF0901-0D3C-4872-9B4E-B6BEAF6BE1E5}" presName="accentRepeatNode" presStyleLbl="solidFgAcc1" presStyleIdx="3" presStyleCnt="4"/>
      <dgm:spPr/>
    </dgm:pt>
  </dgm:ptLst>
  <dgm:cxnLst>
    <dgm:cxn modelId="{2930FE01-EB3A-4DD0-ADD1-8425BC352FF1}" srcId="{8558C9E1-DCC7-4F86-8344-6A48B20210B1}" destId="{45ED7194-353B-402D-AC60-9DC1178E3A50}" srcOrd="2" destOrd="0" parTransId="{B63FE8C2-8998-48ED-99C5-BE03037562AF}" sibTransId="{034C1CEF-F833-4307-B6E8-9A62A890EB75}"/>
    <dgm:cxn modelId="{172B0C02-95A0-40EB-BC1A-7CEEABE881E7}" type="presOf" srcId="{E4FF0901-0D3C-4872-9B4E-B6BEAF6BE1E5}" destId="{9DB1CD51-2219-4E23-809E-25EA6031259B}" srcOrd="0" destOrd="0" presId="urn:microsoft.com/office/officeart/2008/layout/VerticalCurvedList"/>
    <dgm:cxn modelId="{53ACA20A-76A4-4628-92A4-F136F8D1244E}" srcId="{8558C9E1-DCC7-4F86-8344-6A48B20210B1}" destId="{4AC1481F-5BEA-4AB9-81A0-754DAEA65D90}" srcOrd="1" destOrd="0" parTransId="{ACD0632D-41D3-49DB-B3AC-BC77922C6B47}" sibTransId="{132E782D-C238-4528-89FF-034140D96E00}"/>
    <dgm:cxn modelId="{66B25060-3331-4048-84E6-283773DE2BDC}" type="presOf" srcId="{8558C9E1-DCC7-4F86-8344-6A48B20210B1}" destId="{EB4E351D-8AC3-440B-8256-B25F978C9B4F}" srcOrd="0" destOrd="0" presId="urn:microsoft.com/office/officeart/2008/layout/VerticalCurvedList"/>
    <dgm:cxn modelId="{11155971-B134-4C75-900D-A9EE562F9B94}" type="presOf" srcId="{45ED7194-353B-402D-AC60-9DC1178E3A50}" destId="{1845EB98-B9DB-4B33-8F18-0BA2D98FC99C}" srcOrd="0" destOrd="0" presId="urn:microsoft.com/office/officeart/2008/layout/VerticalCurvedList"/>
    <dgm:cxn modelId="{59116995-20A5-43A4-9ADA-5EF10F97053D}" type="presOf" srcId="{388866D7-5084-4EED-A008-0A6851EF6667}" destId="{2FCA43A5-8594-4D8F-9651-FEA5A3414C37}" srcOrd="0" destOrd="0" presId="urn:microsoft.com/office/officeart/2008/layout/VerticalCurvedList"/>
    <dgm:cxn modelId="{3DB593C7-9B47-4071-B509-2857951314EB}" srcId="{8558C9E1-DCC7-4F86-8344-6A48B20210B1}" destId="{E4FF0901-0D3C-4872-9B4E-B6BEAF6BE1E5}" srcOrd="3" destOrd="0" parTransId="{6E978D6D-AD8A-4162-8723-25B0E76B6E8C}" sibTransId="{91B688E8-0EDE-4AF2-ACB9-925A370B70CD}"/>
    <dgm:cxn modelId="{B0FB46CC-82CC-41F8-9B42-C7E60BAE25A5}" type="presOf" srcId="{4AC1481F-5BEA-4AB9-81A0-754DAEA65D90}" destId="{F354B01C-6BBA-4E74-ABEB-C25F2C13E272}" srcOrd="0" destOrd="0" presId="urn:microsoft.com/office/officeart/2008/layout/VerticalCurvedList"/>
    <dgm:cxn modelId="{928305D2-DEFB-495F-AB4D-761E42F44599}" srcId="{8558C9E1-DCC7-4F86-8344-6A48B20210B1}" destId="{65169820-EC5F-42F0-9339-9AA4CA545D58}" srcOrd="0" destOrd="0" parTransId="{D71FF816-3844-4D8F-BCBF-622C24213DC2}" sibTransId="{388866D7-5084-4EED-A008-0A6851EF6667}"/>
    <dgm:cxn modelId="{5E7ADBE4-C867-4649-A581-8060FC95BC26}" type="presOf" srcId="{65169820-EC5F-42F0-9339-9AA4CA545D58}" destId="{A15BA1A0-35E0-4109-8436-D0187DA4F605}" srcOrd="0" destOrd="0" presId="urn:microsoft.com/office/officeart/2008/layout/VerticalCurvedList"/>
    <dgm:cxn modelId="{C28B4D8F-D579-467E-ABFF-8E74CCA1B2E7}" type="presParOf" srcId="{EB4E351D-8AC3-440B-8256-B25F978C9B4F}" destId="{F09E9D17-F942-479B-82D4-3250845A4ED2}" srcOrd="0" destOrd="0" presId="urn:microsoft.com/office/officeart/2008/layout/VerticalCurvedList"/>
    <dgm:cxn modelId="{043BBC20-1C8A-4CC5-9DC9-A91DE5B6AC29}" type="presParOf" srcId="{F09E9D17-F942-479B-82D4-3250845A4ED2}" destId="{2C65A0B5-3D4D-4F88-A3FD-1ECE677F6CAE}" srcOrd="0" destOrd="0" presId="urn:microsoft.com/office/officeart/2008/layout/VerticalCurvedList"/>
    <dgm:cxn modelId="{C531DE1D-0E66-48D0-B764-8972F4BCE0A4}" type="presParOf" srcId="{2C65A0B5-3D4D-4F88-A3FD-1ECE677F6CAE}" destId="{205308C9-44E6-423E-8B39-6C01E5D17513}" srcOrd="0" destOrd="0" presId="urn:microsoft.com/office/officeart/2008/layout/VerticalCurvedList"/>
    <dgm:cxn modelId="{7C944F4C-0C27-48BA-994A-1C5F740775DE}" type="presParOf" srcId="{2C65A0B5-3D4D-4F88-A3FD-1ECE677F6CAE}" destId="{2FCA43A5-8594-4D8F-9651-FEA5A3414C37}" srcOrd="1" destOrd="0" presId="urn:microsoft.com/office/officeart/2008/layout/VerticalCurvedList"/>
    <dgm:cxn modelId="{AF9473CD-F9CE-4C9E-B3EB-CC85E8F87D93}" type="presParOf" srcId="{2C65A0B5-3D4D-4F88-A3FD-1ECE677F6CAE}" destId="{349C1AB6-7553-486F-9560-829032BA95B6}" srcOrd="2" destOrd="0" presId="urn:microsoft.com/office/officeart/2008/layout/VerticalCurvedList"/>
    <dgm:cxn modelId="{250B6ACC-B4E5-4BEF-9AB4-758A8952185A}" type="presParOf" srcId="{2C65A0B5-3D4D-4F88-A3FD-1ECE677F6CAE}" destId="{D5ABF514-E9D6-406C-AC53-BDA2AEF8E3A2}" srcOrd="3" destOrd="0" presId="urn:microsoft.com/office/officeart/2008/layout/VerticalCurvedList"/>
    <dgm:cxn modelId="{B78BC5DE-C2D2-4D6A-8DC2-7A24089E1487}" type="presParOf" srcId="{F09E9D17-F942-479B-82D4-3250845A4ED2}" destId="{A15BA1A0-35E0-4109-8436-D0187DA4F605}" srcOrd="1" destOrd="0" presId="urn:microsoft.com/office/officeart/2008/layout/VerticalCurvedList"/>
    <dgm:cxn modelId="{65630BF3-AFF3-495E-B113-FDB41449AF96}" type="presParOf" srcId="{F09E9D17-F942-479B-82D4-3250845A4ED2}" destId="{37B0737C-B2AD-4643-B21B-88808CA0938F}" srcOrd="2" destOrd="0" presId="urn:microsoft.com/office/officeart/2008/layout/VerticalCurvedList"/>
    <dgm:cxn modelId="{821E0B80-A67E-412C-A606-8327B4014703}" type="presParOf" srcId="{37B0737C-B2AD-4643-B21B-88808CA0938F}" destId="{928E68F6-1126-4EBB-9242-B24A08BC06C1}" srcOrd="0" destOrd="0" presId="urn:microsoft.com/office/officeart/2008/layout/VerticalCurvedList"/>
    <dgm:cxn modelId="{8E915E28-C509-4E8B-8C14-563C5F6C7EF8}" type="presParOf" srcId="{F09E9D17-F942-479B-82D4-3250845A4ED2}" destId="{F354B01C-6BBA-4E74-ABEB-C25F2C13E272}" srcOrd="3" destOrd="0" presId="urn:microsoft.com/office/officeart/2008/layout/VerticalCurvedList"/>
    <dgm:cxn modelId="{8A5482E0-A8D4-4D0F-BED3-4321AD831CF5}" type="presParOf" srcId="{F09E9D17-F942-479B-82D4-3250845A4ED2}" destId="{0DB1CD8B-5409-43CF-B6F8-FFFD292FA055}" srcOrd="4" destOrd="0" presId="urn:microsoft.com/office/officeart/2008/layout/VerticalCurvedList"/>
    <dgm:cxn modelId="{ABA715BF-6F70-4C3E-9C4D-C42CDE677403}" type="presParOf" srcId="{0DB1CD8B-5409-43CF-B6F8-FFFD292FA055}" destId="{EBF4BAC2-5C9B-4806-8989-3E42DE99172C}" srcOrd="0" destOrd="0" presId="urn:microsoft.com/office/officeart/2008/layout/VerticalCurvedList"/>
    <dgm:cxn modelId="{EB878007-AB29-4BAE-B229-74703C7C29A9}" type="presParOf" srcId="{F09E9D17-F942-479B-82D4-3250845A4ED2}" destId="{1845EB98-B9DB-4B33-8F18-0BA2D98FC99C}" srcOrd="5" destOrd="0" presId="urn:microsoft.com/office/officeart/2008/layout/VerticalCurvedList"/>
    <dgm:cxn modelId="{97D5D25B-4217-4611-A0EE-1825EE25F313}" type="presParOf" srcId="{F09E9D17-F942-479B-82D4-3250845A4ED2}" destId="{D5BCBC38-CCC4-4B2B-AA8E-ECFB7663E275}" srcOrd="6" destOrd="0" presId="urn:microsoft.com/office/officeart/2008/layout/VerticalCurvedList"/>
    <dgm:cxn modelId="{F030189D-F32D-481E-B89D-4F7C9F5E804D}" type="presParOf" srcId="{D5BCBC38-CCC4-4B2B-AA8E-ECFB7663E275}" destId="{F1CD30C8-4E50-4C11-B8D5-39878B2D9781}" srcOrd="0" destOrd="0" presId="urn:microsoft.com/office/officeart/2008/layout/VerticalCurvedList"/>
    <dgm:cxn modelId="{EA435104-3815-4317-9733-8D2C6E0559C8}" type="presParOf" srcId="{F09E9D17-F942-479B-82D4-3250845A4ED2}" destId="{9DB1CD51-2219-4E23-809E-25EA6031259B}" srcOrd="7" destOrd="0" presId="urn:microsoft.com/office/officeart/2008/layout/VerticalCurvedList"/>
    <dgm:cxn modelId="{8A368CE6-9C07-4E79-BC30-5AC5238C68C6}" type="presParOf" srcId="{F09E9D17-F942-479B-82D4-3250845A4ED2}" destId="{13C2956E-39EF-4712-B90E-75DD19A30A2C}" srcOrd="8" destOrd="0" presId="urn:microsoft.com/office/officeart/2008/layout/VerticalCurvedList"/>
    <dgm:cxn modelId="{948A9FE6-51AA-4D8A-B9F3-34BADB3F603E}" type="presParOf" srcId="{13C2956E-39EF-4712-B90E-75DD19A30A2C}" destId="{DC6650E3-9B7F-4DCB-AE90-6114CBC1BA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99338-0C06-4FC5-84D7-63503CB07226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B1416D-CDC9-440B-86AC-032E5A0834B6}">
      <dgm:prSet phldrT="[Текст]" custT="1"/>
      <dgm:spPr/>
      <dgm:t>
        <a:bodyPr/>
        <a:lstStyle/>
        <a:p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Patogenetik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xüsusiyyətlərinə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görə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asmatik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statusun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forma</a:t>
          </a:r>
          <a:r>
            <a:rPr lang="az-Latn-AZ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ları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b="0" dirty="0">
            <a:latin typeface="Footlight MT Light" panose="0204060206030A020304" pitchFamily="18" charset="0"/>
          </a:endParaRPr>
        </a:p>
      </dgm:t>
    </dgm:pt>
    <dgm:pt modelId="{D9992A91-E679-4C07-88C9-15B9A276DBC1}" cxnId="{E705F4E5-BEF6-4AA6-8B43-3CDDCB7040C5}" type="parTrans">
      <dgm:prSet/>
      <dgm:spPr/>
      <dgm:t>
        <a:bodyPr/>
        <a:lstStyle/>
        <a:p>
          <a:endParaRPr lang="en-US"/>
        </a:p>
      </dgm:t>
    </dgm:pt>
    <dgm:pt modelId="{CEC3F5E1-3B79-46E1-9A92-C3D375F31E50}" cxnId="{E705F4E5-BEF6-4AA6-8B43-3CDDCB7040C5}" type="sibTrans">
      <dgm:prSet/>
      <dgm:spPr/>
      <dgm:t>
        <a:bodyPr/>
        <a:lstStyle/>
        <a:p>
          <a:endParaRPr lang="en-US"/>
        </a:p>
      </dgm:t>
    </dgm:pt>
    <dgm:pt modelId="{F9DD97E1-88BC-4538-B9C8-0C664A104D48}">
      <dgm:prSet phldrT="[Текст]" custT="1"/>
      <dgm:spPr/>
      <dgm:t>
        <a:bodyPr/>
        <a:lstStyle/>
        <a:p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Ləng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inkişaf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edən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b="0" dirty="0">
            <a:latin typeface="Footlight MT Light" panose="0204060206030A020304" pitchFamily="18" charset="0"/>
          </a:endParaRPr>
        </a:p>
      </dgm:t>
    </dgm:pt>
    <dgm:pt modelId="{8A892A88-F31B-4009-984F-46C20CB73215}" cxnId="{290DC305-490B-4D14-9EAB-517036B06EC9}" type="parTrans">
      <dgm:prSet/>
      <dgm:spPr/>
      <dgm:t>
        <a:bodyPr/>
        <a:lstStyle/>
        <a:p>
          <a:endParaRPr lang="en-US"/>
        </a:p>
      </dgm:t>
    </dgm:pt>
    <dgm:pt modelId="{94798B00-999C-46BA-BB13-AAD32F7DCE24}" cxnId="{290DC305-490B-4D14-9EAB-517036B06EC9}" type="sibTrans">
      <dgm:prSet/>
      <dgm:spPr/>
      <dgm:t>
        <a:bodyPr/>
        <a:lstStyle/>
        <a:p>
          <a:endParaRPr lang="en-US"/>
        </a:p>
      </dgm:t>
    </dgm:pt>
    <dgm:pt modelId="{341FE95B-3D50-4DFF-A3B8-E8AD81A0A6EE}">
      <dgm:prSet phldrT="[Текст]" custT="1"/>
      <dgm:spPr/>
      <dgm:t>
        <a:bodyPr/>
        <a:lstStyle/>
        <a:p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Anafilaktoid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forma </a:t>
          </a:r>
          <a:endParaRPr lang="en-US" sz="2800" b="0" dirty="0">
            <a:latin typeface="Footlight MT Light" panose="0204060206030A020304" pitchFamily="18" charset="0"/>
          </a:endParaRPr>
        </a:p>
      </dgm:t>
    </dgm:pt>
    <dgm:pt modelId="{845C5293-3AD0-45C3-BB76-5D16F332008B}" cxnId="{BDAB1005-40DF-40CB-B6BD-841EC82FF0F9}" type="parTrans">
      <dgm:prSet/>
      <dgm:spPr/>
      <dgm:t>
        <a:bodyPr/>
        <a:lstStyle/>
        <a:p>
          <a:endParaRPr lang="en-US"/>
        </a:p>
      </dgm:t>
    </dgm:pt>
    <dgm:pt modelId="{6648C3D8-1BC7-46BD-BA20-4E46EEBE694A}" cxnId="{BDAB1005-40DF-40CB-B6BD-841EC82FF0F9}" type="sibTrans">
      <dgm:prSet/>
      <dgm:spPr/>
      <dgm:t>
        <a:bodyPr/>
        <a:lstStyle/>
        <a:p>
          <a:endParaRPr lang="en-US"/>
        </a:p>
      </dgm:t>
    </dgm:pt>
    <dgm:pt modelId="{318B5C16-1FDD-4BF3-B6CA-F169A236C7CD}">
      <dgm:prSet phldrT="[Текст]" custT="1"/>
      <dgm:spPr/>
      <dgm:t>
        <a:bodyPr/>
        <a:lstStyle/>
        <a:p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Sürətli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inkişaf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edən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de-DE" sz="2400" b="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anafilaktik</a:t>
          </a:r>
          <a:r>
            <a:rPr lang="de-DE" sz="2400" b="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forma) </a:t>
          </a:r>
          <a:endParaRPr lang="en-US" sz="2800" b="0" dirty="0">
            <a:latin typeface="Footlight MT Light" panose="0204060206030A020304" pitchFamily="18" charset="0"/>
          </a:endParaRPr>
        </a:p>
      </dgm:t>
    </dgm:pt>
    <dgm:pt modelId="{C08DAD2A-8D04-462E-BE80-299B20507F6C}" cxnId="{03C9AF47-63D5-4E89-9730-EBDD6DD2C442}" type="parTrans">
      <dgm:prSet/>
      <dgm:spPr/>
      <dgm:t>
        <a:bodyPr/>
        <a:lstStyle/>
        <a:p>
          <a:endParaRPr lang="en-US"/>
        </a:p>
      </dgm:t>
    </dgm:pt>
    <dgm:pt modelId="{08DC6A74-6B45-45C6-A65F-D3AC1DE34078}" cxnId="{03C9AF47-63D5-4E89-9730-EBDD6DD2C442}" type="sibTrans">
      <dgm:prSet/>
      <dgm:spPr/>
      <dgm:t>
        <a:bodyPr/>
        <a:lstStyle/>
        <a:p>
          <a:endParaRPr lang="en-US"/>
        </a:p>
      </dgm:t>
    </dgm:pt>
    <dgm:pt modelId="{CDD2310F-A60A-4DC7-8269-6C91EFA00B11}" type="pres">
      <dgm:prSet presAssocID="{0C599338-0C06-4FC5-84D7-63503CB072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4F7849-E785-4837-B6B8-8EAF3254A28E}" type="pres">
      <dgm:prSet presAssocID="{6CB1416D-CDC9-440B-86AC-032E5A0834B6}" presName="hierRoot1" presStyleCnt="0"/>
      <dgm:spPr/>
    </dgm:pt>
    <dgm:pt modelId="{F9C18FA7-4C46-4208-9E4C-D26C074FFFAA}" type="pres">
      <dgm:prSet presAssocID="{6CB1416D-CDC9-440B-86AC-032E5A0834B6}" presName="composite" presStyleCnt="0"/>
      <dgm:spPr/>
    </dgm:pt>
    <dgm:pt modelId="{17919C38-A712-4B73-87BE-054F14608B0B}" type="pres">
      <dgm:prSet presAssocID="{6CB1416D-CDC9-440B-86AC-032E5A0834B6}" presName="background" presStyleLbl="node0" presStyleIdx="0" presStyleCnt="1"/>
      <dgm:spPr/>
    </dgm:pt>
    <dgm:pt modelId="{F64BBC20-DD97-4316-9131-35E964CD03EE}" type="pres">
      <dgm:prSet presAssocID="{6CB1416D-CDC9-440B-86AC-032E5A0834B6}" presName="text" presStyleLbl="fgAcc0" presStyleIdx="0" presStyleCnt="1" custScaleX="130607">
        <dgm:presLayoutVars>
          <dgm:chPref val="3"/>
        </dgm:presLayoutVars>
      </dgm:prSet>
      <dgm:spPr/>
    </dgm:pt>
    <dgm:pt modelId="{53AF159C-681C-404B-87F9-F5FA7BC3A18B}" type="pres">
      <dgm:prSet presAssocID="{6CB1416D-CDC9-440B-86AC-032E5A0834B6}" presName="hierChild2" presStyleCnt="0"/>
      <dgm:spPr/>
    </dgm:pt>
    <dgm:pt modelId="{531BA0BD-20BB-408E-B0C4-8BE62944068A}" type="pres">
      <dgm:prSet presAssocID="{8A892A88-F31B-4009-984F-46C20CB73215}" presName="Name10" presStyleLbl="parChTrans1D2" presStyleIdx="0" presStyleCnt="3"/>
      <dgm:spPr/>
    </dgm:pt>
    <dgm:pt modelId="{750853CE-FA02-4701-ACDE-88B6FF8732E6}" type="pres">
      <dgm:prSet presAssocID="{F9DD97E1-88BC-4538-B9C8-0C664A104D48}" presName="hierRoot2" presStyleCnt="0"/>
      <dgm:spPr/>
    </dgm:pt>
    <dgm:pt modelId="{36B91F02-7196-4706-B392-8BAACE12CF21}" type="pres">
      <dgm:prSet presAssocID="{F9DD97E1-88BC-4538-B9C8-0C664A104D48}" presName="composite2" presStyleCnt="0"/>
      <dgm:spPr/>
    </dgm:pt>
    <dgm:pt modelId="{CA42A03A-2B39-4321-9B6D-CBD1076B1D1B}" type="pres">
      <dgm:prSet presAssocID="{F9DD97E1-88BC-4538-B9C8-0C664A104D48}" presName="background2" presStyleLbl="node2" presStyleIdx="0" presStyleCnt="3"/>
      <dgm:spPr/>
    </dgm:pt>
    <dgm:pt modelId="{C25C8D57-67EE-4B4F-9C1C-0926B4034F2C}" type="pres">
      <dgm:prSet presAssocID="{F9DD97E1-88BC-4538-B9C8-0C664A104D48}" presName="text2" presStyleLbl="fgAcc2" presStyleIdx="0" presStyleCnt="3" custScaleX="130607">
        <dgm:presLayoutVars>
          <dgm:chPref val="3"/>
        </dgm:presLayoutVars>
      </dgm:prSet>
      <dgm:spPr/>
    </dgm:pt>
    <dgm:pt modelId="{FDBA6918-CD51-4E1E-ADA4-1EC6EBCE2694}" type="pres">
      <dgm:prSet presAssocID="{F9DD97E1-88BC-4538-B9C8-0C664A104D48}" presName="hierChild3" presStyleCnt="0"/>
      <dgm:spPr/>
    </dgm:pt>
    <dgm:pt modelId="{F588842A-E3CD-436E-B899-038F6C3699D0}" type="pres">
      <dgm:prSet presAssocID="{C08DAD2A-8D04-462E-BE80-299B20507F6C}" presName="Name10" presStyleLbl="parChTrans1D2" presStyleIdx="1" presStyleCnt="3"/>
      <dgm:spPr/>
    </dgm:pt>
    <dgm:pt modelId="{FCC6F251-4829-466D-8A72-8D53EDFC3F6F}" type="pres">
      <dgm:prSet presAssocID="{318B5C16-1FDD-4BF3-B6CA-F169A236C7CD}" presName="hierRoot2" presStyleCnt="0"/>
      <dgm:spPr/>
    </dgm:pt>
    <dgm:pt modelId="{E867755F-611F-4121-8E85-298BCE2738EA}" type="pres">
      <dgm:prSet presAssocID="{318B5C16-1FDD-4BF3-B6CA-F169A236C7CD}" presName="composite2" presStyleCnt="0"/>
      <dgm:spPr/>
    </dgm:pt>
    <dgm:pt modelId="{C38649B6-398E-48C7-9ED2-F9A9FBEE27E6}" type="pres">
      <dgm:prSet presAssocID="{318B5C16-1FDD-4BF3-B6CA-F169A236C7CD}" presName="background2" presStyleLbl="node2" presStyleIdx="1" presStyleCnt="3"/>
      <dgm:spPr/>
    </dgm:pt>
    <dgm:pt modelId="{85F9E668-A55F-42C5-BB09-C48EF57788E5}" type="pres">
      <dgm:prSet presAssocID="{318B5C16-1FDD-4BF3-B6CA-F169A236C7CD}" presName="text2" presStyleLbl="fgAcc2" presStyleIdx="1" presStyleCnt="3" custScaleX="130607">
        <dgm:presLayoutVars>
          <dgm:chPref val="3"/>
        </dgm:presLayoutVars>
      </dgm:prSet>
      <dgm:spPr/>
    </dgm:pt>
    <dgm:pt modelId="{BBBB3C7F-F616-43FB-B33D-C48412B1E192}" type="pres">
      <dgm:prSet presAssocID="{318B5C16-1FDD-4BF3-B6CA-F169A236C7CD}" presName="hierChild3" presStyleCnt="0"/>
      <dgm:spPr/>
    </dgm:pt>
    <dgm:pt modelId="{AD8F7735-E1AA-4F21-AB79-0A9F32446355}" type="pres">
      <dgm:prSet presAssocID="{845C5293-3AD0-45C3-BB76-5D16F332008B}" presName="Name10" presStyleLbl="parChTrans1D2" presStyleIdx="2" presStyleCnt="3"/>
      <dgm:spPr/>
    </dgm:pt>
    <dgm:pt modelId="{8C1677F9-9C3E-44F9-82DD-347F30EFC4AD}" type="pres">
      <dgm:prSet presAssocID="{341FE95B-3D50-4DFF-A3B8-E8AD81A0A6EE}" presName="hierRoot2" presStyleCnt="0"/>
      <dgm:spPr/>
    </dgm:pt>
    <dgm:pt modelId="{45B37B7B-E8D0-4BEB-B445-CA39A1553A6A}" type="pres">
      <dgm:prSet presAssocID="{341FE95B-3D50-4DFF-A3B8-E8AD81A0A6EE}" presName="composite2" presStyleCnt="0"/>
      <dgm:spPr/>
    </dgm:pt>
    <dgm:pt modelId="{E45A26F4-7CA7-408E-AD31-FF4AB18580F5}" type="pres">
      <dgm:prSet presAssocID="{341FE95B-3D50-4DFF-A3B8-E8AD81A0A6EE}" presName="background2" presStyleLbl="node2" presStyleIdx="2" presStyleCnt="3"/>
      <dgm:spPr/>
    </dgm:pt>
    <dgm:pt modelId="{D857532D-97CC-4BC8-87B0-FB8BED7374E1}" type="pres">
      <dgm:prSet presAssocID="{341FE95B-3D50-4DFF-A3B8-E8AD81A0A6EE}" presName="text2" presStyleLbl="fgAcc2" presStyleIdx="2" presStyleCnt="3" custScaleX="130607">
        <dgm:presLayoutVars>
          <dgm:chPref val="3"/>
        </dgm:presLayoutVars>
      </dgm:prSet>
      <dgm:spPr/>
    </dgm:pt>
    <dgm:pt modelId="{25C837C0-6235-4C1F-B5F7-71E48C6FEE49}" type="pres">
      <dgm:prSet presAssocID="{341FE95B-3D50-4DFF-A3B8-E8AD81A0A6EE}" presName="hierChild3" presStyleCnt="0"/>
      <dgm:spPr/>
    </dgm:pt>
  </dgm:ptLst>
  <dgm:cxnLst>
    <dgm:cxn modelId="{BDAB1005-40DF-40CB-B6BD-841EC82FF0F9}" srcId="{6CB1416D-CDC9-440B-86AC-032E5A0834B6}" destId="{341FE95B-3D50-4DFF-A3B8-E8AD81A0A6EE}" srcOrd="2" destOrd="0" parTransId="{845C5293-3AD0-45C3-BB76-5D16F332008B}" sibTransId="{6648C3D8-1BC7-46BD-BA20-4E46EEBE694A}"/>
    <dgm:cxn modelId="{290DC305-490B-4D14-9EAB-517036B06EC9}" srcId="{6CB1416D-CDC9-440B-86AC-032E5A0834B6}" destId="{F9DD97E1-88BC-4538-B9C8-0C664A104D48}" srcOrd="0" destOrd="0" parTransId="{8A892A88-F31B-4009-984F-46C20CB73215}" sibTransId="{94798B00-999C-46BA-BB13-AAD32F7DCE24}"/>
    <dgm:cxn modelId="{BF543C2E-BBFE-4AB0-A887-FE594C7C9841}" type="presOf" srcId="{8A892A88-F31B-4009-984F-46C20CB73215}" destId="{531BA0BD-20BB-408E-B0C4-8BE62944068A}" srcOrd="0" destOrd="0" presId="urn:microsoft.com/office/officeart/2005/8/layout/hierarchy1"/>
    <dgm:cxn modelId="{C0F5B961-4AA7-42BD-8BA6-E60A585E4CA7}" type="presOf" srcId="{845C5293-3AD0-45C3-BB76-5D16F332008B}" destId="{AD8F7735-E1AA-4F21-AB79-0A9F32446355}" srcOrd="0" destOrd="0" presId="urn:microsoft.com/office/officeart/2005/8/layout/hierarchy1"/>
    <dgm:cxn modelId="{A9C8B465-C253-4CF9-8FDB-EF95F7615750}" type="presOf" srcId="{0C599338-0C06-4FC5-84D7-63503CB07226}" destId="{CDD2310F-A60A-4DC7-8269-6C91EFA00B11}" srcOrd="0" destOrd="0" presId="urn:microsoft.com/office/officeart/2005/8/layout/hierarchy1"/>
    <dgm:cxn modelId="{03C9AF47-63D5-4E89-9730-EBDD6DD2C442}" srcId="{6CB1416D-CDC9-440B-86AC-032E5A0834B6}" destId="{318B5C16-1FDD-4BF3-B6CA-F169A236C7CD}" srcOrd="1" destOrd="0" parTransId="{C08DAD2A-8D04-462E-BE80-299B20507F6C}" sibTransId="{08DC6A74-6B45-45C6-A65F-D3AC1DE34078}"/>
    <dgm:cxn modelId="{D2DEAC5A-11FD-4AC5-9939-D21D4E83B23E}" type="presOf" srcId="{341FE95B-3D50-4DFF-A3B8-E8AD81A0A6EE}" destId="{D857532D-97CC-4BC8-87B0-FB8BED7374E1}" srcOrd="0" destOrd="0" presId="urn:microsoft.com/office/officeart/2005/8/layout/hierarchy1"/>
    <dgm:cxn modelId="{55CFE997-0D32-4BCF-849D-A1EF661685B1}" type="presOf" srcId="{C08DAD2A-8D04-462E-BE80-299B20507F6C}" destId="{F588842A-E3CD-436E-B899-038F6C3699D0}" srcOrd="0" destOrd="0" presId="urn:microsoft.com/office/officeart/2005/8/layout/hierarchy1"/>
    <dgm:cxn modelId="{BEA789B5-7728-4DA2-A345-B72A3268DB10}" type="presOf" srcId="{6CB1416D-CDC9-440B-86AC-032E5A0834B6}" destId="{F64BBC20-DD97-4316-9131-35E964CD03EE}" srcOrd="0" destOrd="0" presId="urn:microsoft.com/office/officeart/2005/8/layout/hierarchy1"/>
    <dgm:cxn modelId="{A1A758D0-7EB1-4DB2-AD96-D7F8F4326F58}" type="presOf" srcId="{F9DD97E1-88BC-4538-B9C8-0C664A104D48}" destId="{C25C8D57-67EE-4B4F-9C1C-0926B4034F2C}" srcOrd="0" destOrd="0" presId="urn:microsoft.com/office/officeart/2005/8/layout/hierarchy1"/>
    <dgm:cxn modelId="{911A49D5-F6A4-4E60-9AC2-E92BBB247F5F}" type="presOf" srcId="{318B5C16-1FDD-4BF3-B6CA-F169A236C7CD}" destId="{85F9E668-A55F-42C5-BB09-C48EF57788E5}" srcOrd="0" destOrd="0" presId="urn:microsoft.com/office/officeart/2005/8/layout/hierarchy1"/>
    <dgm:cxn modelId="{E705F4E5-BEF6-4AA6-8B43-3CDDCB7040C5}" srcId="{0C599338-0C06-4FC5-84D7-63503CB07226}" destId="{6CB1416D-CDC9-440B-86AC-032E5A0834B6}" srcOrd="0" destOrd="0" parTransId="{D9992A91-E679-4C07-88C9-15B9A276DBC1}" sibTransId="{CEC3F5E1-3B79-46E1-9A92-C3D375F31E50}"/>
    <dgm:cxn modelId="{D4FB63FC-510C-44A2-84A6-AE433F4CEC25}" type="presParOf" srcId="{CDD2310F-A60A-4DC7-8269-6C91EFA00B11}" destId="{8E4F7849-E785-4837-B6B8-8EAF3254A28E}" srcOrd="0" destOrd="0" presId="urn:microsoft.com/office/officeart/2005/8/layout/hierarchy1"/>
    <dgm:cxn modelId="{ACFD02AF-EC33-4837-A715-D6259AF205BF}" type="presParOf" srcId="{8E4F7849-E785-4837-B6B8-8EAF3254A28E}" destId="{F9C18FA7-4C46-4208-9E4C-D26C074FFFAA}" srcOrd="0" destOrd="0" presId="urn:microsoft.com/office/officeart/2005/8/layout/hierarchy1"/>
    <dgm:cxn modelId="{40700021-0BE6-46C7-88D1-35F484873344}" type="presParOf" srcId="{F9C18FA7-4C46-4208-9E4C-D26C074FFFAA}" destId="{17919C38-A712-4B73-87BE-054F14608B0B}" srcOrd="0" destOrd="0" presId="urn:microsoft.com/office/officeart/2005/8/layout/hierarchy1"/>
    <dgm:cxn modelId="{EECE8068-1FB5-41C4-A962-3E0B4B9C0ABC}" type="presParOf" srcId="{F9C18FA7-4C46-4208-9E4C-D26C074FFFAA}" destId="{F64BBC20-DD97-4316-9131-35E964CD03EE}" srcOrd="1" destOrd="0" presId="urn:microsoft.com/office/officeart/2005/8/layout/hierarchy1"/>
    <dgm:cxn modelId="{6723BD2C-2928-41B5-B3A6-6F3194D4D079}" type="presParOf" srcId="{8E4F7849-E785-4837-B6B8-8EAF3254A28E}" destId="{53AF159C-681C-404B-87F9-F5FA7BC3A18B}" srcOrd="1" destOrd="0" presId="urn:microsoft.com/office/officeart/2005/8/layout/hierarchy1"/>
    <dgm:cxn modelId="{573E7994-4764-4615-9274-EC8D4E65D729}" type="presParOf" srcId="{53AF159C-681C-404B-87F9-F5FA7BC3A18B}" destId="{531BA0BD-20BB-408E-B0C4-8BE62944068A}" srcOrd="0" destOrd="0" presId="urn:microsoft.com/office/officeart/2005/8/layout/hierarchy1"/>
    <dgm:cxn modelId="{453399CD-A0A9-44D7-B6CC-F9266FF19334}" type="presParOf" srcId="{53AF159C-681C-404B-87F9-F5FA7BC3A18B}" destId="{750853CE-FA02-4701-ACDE-88B6FF8732E6}" srcOrd="1" destOrd="0" presId="urn:microsoft.com/office/officeart/2005/8/layout/hierarchy1"/>
    <dgm:cxn modelId="{A1C6B6CB-470B-4D63-B77D-04DA3E28FA10}" type="presParOf" srcId="{750853CE-FA02-4701-ACDE-88B6FF8732E6}" destId="{36B91F02-7196-4706-B392-8BAACE12CF21}" srcOrd="0" destOrd="0" presId="urn:microsoft.com/office/officeart/2005/8/layout/hierarchy1"/>
    <dgm:cxn modelId="{A5FB940F-5252-4889-8BE4-CC80699B9A10}" type="presParOf" srcId="{36B91F02-7196-4706-B392-8BAACE12CF21}" destId="{CA42A03A-2B39-4321-9B6D-CBD1076B1D1B}" srcOrd="0" destOrd="0" presId="urn:microsoft.com/office/officeart/2005/8/layout/hierarchy1"/>
    <dgm:cxn modelId="{128A7E60-CAEC-41DB-B98F-BC1B90815081}" type="presParOf" srcId="{36B91F02-7196-4706-B392-8BAACE12CF21}" destId="{C25C8D57-67EE-4B4F-9C1C-0926B4034F2C}" srcOrd="1" destOrd="0" presId="urn:microsoft.com/office/officeart/2005/8/layout/hierarchy1"/>
    <dgm:cxn modelId="{360C399D-3373-4C52-8BB0-C4E6A1A57452}" type="presParOf" srcId="{750853CE-FA02-4701-ACDE-88B6FF8732E6}" destId="{FDBA6918-CD51-4E1E-ADA4-1EC6EBCE2694}" srcOrd="1" destOrd="0" presId="urn:microsoft.com/office/officeart/2005/8/layout/hierarchy1"/>
    <dgm:cxn modelId="{9E6D4F1C-B62B-4114-A75F-F9624B337D5A}" type="presParOf" srcId="{53AF159C-681C-404B-87F9-F5FA7BC3A18B}" destId="{F588842A-E3CD-436E-B899-038F6C3699D0}" srcOrd="2" destOrd="0" presId="urn:microsoft.com/office/officeart/2005/8/layout/hierarchy1"/>
    <dgm:cxn modelId="{2CD2282A-01D2-4AC7-BED4-B6358169D15C}" type="presParOf" srcId="{53AF159C-681C-404B-87F9-F5FA7BC3A18B}" destId="{FCC6F251-4829-466D-8A72-8D53EDFC3F6F}" srcOrd="3" destOrd="0" presId="urn:microsoft.com/office/officeart/2005/8/layout/hierarchy1"/>
    <dgm:cxn modelId="{C27DD9CD-BD3C-4B35-A8BA-B213656B535C}" type="presParOf" srcId="{FCC6F251-4829-466D-8A72-8D53EDFC3F6F}" destId="{E867755F-611F-4121-8E85-298BCE2738EA}" srcOrd="0" destOrd="0" presId="urn:microsoft.com/office/officeart/2005/8/layout/hierarchy1"/>
    <dgm:cxn modelId="{1655F91A-7691-4263-AD09-3FA7DA301FE0}" type="presParOf" srcId="{E867755F-611F-4121-8E85-298BCE2738EA}" destId="{C38649B6-398E-48C7-9ED2-F9A9FBEE27E6}" srcOrd="0" destOrd="0" presId="urn:microsoft.com/office/officeart/2005/8/layout/hierarchy1"/>
    <dgm:cxn modelId="{96D6E9E0-5C3F-4358-97B2-1AD7297093C2}" type="presParOf" srcId="{E867755F-611F-4121-8E85-298BCE2738EA}" destId="{85F9E668-A55F-42C5-BB09-C48EF57788E5}" srcOrd="1" destOrd="0" presId="urn:microsoft.com/office/officeart/2005/8/layout/hierarchy1"/>
    <dgm:cxn modelId="{25A85F0C-2429-4326-B3E0-73ADB3B9F5EB}" type="presParOf" srcId="{FCC6F251-4829-466D-8A72-8D53EDFC3F6F}" destId="{BBBB3C7F-F616-43FB-B33D-C48412B1E192}" srcOrd="1" destOrd="0" presId="urn:microsoft.com/office/officeart/2005/8/layout/hierarchy1"/>
    <dgm:cxn modelId="{064AFBEF-D85A-42CB-9826-660573E8E4BB}" type="presParOf" srcId="{53AF159C-681C-404B-87F9-F5FA7BC3A18B}" destId="{AD8F7735-E1AA-4F21-AB79-0A9F32446355}" srcOrd="4" destOrd="0" presId="urn:microsoft.com/office/officeart/2005/8/layout/hierarchy1"/>
    <dgm:cxn modelId="{2637C3FA-84A0-4720-B91F-2CDCDC2C7A0D}" type="presParOf" srcId="{53AF159C-681C-404B-87F9-F5FA7BC3A18B}" destId="{8C1677F9-9C3E-44F9-82DD-347F30EFC4AD}" srcOrd="5" destOrd="0" presId="urn:microsoft.com/office/officeart/2005/8/layout/hierarchy1"/>
    <dgm:cxn modelId="{ED2D9910-88A5-4B6B-9855-CE602DDEAD20}" type="presParOf" srcId="{8C1677F9-9C3E-44F9-82DD-347F30EFC4AD}" destId="{45B37B7B-E8D0-4BEB-B445-CA39A1553A6A}" srcOrd="0" destOrd="0" presId="urn:microsoft.com/office/officeart/2005/8/layout/hierarchy1"/>
    <dgm:cxn modelId="{FD37F560-005F-46CF-8054-D6B560F1EC9A}" type="presParOf" srcId="{45B37B7B-E8D0-4BEB-B445-CA39A1553A6A}" destId="{E45A26F4-7CA7-408E-AD31-FF4AB18580F5}" srcOrd="0" destOrd="0" presId="urn:microsoft.com/office/officeart/2005/8/layout/hierarchy1"/>
    <dgm:cxn modelId="{B465C9E5-B8D6-4600-B0BC-6F48197C9D1B}" type="presParOf" srcId="{45B37B7B-E8D0-4BEB-B445-CA39A1553A6A}" destId="{D857532D-97CC-4BC8-87B0-FB8BED7374E1}" srcOrd="1" destOrd="0" presId="urn:microsoft.com/office/officeart/2005/8/layout/hierarchy1"/>
    <dgm:cxn modelId="{2611B88D-E425-4203-9D04-084FC10EC341}" type="presParOf" srcId="{8C1677F9-9C3E-44F9-82DD-347F30EFC4AD}" destId="{25C837C0-6235-4C1F-B5F7-71E48C6FEE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4FAF7-F3F0-4032-8049-BF480369A3DB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CE842F-6E12-44D1-A883-F81AE5EAEC8C}">
      <dgm:prSet phldrT="[Текст]"/>
      <dgm:spPr/>
      <dgm:t>
        <a:bodyPr/>
        <a:lstStyle/>
        <a:p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Əsas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diaqnostik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meyarlar</a:t>
          </a:r>
          <a:endParaRPr lang="en-US" dirty="0">
            <a:latin typeface="Footlight MT Light" panose="0204060206030A020304" pitchFamily="18" charset="0"/>
          </a:endParaRPr>
        </a:p>
      </dgm:t>
    </dgm:pt>
    <dgm:pt modelId="{24500A00-91A3-4C11-A096-89AFB0B10DBF}" cxnId="{2EA38B2C-4861-4AA9-B501-E08C92B54D7B}" type="parTrans">
      <dgm:prSet/>
      <dgm:spPr/>
      <dgm:t>
        <a:bodyPr/>
        <a:lstStyle/>
        <a:p>
          <a:endParaRPr lang="en-US"/>
        </a:p>
      </dgm:t>
    </dgm:pt>
    <dgm:pt modelId="{069E775C-7BBB-4B97-BCB0-3FCF3971D742}" cxnId="{2EA38B2C-4861-4AA9-B501-E08C92B54D7B}" type="sibTrans">
      <dgm:prSet/>
      <dgm:spPr/>
      <dgm:t>
        <a:bodyPr/>
        <a:lstStyle/>
        <a:p>
          <a:endParaRPr lang="en-US"/>
        </a:p>
      </dgm:t>
    </dgm:pt>
    <dgm:pt modelId="{B0E7471C-0A31-4241-A73D-1A24D554A244}">
      <dgm:prSet phldrT="[Текст]"/>
      <dgm:spPr/>
      <dgm:t>
        <a:bodyPr/>
        <a:lstStyle/>
        <a:p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artan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KTÇ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əlamətləri</a:t>
          </a:r>
          <a:endParaRPr lang="en-US" dirty="0">
            <a:latin typeface="Footlight MT Light" panose="0204060206030A020304" pitchFamily="18" charset="0"/>
          </a:endParaRPr>
        </a:p>
      </dgm:t>
    </dgm:pt>
    <dgm:pt modelId="{8296C7B6-1F72-45DC-B08D-E7C1CFFB597E}" cxnId="{FEFC41A9-D6C1-4A39-8858-0C614B89506D}" type="parTrans">
      <dgm:prSet/>
      <dgm:spPr/>
      <dgm:t>
        <a:bodyPr/>
        <a:lstStyle/>
        <a:p>
          <a:endParaRPr lang="en-US"/>
        </a:p>
      </dgm:t>
    </dgm:pt>
    <dgm:pt modelId="{7515F321-09AB-4580-A598-8CEDECB862E6}" cxnId="{FEFC41A9-D6C1-4A39-8858-0C614B89506D}" type="sibTrans">
      <dgm:prSet/>
      <dgm:spPr/>
      <dgm:t>
        <a:bodyPr/>
        <a:lstStyle/>
        <a:p>
          <a:endParaRPr lang="en-US"/>
        </a:p>
      </dgm:t>
    </dgm:pt>
    <dgm:pt modelId="{8AF3B01D-3BC7-4B45-BF50-392BA4FE1D76}">
      <dgm:prSet phldrT="[Текст]"/>
      <dgm:spPr/>
      <dgm:t>
        <a:bodyPr/>
        <a:lstStyle/>
        <a:p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ağciyər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ürəyi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simptomlarının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inkişaf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etməsi</a:t>
          </a:r>
          <a:endParaRPr lang="en-US" dirty="0">
            <a:latin typeface="Footlight MT Light" panose="0204060206030A020304" pitchFamily="18" charset="0"/>
          </a:endParaRPr>
        </a:p>
      </dgm:t>
    </dgm:pt>
    <dgm:pt modelId="{A36DDABF-7D63-4E06-8F9C-5FB6D8F74D3C}" cxnId="{88C0D4D5-9784-4B39-8E6C-7D86924C50DE}" type="parTrans">
      <dgm:prSet/>
      <dgm:spPr/>
      <dgm:t>
        <a:bodyPr/>
        <a:lstStyle/>
        <a:p>
          <a:endParaRPr lang="en-US"/>
        </a:p>
      </dgm:t>
    </dgm:pt>
    <dgm:pt modelId="{4778FF1E-D136-4E5B-93C7-63E8C94EBF26}" cxnId="{88C0D4D5-9784-4B39-8E6C-7D86924C50DE}" type="sibTrans">
      <dgm:prSet/>
      <dgm:spPr/>
      <dgm:t>
        <a:bodyPr/>
        <a:lstStyle/>
        <a:p>
          <a:endParaRPr lang="en-US"/>
        </a:p>
      </dgm:t>
    </dgm:pt>
    <dgm:pt modelId="{2CA64B28-5A6C-4724-AEA4-6653FED986BA}">
      <dgm:prSet phldrT="[Текст]"/>
      <dgm:spPr/>
      <dgm:t>
        <a:bodyPr/>
        <a:lstStyle/>
        <a:p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lal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ağciyərin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yaranması</a:t>
          </a:r>
          <a:endParaRPr lang="en-US" dirty="0">
            <a:latin typeface="Footlight MT Light" panose="0204060206030A020304" pitchFamily="18" charset="0"/>
          </a:endParaRPr>
        </a:p>
      </dgm:t>
    </dgm:pt>
    <dgm:pt modelId="{F91194E1-3542-4D25-8ADF-2D13B58E23EA}" cxnId="{08ED47C6-32E7-4824-8B89-6453DF78FB50}" type="parTrans">
      <dgm:prSet/>
      <dgm:spPr/>
      <dgm:t>
        <a:bodyPr/>
        <a:lstStyle/>
        <a:p>
          <a:endParaRPr lang="en-US"/>
        </a:p>
      </dgm:t>
    </dgm:pt>
    <dgm:pt modelId="{09376374-681A-4F8A-88FC-4256A189DEDF}" cxnId="{08ED47C6-32E7-4824-8B89-6453DF78FB50}" type="sibTrans">
      <dgm:prSet/>
      <dgm:spPr/>
      <dgm:t>
        <a:bodyPr/>
        <a:lstStyle/>
        <a:p>
          <a:endParaRPr lang="en-US"/>
        </a:p>
      </dgm:t>
    </dgm:pt>
    <dgm:pt modelId="{9BF36EC5-A556-4BC4-A937-37A5E52D3B62}">
      <dgm:prSet phldrT="[Текст]"/>
      <dgm:spPr/>
      <dgm:t>
        <a:bodyPr/>
        <a:lstStyle/>
        <a:p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ənənəvi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terapiyanın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effektsizliyidir</a:t>
          </a:r>
          <a:endParaRPr lang="en-US" dirty="0">
            <a:latin typeface="Footlight MT Light" panose="0204060206030A020304" pitchFamily="18" charset="0"/>
          </a:endParaRPr>
        </a:p>
      </dgm:t>
    </dgm:pt>
    <dgm:pt modelId="{2A7622A4-7DDB-4EBE-BBF9-9AC45684321C}" cxnId="{8F4013B4-AC22-4485-8E0C-05A035D8497B}" type="parTrans">
      <dgm:prSet/>
      <dgm:spPr/>
      <dgm:t>
        <a:bodyPr/>
        <a:lstStyle/>
        <a:p>
          <a:endParaRPr lang="en-US"/>
        </a:p>
      </dgm:t>
    </dgm:pt>
    <dgm:pt modelId="{29497C2D-362F-4E88-81A3-3CED32043097}" cxnId="{8F4013B4-AC22-4485-8E0C-05A035D8497B}" type="sibTrans">
      <dgm:prSet/>
      <dgm:spPr/>
      <dgm:t>
        <a:bodyPr/>
        <a:lstStyle/>
        <a:p>
          <a:endParaRPr lang="en-US"/>
        </a:p>
      </dgm:t>
    </dgm:pt>
    <dgm:pt modelId="{F2344960-884A-4576-B844-298C12AE7DAE}" type="pres">
      <dgm:prSet presAssocID="{8CF4FAF7-F3F0-4032-8049-BF480369A3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908677A-DBB6-45DC-B3EF-63C399CAEA7F}" type="pres">
      <dgm:prSet presAssocID="{D6CE842F-6E12-44D1-A883-F81AE5EAEC8C}" presName="root1" presStyleCnt="0"/>
      <dgm:spPr/>
    </dgm:pt>
    <dgm:pt modelId="{72A44D72-4B56-4C27-98A5-99128D5956D0}" type="pres">
      <dgm:prSet presAssocID="{D6CE842F-6E12-44D1-A883-F81AE5EAEC8C}" presName="LevelOneTextNode" presStyleLbl="node0" presStyleIdx="0" presStyleCnt="1">
        <dgm:presLayoutVars>
          <dgm:chPref val="3"/>
        </dgm:presLayoutVars>
      </dgm:prSet>
      <dgm:spPr/>
    </dgm:pt>
    <dgm:pt modelId="{F4194D2F-67E6-415F-87CA-C1B12BF7FDF1}" type="pres">
      <dgm:prSet presAssocID="{D6CE842F-6E12-44D1-A883-F81AE5EAEC8C}" presName="level2hierChild" presStyleCnt="0"/>
      <dgm:spPr/>
    </dgm:pt>
    <dgm:pt modelId="{8F225542-B2FF-4867-8FAE-D50CBA421059}" type="pres">
      <dgm:prSet presAssocID="{8296C7B6-1F72-45DC-B08D-E7C1CFFB597E}" presName="conn2-1" presStyleLbl="parChTrans1D2" presStyleIdx="0" presStyleCnt="4"/>
      <dgm:spPr/>
    </dgm:pt>
    <dgm:pt modelId="{D32D82EB-4978-4657-92F7-9662684F72FF}" type="pres">
      <dgm:prSet presAssocID="{8296C7B6-1F72-45DC-B08D-E7C1CFFB597E}" presName="connTx" presStyleLbl="parChTrans1D2" presStyleIdx="0" presStyleCnt="4"/>
      <dgm:spPr/>
    </dgm:pt>
    <dgm:pt modelId="{53823AD1-4B97-4A5A-944C-37D3B2674DFC}" type="pres">
      <dgm:prSet presAssocID="{B0E7471C-0A31-4241-A73D-1A24D554A244}" presName="root2" presStyleCnt="0"/>
      <dgm:spPr/>
    </dgm:pt>
    <dgm:pt modelId="{79411F85-80C0-42D5-B530-64C437A1AB71}" type="pres">
      <dgm:prSet presAssocID="{B0E7471C-0A31-4241-A73D-1A24D554A244}" presName="LevelTwoTextNode" presStyleLbl="node2" presStyleIdx="0" presStyleCnt="4">
        <dgm:presLayoutVars>
          <dgm:chPref val="3"/>
        </dgm:presLayoutVars>
      </dgm:prSet>
      <dgm:spPr/>
    </dgm:pt>
    <dgm:pt modelId="{77988153-BD15-421B-9AB6-E1F40953264D}" type="pres">
      <dgm:prSet presAssocID="{B0E7471C-0A31-4241-A73D-1A24D554A244}" presName="level3hierChild" presStyleCnt="0"/>
      <dgm:spPr/>
    </dgm:pt>
    <dgm:pt modelId="{4C3D2890-3DC4-4678-B0A4-6077579D3756}" type="pres">
      <dgm:prSet presAssocID="{A36DDABF-7D63-4E06-8F9C-5FB6D8F74D3C}" presName="conn2-1" presStyleLbl="parChTrans1D2" presStyleIdx="1" presStyleCnt="4"/>
      <dgm:spPr/>
    </dgm:pt>
    <dgm:pt modelId="{9E1E3BE5-5C37-4D59-86DD-00589C30FA44}" type="pres">
      <dgm:prSet presAssocID="{A36DDABF-7D63-4E06-8F9C-5FB6D8F74D3C}" presName="connTx" presStyleLbl="parChTrans1D2" presStyleIdx="1" presStyleCnt="4"/>
      <dgm:spPr/>
    </dgm:pt>
    <dgm:pt modelId="{E4875C8B-9FF9-4263-9197-052AF4E9E63B}" type="pres">
      <dgm:prSet presAssocID="{8AF3B01D-3BC7-4B45-BF50-392BA4FE1D76}" presName="root2" presStyleCnt="0"/>
      <dgm:spPr/>
    </dgm:pt>
    <dgm:pt modelId="{8BDD8903-D11B-4B77-8E41-D88075AE31C1}" type="pres">
      <dgm:prSet presAssocID="{8AF3B01D-3BC7-4B45-BF50-392BA4FE1D76}" presName="LevelTwoTextNode" presStyleLbl="node2" presStyleIdx="1" presStyleCnt="4">
        <dgm:presLayoutVars>
          <dgm:chPref val="3"/>
        </dgm:presLayoutVars>
      </dgm:prSet>
      <dgm:spPr/>
    </dgm:pt>
    <dgm:pt modelId="{52DB270F-96A9-4F7E-BE77-93E7B3A7391A}" type="pres">
      <dgm:prSet presAssocID="{8AF3B01D-3BC7-4B45-BF50-392BA4FE1D76}" presName="level3hierChild" presStyleCnt="0"/>
      <dgm:spPr/>
    </dgm:pt>
    <dgm:pt modelId="{C6B091E2-5393-420A-872B-A1E791A74984}" type="pres">
      <dgm:prSet presAssocID="{F91194E1-3542-4D25-8ADF-2D13B58E23EA}" presName="conn2-1" presStyleLbl="parChTrans1D2" presStyleIdx="2" presStyleCnt="4"/>
      <dgm:spPr/>
    </dgm:pt>
    <dgm:pt modelId="{471D6762-BA8D-455A-A0E9-479086734706}" type="pres">
      <dgm:prSet presAssocID="{F91194E1-3542-4D25-8ADF-2D13B58E23EA}" presName="connTx" presStyleLbl="parChTrans1D2" presStyleIdx="2" presStyleCnt="4"/>
      <dgm:spPr/>
    </dgm:pt>
    <dgm:pt modelId="{41006A81-ADB0-4354-91BA-731C7E2B308D}" type="pres">
      <dgm:prSet presAssocID="{2CA64B28-5A6C-4724-AEA4-6653FED986BA}" presName="root2" presStyleCnt="0"/>
      <dgm:spPr/>
    </dgm:pt>
    <dgm:pt modelId="{6F505A53-4342-414F-9191-77161E09461B}" type="pres">
      <dgm:prSet presAssocID="{2CA64B28-5A6C-4724-AEA4-6653FED986BA}" presName="LevelTwoTextNode" presStyleLbl="node2" presStyleIdx="2" presStyleCnt="4">
        <dgm:presLayoutVars>
          <dgm:chPref val="3"/>
        </dgm:presLayoutVars>
      </dgm:prSet>
      <dgm:spPr/>
    </dgm:pt>
    <dgm:pt modelId="{F7D83DAF-FC58-4A11-9C26-3AAEA33D0A01}" type="pres">
      <dgm:prSet presAssocID="{2CA64B28-5A6C-4724-AEA4-6653FED986BA}" presName="level3hierChild" presStyleCnt="0"/>
      <dgm:spPr/>
    </dgm:pt>
    <dgm:pt modelId="{81C6D9D2-119D-4F18-962C-560A86BE33E8}" type="pres">
      <dgm:prSet presAssocID="{2A7622A4-7DDB-4EBE-BBF9-9AC45684321C}" presName="conn2-1" presStyleLbl="parChTrans1D2" presStyleIdx="3" presStyleCnt="4"/>
      <dgm:spPr/>
    </dgm:pt>
    <dgm:pt modelId="{B55E4E3F-F932-4E44-8B46-8657E6D910D5}" type="pres">
      <dgm:prSet presAssocID="{2A7622A4-7DDB-4EBE-BBF9-9AC45684321C}" presName="connTx" presStyleLbl="parChTrans1D2" presStyleIdx="3" presStyleCnt="4"/>
      <dgm:spPr/>
    </dgm:pt>
    <dgm:pt modelId="{D2F149EE-E891-444A-8360-929DFD7C776F}" type="pres">
      <dgm:prSet presAssocID="{9BF36EC5-A556-4BC4-A937-37A5E52D3B62}" presName="root2" presStyleCnt="0"/>
      <dgm:spPr/>
    </dgm:pt>
    <dgm:pt modelId="{E4AB5067-0BDF-4C42-A157-6E9FB7CA9D46}" type="pres">
      <dgm:prSet presAssocID="{9BF36EC5-A556-4BC4-A937-37A5E52D3B62}" presName="LevelTwoTextNode" presStyleLbl="node2" presStyleIdx="3" presStyleCnt="4">
        <dgm:presLayoutVars>
          <dgm:chPref val="3"/>
        </dgm:presLayoutVars>
      </dgm:prSet>
      <dgm:spPr/>
    </dgm:pt>
    <dgm:pt modelId="{E6B568CE-FD63-4F11-BB0A-38F2AE815190}" type="pres">
      <dgm:prSet presAssocID="{9BF36EC5-A556-4BC4-A937-37A5E52D3B62}" presName="level3hierChild" presStyleCnt="0"/>
      <dgm:spPr/>
    </dgm:pt>
  </dgm:ptLst>
  <dgm:cxnLst>
    <dgm:cxn modelId="{DC330129-7E0C-49CA-A919-5CF49EE3C033}" type="presOf" srcId="{8296C7B6-1F72-45DC-B08D-E7C1CFFB597E}" destId="{8F225542-B2FF-4867-8FAE-D50CBA421059}" srcOrd="0" destOrd="0" presId="urn:microsoft.com/office/officeart/2008/layout/HorizontalMultiLevelHierarchy"/>
    <dgm:cxn modelId="{3B6A5129-487E-449D-9D72-AF0E09E46C22}" type="presOf" srcId="{2CA64B28-5A6C-4724-AEA4-6653FED986BA}" destId="{6F505A53-4342-414F-9191-77161E09461B}" srcOrd="0" destOrd="0" presId="urn:microsoft.com/office/officeart/2008/layout/HorizontalMultiLevelHierarchy"/>
    <dgm:cxn modelId="{2EA38B2C-4861-4AA9-B501-E08C92B54D7B}" srcId="{8CF4FAF7-F3F0-4032-8049-BF480369A3DB}" destId="{D6CE842F-6E12-44D1-A883-F81AE5EAEC8C}" srcOrd="0" destOrd="0" parTransId="{24500A00-91A3-4C11-A096-89AFB0B10DBF}" sibTransId="{069E775C-7BBB-4B97-BCB0-3FCF3971D742}"/>
    <dgm:cxn modelId="{7E2FFD45-0D90-4239-89B1-1BFB9F6CCB7A}" type="presOf" srcId="{F91194E1-3542-4D25-8ADF-2D13B58E23EA}" destId="{C6B091E2-5393-420A-872B-A1E791A74984}" srcOrd="0" destOrd="0" presId="urn:microsoft.com/office/officeart/2008/layout/HorizontalMultiLevelHierarchy"/>
    <dgm:cxn modelId="{2A5E3D49-B7EA-4A28-9728-662EEF04F899}" type="presOf" srcId="{9BF36EC5-A556-4BC4-A937-37A5E52D3B62}" destId="{E4AB5067-0BDF-4C42-A157-6E9FB7CA9D46}" srcOrd="0" destOrd="0" presId="urn:microsoft.com/office/officeart/2008/layout/HorizontalMultiLevelHierarchy"/>
    <dgm:cxn modelId="{CF9C7F6D-1379-4AFF-A536-8333436EBF2A}" type="presOf" srcId="{2A7622A4-7DDB-4EBE-BBF9-9AC45684321C}" destId="{81C6D9D2-119D-4F18-962C-560A86BE33E8}" srcOrd="0" destOrd="0" presId="urn:microsoft.com/office/officeart/2008/layout/HorizontalMultiLevelHierarchy"/>
    <dgm:cxn modelId="{4D11488C-606F-4541-8F23-FFC5D13FBB72}" type="presOf" srcId="{D6CE842F-6E12-44D1-A883-F81AE5EAEC8C}" destId="{72A44D72-4B56-4C27-98A5-99128D5956D0}" srcOrd="0" destOrd="0" presId="urn:microsoft.com/office/officeart/2008/layout/HorizontalMultiLevelHierarchy"/>
    <dgm:cxn modelId="{0C51E08C-2839-43F6-B18D-B55591FEE5A4}" type="presOf" srcId="{F91194E1-3542-4D25-8ADF-2D13B58E23EA}" destId="{471D6762-BA8D-455A-A0E9-479086734706}" srcOrd="1" destOrd="0" presId="urn:microsoft.com/office/officeart/2008/layout/HorizontalMultiLevelHierarchy"/>
    <dgm:cxn modelId="{D35A999B-958A-46EA-8C5D-4A2205E8E46A}" type="presOf" srcId="{8AF3B01D-3BC7-4B45-BF50-392BA4FE1D76}" destId="{8BDD8903-D11B-4B77-8E41-D88075AE31C1}" srcOrd="0" destOrd="0" presId="urn:microsoft.com/office/officeart/2008/layout/HorizontalMultiLevelHierarchy"/>
    <dgm:cxn modelId="{FEFC41A9-D6C1-4A39-8858-0C614B89506D}" srcId="{D6CE842F-6E12-44D1-A883-F81AE5EAEC8C}" destId="{B0E7471C-0A31-4241-A73D-1A24D554A244}" srcOrd="0" destOrd="0" parTransId="{8296C7B6-1F72-45DC-B08D-E7C1CFFB597E}" sibTransId="{7515F321-09AB-4580-A598-8CEDECB862E6}"/>
    <dgm:cxn modelId="{643480AD-BD26-4221-AC14-A4C0F0A746FA}" type="presOf" srcId="{A36DDABF-7D63-4E06-8F9C-5FB6D8F74D3C}" destId="{9E1E3BE5-5C37-4D59-86DD-00589C30FA44}" srcOrd="1" destOrd="0" presId="urn:microsoft.com/office/officeart/2008/layout/HorizontalMultiLevelHierarchy"/>
    <dgm:cxn modelId="{1D25B9B0-88CC-41A5-B03C-B6765605F91B}" type="presOf" srcId="{8296C7B6-1F72-45DC-B08D-E7C1CFFB597E}" destId="{D32D82EB-4978-4657-92F7-9662684F72FF}" srcOrd="1" destOrd="0" presId="urn:microsoft.com/office/officeart/2008/layout/HorizontalMultiLevelHierarchy"/>
    <dgm:cxn modelId="{8F4013B4-AC22-4485-8E0C-05A035D8497B}" srcId="{D6CE842F-6E12-44D1-A883-F81AE5EAEC8C}" destId="{9BF36EC5-A556-4BC4-A937-37A5E52D3B62}" srcOrd="3" destOrd="0" parTransId="{2A7622A4-7DDB-4EBE-BBF9-9AC45684321C}" sibTransId="{29497C2D-362F-4E88-81A3-3CED32043097}"/>
    <dgm:cxn modelId="{08ED47C6-32E7-4824-8B89-6453DF78FB50}" srcId="{D6CE842F-6E12-44D1-A883-F81AE5EAEC8C}" destId="{2CA64B28-5A6C-4724-AEA4-6653FED986BA}" srcOrd="2" destOrd="0" parTransId="{F91194E1-3542-4D25-8ADF-2D13B58E23EA}" sibTransId="{09376374-681A-4F8A-88FC-4256A189DEDF}"/>
    <dgm:cxn modelId="{88C0D4D5-9784-4B39-8E6C-7D86924C50DE}" srcId="{D6CE842F-6E12-44D1-A883-F81AE5EAEC8C}" destId="{8AF3B01D-3BC7-4B45-BF50-392BA4FE1D76}" srcOrd="1" destOrd="0" parTransId="{A36DDABF-7D63-4E06-8F9C-5FB6D8F74D3C}" sibTransId="{4778FF1E-D136-4E5B-93C7-63E8C94EBF26}"/>
    <dgm:cxn modelId="{02908EDB-9994-465C-A49C-25EAD79DDC8F}" type="presOf" srcId="{A36DDABF-7D63-4E06-8F9C-5FB6D8F74D3C}" destId="{4C3D2890-3DC4-4678-B0A4-6077579D3756}" srcOrd="0" destOrd="0" presId="urn:microsoft.com/office/officeart/2008/layout/HorizontalMultiLevelHierarchy"/>
    <dgm:cxn modelId="{393559E2-0FE9-4E6C-B673-09A1AE7F1ACF}" type="presOf" srcId="{8CF4FAF7-F3F0-4032-8049-BF480369A3DB}" destId="{F2344960-884A-4576-B844-298C12AE7DAE}" srcOrd="0" destOrd="0" presId="urn:microsoft.com/office/officeart/2008/layout/HorizontalMultiLevelHierarchy"/>
    <dgm:cxn modelId="{AAB548E9-0FC1-40F3-9BCC-049047030131}" type="presOf" srcId="{B0E7471C-0A31-4241-A73D-1A24D554A244}" destId="{79411F85-80C0-42D5-B530-64C437A1AB71}" srcOrd="0" destOrd="0" presId="urn:microsoft.com/office/officeart/2008/layout/HorizontalMultiLevelHierarchy"/>
    <dgm:cxn modelId="{307654FF-26A9-48B4-A962-2F378335B5E4}" type="presOf" srcId="{2A7622A4-7DDB-4EBE-BBF9-9AC45684321C}" destId="{B55E4E3F-F932-4E44-8B46-8657E6D910D5}" srcOrd="1" destOrd="0" presId="urn:microsoft.com/office/officeart/2008/layout/HorizontalMultiLevelHierarchy"/>
    <dgm:cxn modelId="{CDB87B0D-2459-467A-98BB-ED0896DADB9F}" type="presParOf" srcId="{F2344960-884A-4576-B844-298C12AE7DAE}" destId="{1908677A-DBB6-45DC-B3EF-63C399CAEA7F}" srcOrd="0" destOrd="0" presId="urn:microsoft.com/office/officeart/2008/layout/HorizontalMultiLevelHierarchy"/>
    <dgm:cxn modelId="{746276A7-DDDE-4EAE-847D-4120A9C63D5F}" type="presParOf" srcId="{1908677A-DBB6-45DC-B3EF-63C399CAEA7F}" destId="{72A44D72-4B56-4C27-98A5-99128D5956D0}" srcOrd="0" destOrd="0" presId="urn:microsoft.com/office/officeart/2008/layout/HorizontalMultiLevelHierarchy"/>
    <dgm:cxn modelId="{B22B78F3-F66E-4B4B-807A-CFFE86381722}" type="presParOf" srcId="{1908677A-DBB6-45DC-B3EF-63C399CAEA7F}" destId="{F4194D2F-67E6-415F-87CA-C1B12BF7FDF1}" srcOrd="1" destOrd="0" presId="urn:microsoft.com/office/officeart/2008/layout/HorizontalMultiLevelHierarchy"/>
    <dgm:cxn modelId="{21048AC6-39A2-438E-95DF-59ED5CB9BAD0}" type="presParOf" srcId="{F4194D2F-67E6-415F-87CA-C1B12BF7FDF1}" destId="{8F225542-B2FF-4867-8FAE-D50CBA421059}" srcOrd="0" destOrd="0" presId="urn:microsoft.com/office/officeart/2008/layout/HorizontalMultiLevelHierarchy"/>
    <dgm:cxn modelId="{9B6DB845-3E6E-4F7A-8A4C-EFF8A9829D3F}" type="presParOf" srcId="{8F225542-B2FF-4867-8FAE-D50CBA421059}" destId="{D32D82EB-4978-4657-92F7-9662684F72FF}" srcOrd="0" destOrd="0" presId="urn:microsoft.com/office/officeart/2008/layout/HorizontalMultiLevelHierarchy"/>
    <dgm:cxn modelId="{224EA269-391E-433B-A37B-B34883BFE7CF}" type="presParOf" srcId="{F4194D2F-67E6-415F-87CA-C1B12BF7FDF1}" destId="{53823AD1-4B97-4A5A-944C-37D3B2674DFC}" srcOrd="1" destOrd="0" presId="urn:microsoft.com/office/officeart/2008/layout/HorizontalMultiLevelHierarchy"/>
    <dgm:cxn modelId="{6CD0F4BD-CBD2-423C-879D-C629217AEE2D}" type="presParOf" srcId="{53823AD1-4B97-4A5A-944C-37D3B2674DFC}" destId="{79411F85-80C0-42D5-B530-64C437A1AB71}" srcOrd="0" destOrd="0" presId="urn:microsoft.com/office/officeart/2008/layout/HorizontalMultiLevelHierarchy"/>
    <dgm:cxn modelId="{558F90DE-3B86-4B70-B67F-1B5BE9F9A4E9}" type="presParOf" srcId="{53823AD1-4B97-4A5A-944C-37D3B2674DFC}" destId="{77988153-BD15-421B-9AB6-E1F40953264D}" srcOrd="1" destOrd="0" presId="urn:microsoft.com/office/officeart/2008/layout/HorizontalMultiLevelHierarchy"/>
    <dgm:cxn modelId="{089B0B5C-2018-48DC-87C7-B73F319ECFC5}" type="presParOf" srcId="{F4194D2F-67E6-415F-87CA-C1B12BF7FDF1}" destId="{4C3D2890-3DC4-4678-B0A4-6077579D3756}" srcOrd="2" destOrd="0" presId="urn:microsoft.com/office/officeart/2008/layout/HorizontalMultiLevelHierarchy"/>
    <dgm:cxn modelId="{B9CDEF69-9433-4A3B-BD8B-45468AEDEE65}" type="presParOf" srcId="{4C3D2890-3DC4-4678-B0A4-6077579D3756}" destId="{9E1E3BE5-5C37-4D59-86DD-00589C30FA44}" srcOrd="0" destOrd="0" presId="urn:microsoft.com/office/officeart/2008/layout/HorizontalMultiLevelHierarchy"/>
    <dgm:cxn modelId="{F3E31A69-7D56-48BA-B895-AB811282BE1A}" type="presParOf" srcId="{F4194D2F-67E6-415F-87CA-C1B12BF7FDF1}" destId="{E4875C8B-9FF9-4263-9197-052AF4E9E63B}" srcOrd="3" destOrd="0" presId="urn:microsoft.com/office/officeart/2008/layout/HorizontalMultiLevelHierarchy"/>
    <dgm:cxn modelId="{CD80E46A-5131-4491-A2C5-CE07395CCC96}" type="presParOf" srcId="{E4875C8B-9FF9-4263-9197-052AF4E9E63B}" destId="{8BDD8903-D11B-4B77-8E41-D88075AE31C1}" srcOrd="0" destOrd="0" presId="urn:microsoft.com/office/officeart/2008/layout/HorizontalMultiLevelHierarchy"/>
    <dgm:cxn modelId="{FB1BFC9E-3A97-4E41-8397-4D3208FD120D}" type="presParOf" srcId="{E4875C8B-9FF9-4263-9197-052AF4E9E63B}" destId="{52DB270F-96A9-4F7E-BE77-93E7B3A7391A}" srcOrd="1" destOrd="0" presId="urn:microsoft.com/office/officeart/2008/layout/HorizontalMultiLevelHierarchy"/>
    <dgm:cxn modelId="{A0B58E94-278E-464B-BC13-2FB51C339F51}" type="presParOf" srcId="{F4194D2F-67E6-415F-87CA-C1B12BF7FDF1}" destId="{C6B091E2-5393-420A-872B-A1E791A74984}" srcOrd="4" destOrd="0" presId="urn:microsoft.com/office/officeart/2008/layout/HorizontalMultiLevelHierarchy"/>
    <dgm:cxn modelId="{1AABA63B-EAA8-4933-928D-F8DE3341E198}" type="presParOf" srcId="{C6B091E2-5393-420A-872B-A1E791A74984}" destId="{471D6762-BA8D-455A-A0E9-479086734706}" srcOrd="0" destOrd="0" presId="urn:microsoft.com/office/officeart/2008/layout/HorizontalMultiLevelHierarchy"/>
    <dgm:cxn modelId="{709380A1-D744-4778-835A-8E58BFF96FDE}" type="presParOf" srcId="{F4194D2F-67E6-415F-87CA-C1B12BF7FDF1}" destId="{41006A81-ADB0-4354-91BA-731C7E2B308D}" srcOrd="5" destOrd="0" presId="urn:microsoft.com/office/officeart/2008/layout/HorizontalMultiLevelHierarchy"/>
    <dgm:cxn modelId="{FA57A1EF-829D-411E-99AD-ADF3F1FD705D}" type="presParOf" srcId="{41006A81-ADB0-4354-91BA-731C7E2B308D}" destId="{6F505A53-4342-414F-9191-77161E09461B}" srcOrd="0" destOrd="0" presId="urn:microsoft.com/office/officeart/2008/layout/HorizontalMultiLevelHierarchy"/>
    <dgm:cxn modelId="{224351DB-B3F9-4EA2-AE9C-1DF85BE7E686}" type="presParOf" srcId="{41006A81-ADB0-4354-91BA-731C7E2B308D}" destId="{F7D83DAF-FC58-4A11-9C26-3AAEA33D0A01}" srcOrd="1" destOrd="0" presId="urn:microsoft.com/office/officeart/2008/layout/HorizontalMultiLevelHierarchy"/>
    <dgm:cxn modelId="{5EF752FF-5F42-4BF4-9E1B-AE14870B5ABE}" type="presParOf" srcId="{F4194D2F-67E6-415F-87CA-C1B12BF7FDF1}" destId="{81C6D9D2-119D-4F18-962C-560A86BE33E8}" srcOrd="6" destOrd="0" presId="urn:microsoft.com/office/officeart/2008/layout/HorizontalMultiLevelHierarchy"/>
    <dgm:cxn modelId="{A737903D-1C2A-4B19-BCEE-7100F626BB2B}" type="presParOf" srcId="{81C6D9D2-119D-4F18-962C-560A86BE33E8}" destId="{B55E4E3F-F932-4E44-8B46-8657E6D910D5}" srcOrd="0" destOrd="0" presId="urn:microsoft.com/office/officeart/2008/layout/HorizontalMultiLevelHierarchy"/>
    <dgm:cxn modelId="{C4302B23-2CB9-4199-B4ED-F311E8F30149}" type="presParOf" srcId="{F4194D2F-67E6-415F-87CA-C1B12BF7FDF1}" destId="{D2F149EE-E891-444A-8360-929DFD7C776F}" srcOrd="7" destOrd="0" presId="urn:microsoft.com/office/officeart/2008/layout/HorizontalMultiLevelHierarchy"/>
    <dgm:cxn modelId="{C1336A2E-20AD-437F-AA1B-28654D21FB54}" type="presParOf" srcId="{D2F149EE-E891-444A-8360-929DFD7C776F}" destId="{E4AB5067-0BDF-4C42-A157-6E9FB7CA9D46}" srcOrd="0" destOrd="0" presId="urn:microsoft.com/office/officeart/2008/layout/HorizontalMultiLevelHierarchy"/>
    <dgm:cxn modelId="{DBA319C9-A80D-4BF1-8C1B-810D5B0BABC8}" type="presParOf" srcId="{D2F149EE-E891-444A-8360-929DFD7C776F}" destId="{E6B568CE-FD63-4F11-BB0A-38F2AE8151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4765E4-CF52-4EF6-B6F9-61154879C3D1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5FB2314-ABEA-4880-AD5B-B4FBB811AFAE}">
      <dgm:prSet phldrT="[Текст]" custT="1"/>
      <dgm:spPr/>
      <dgm:t>
        <a:bodyPr/>
        <a:lstStyle/>
        <a:p>
          <a:r>
            <a:rPr lang="de-DE" sz="2400" b="0" dirty="0" err="1">
              <a:latin typeface="Footlight MT Light" panose="0204060206030A020304" pitchFamily="18" charset="0"/>
            </a:rPr>
            <a:t>nisbi</a:t>
          </a:r>
          <a:r>
            <a:rPr lang="de-DE" sz="2400" b="0" dirty="0">
              <a:latin typeface="Footlight MT Light" panose="0204060206030A020304" pitchFamily="18" charset="0"/>
            </a:rPr>
            <a:t> </a:t>
          </a:r>
          <a:r>
            <a:rPr lang="de-DE" sz="2400" b="0" dirty="0" err="1">
              <a:latin typeface="Footlight MT Light" panose="0204060206030A020304" pitchFamily="18" charset="0"/>
            </a:rPr>
            <a:t>kompensasiya</a:t>
          </a:r>
          <a:endParaRPr lang="en-US" sz="2400" b="0" dirty="0">
            <a:latin typeface="Footlight MT Light" panose="0204060206030A020304" pitchFamily="18" charset="0"/>
          </a:endParaRPr>
        </a:p>
      </dgm:t>
    </dgm:pt>
    <dgm:pt modelId="{B5C16555-C093-45E3-9CB8-7A2D81CC6B7E}" cxnId="{D69625B2-0AAC-40A5-9190-E7CBC4312FF2}" type="parTrans">
      <dgm:prSet/>
      <dgm:spPr/>
      <dgm:t>
        <a:bodyPr/>
        <a:lstStyle/>
        <a:p>
          <a:endParaRPr lang="en-US"/>
        </a:p>
      </dgm:t>
    </dgm:pt>
    <dgm:pt modelId="{98D268F2-2887-4BB5-941C-378AC26C61E9}" cxnId="{D69625B2-0AAC-40A5-9190-E7CBC4312FF2}" type="sibTrans">
      <dgm:prSet/>
      <dgm:spPr/>
      <dgm:t>
        <a:bodyPr/>
        <a:lstStyle/>
        <a:p>
          <a:endParaRPr lang="en-US"/>
        </a:p>
      </dgm:t>
    </dgm:pt>
    <dgm:pt modelId="{81C4B6D7-1D2C-49F4-898F-5B1ED6F968DF}">
      <dgm:prSet phldrT="[Текст]" custT="1"/>
      <dgm:spPr/>
      <dgm:t>
        <a:bodyPr/>
        <a:lstStyle/>
        <a:p>
          <a:r>
            <a:rPr lang="de-DE" sz="2400" b="0" dirty="0" err="1">
              <a:latin typeface="Footlight MT Light" panose="0204060206030A020304" pitchFamily="18" charset="0"/>
            </a:rPr>
            <a:t>ümumi</a:t>
          </a:r>
          <a:r>
            <a:rPr lang="de-DE" sz="2400" b="0" dirty="0">
              <a:latin typeface="Footlight MT Light" panose="0204060206030A020304" pitchFamily="18" charset="0"/>
            </a:rPr>
            <a:t> </a:t>
          </a:r>
          <a:r>
            <a:rPr lang="de-DE" sz="2400" b="0" dirty="0" err="1">
              <a:latin typeface="Footlight MT Light" panose="0204060206030A020304" pitchFamily="18" charset="0"/>
            </a:rPr>
            <a:t>dekompensasiya</a:t>
          </a:r>
          <a:r>
            <a:rPr lang="de-DE" sz="2400" b="0" dirty="0">
              <a:latin typeface="Footlight MT Light" panose="0204060206030A020304" pitchFamily="18" charset="0"/>
            </a:rPr>
            <a:t> </a:t>
          </a:r>
          <a:endParaRPr lang="en-US" sz="2400" b="0" dirty="0">
            <a:latin typeface="Footlight MT Light" panose="0204060206030A020304" pitchFamily="18" charset="0"/>
          </a:endParaRPr>
        </a:p>
      </dgm:t>
    </dgm:pt>
    <dgm:pt modelId="{1736A2F1-2ABC-4FCA-A8B3-0C7A0C025C48}" cxnId="{B013E23C-CAF1-4826-B914-A26B464C2ABB}" type="parTrans">
      <dgm:prSet/>
      <dgm:spPr/>
      <dgm:t>
        <a:bodyPr/>
        <a:lstStyle/>
        <a:p>
          <a:endParaRPr lang="en-US"/>
        </a:p>
      </dgm:t>
    </dgm:pt>
    <dgm:pt modelId="{5A8FC37F-5CDF-4E5A-8A77-1973B80E0EF3}" cxnId="{B013E23C-CAF1-4826-B914-A26B464C2ABB}" type="sibTrans">
      <dgm:prSet/>
      <dgm:spPr/>
      <dgm:t>
        <a:bodyPr/>
        <a:lstStyle/>
        <a:p>
          <a:endParaRPr lang="en-US"/>
        </a:p>
      </dgm:t>
    </dgm:pt>
    <dgm:pt modelId="{3E702ACA-26DB-4D5E-81BE-6C0A2CB7612F}">
      <dgm:prSet phldrT="[Текст]" custT="1"/>
      <dgm:spPr/>
      <dgm:t>
        <a:bodyPr/>
        <a:lstStyle/>
        <a:p>
          <a:r>
            <a:rPr lang="de-DE" sz="2400" b="0" dirty="0" err="1">
              <a:latin typeface="Footlight MT Light" panose="0204060206030A020304" pitchFamily="18" charset="0"/>
            </a:rPr>
            <a:t>hipoksemik</a:t>
          </a:r>
          <a:r>
            <a:rPr lang="de-DE" sz="2400" b="0" dirty="0">
              <a:latin typeface="Footlight MT Light" panose="0204060206030A020304" pitchFamily="18" charset="0"/>
            </a:rPr>
            <a:t> </a:t>
          </a:r>
          <a:r>
            <a:rPr lang="de-DE" sz="2400" b="0" dirty="0" err="1">
              <a:latin typeface="Footlight MT Light" panose="0204060206030A020304" pitchFamily="18" charset="0"/>
            </a:rPr>
            <a:t>koma</a:t>
          </a:r>
          <a:endParaRPr lang="en-US" sz="2400" b="0" dirty="0">
            <a:latin typeface="Footlight MT Light" panose="0204060206030A020304" pitchFamily="18" charset="0"/>
          </a:endParaRPr>
        </a:p>
      </dgm:t>
    </dgm:pt>
    <dgm:pt modelId="{676054F7-4025-4221-92B6-8049CA041C42}" cxnId="{1DAD565B-F704-42F8-8D9E-D4286519B595}" type="parTrans">
      <dgm:prSet/>
      <dgm:spPr/>
      <dgm:t>
        <a:bodyPr/>
        <a:lstStyle/>
        <a:p>
          <a:endParaRPr lang="en-US"/>
        </a:p>
      </dgm:t>
    </dgm:pt>
    <dgm:pt modelId="{B03EF298-F42E-43AA-8074-F4361840761B}" cxnId="{1DAD565B-F704-42F8-8D9E-D4286519B595}" type="sibTrans">
      <dgm:prSet/>
      <dgm:spPr/>
      <dgm:t>
        <a:bodyPr/>
        <a:lstStyle/>
        <a:p>
          <a:endParaRPr lang="en-US"/>
        </a:p>
      </dgm:t>
    </dgm:pt>
    <dgm:pt modelId="{D7606DF7-A148-4CA1-8F56-16517B90F830}" type="pres">
      <dgm:prSet presAssocID="{774765E4-CF52-4EF6-B6F9-61154879C3D1}" presName="rootnode" presStyleCnt="0">
        <dgm:presLayoutVars>
          <dgm:chMax/>
          <dgm:chPref/>
          <dgm:dir/>
          <dgm:animLvl val="lvl"/>
        </dgm:presLayoutVars>
      </dgm:prSet>
      <dgm:spPr/>
    </dgm:pt>
    <dgm:pt modelId="{35E20EA4-765E-453E-BC5E-0BA8D65B1898}" type="pres">
      <dgm:prSet presAssocID="{F5FB2314-ABEA-4880-AD5B-B4FBB811AFAE}" presName="composite" presStyleCnt="0"/>
      <dgm:spPr/>
    </dgm:pt>
    <dgm:pt modelId="{CD9E32AB-DACD-4108-AA6B-2DF7036A03FF}" type="pres">
      <dgm:prSet presAssocID="{F5FB2314-ABEA-4880-AD5B-B4FBB811AFAE}" presName="bentUpArrow1" presStyleLbl="alignImgPlace1" presStyleIdx="0" presStyleCnt="2"/>
      <dgm:spPr/>
    </dgm:pt>
    <dgm:pt modelId="{D7A530AD-97C9-4148-B5F6-480691CE7D04}" type="pres">
      <dgm:prSet presAssocID="{F5FB2314-ABEA-4880-AD5B-B4FBB811AFAE}" presName="ParentText" presStyleLbl="node1" presStyleIdx="0" presStyleCnt="3" custScaleX="113477">
        <dgm:presLayoutVars>
          <dgm:chMax val="1"/>
          <dgm:chPref val="1"/>
          <dgm:bulletEnabled val="1"/>
        </dgm:presLayoutVars>
      </dgm:prSet>
      <dgm:spPr/>
    </dgm:pt>
    <dgm:pt modelId="{2F8ABD2B-2D6E-4494-A878-861727923E4D}" type="pres">
      <dgm:prSet presAssocID="{F5FB2314-ABEA-4880-AD5B-B4FBB811AFAE}" presName="ChildText" presStyleLbl="revTx" presStyleIdx="0" presStyleCnt="2" custScaleX="113477">
        <dgm:presLayoutVars>
          <dgm:chMax val="0"/>
          <dgm:chPref val="0"/>
          <dgm:bulletEnabled val="1"/>
        </dgm:presLayoutVars>
      </dgm:prSet>
      <dgm:spPr/>
    </dgm:pt>
    <dgm:pt modelId="{A65E42DD-9075-4F81-9BBC-37A7EE36A410}" type="pres">
      <dgm:prSet presAssocID="{98D268F2-2887-4BB5-941C-378AC26C61E9}" presName="sibTrans" presStyleCnt="0"/>
      <dgm:spPr/>
    </dgm:pt>
    <dgm:pt modelId="{40EDA0F2-6669-4412-8111-7CDC5CBEF617}" type="pres">
      <dgm:prSet presAssocID="{81C4B6D7-1D2C-49F4-898F-5B1ED6F968DF}" presName="composite" presStyleCnt="0"/>
      <dgm:spPr/>
    </dgm:pt>
    <dgm:pt modelId="{81C69D9C-0050-42F9-AE0A-FA4D5BF30230}" type="pres">
      <dgm:prSet presAssocID="{81C4B6D7-1D2C-49F4-898F-5B1ED6F968DF}" presName="bentUpArrow1" presStyleLbl="alignImgPlace1" presStyleIdx="1" presStyleCnt="2"/>
      <dgm:spPr/>
    </dgm:pt>
    <dgm:pt modelId="{5A18A88F-7A9F-4ECA-A71E-7F9AD95654E3}" type="pres">
      <dgm:prSet presAssocID="{81C4B6D7-1D2C-49F4-898F-5B1ED6F968DF}" presName="ParentText" presStyleLbl="node1" presStyleIdx="1" presStyleCnt="3" custScaleX="113477">
        <dgm:presLayoutVars>
          <dgm:chMax val="1"/>
          <dgm:chPref val="1"/>
          <dgm:bulletEnabled val="1"/>
        </dgm:presLayoutVars>
      </dgm:prSet>
      <dgm:spPr/>
    </dgm:pt>
    <dgm:pt modelId="{B2746193-7074-4CC6-85AF-A39C5C1D5CBB}" type="pres">
      <dgm:prSet presAssocID="{81C4B6D7-1D2C-49F4-898F-5B1ED6F968DF}" presName="ChildText" presStyleLbl="revTx" presStyleIdx="1" presStyleCnt="2" custScaleX="113477">
        <dgm:presLayoutVars>
          <dgm:chMax val="0"/>
          <dgm:chPref val="0"/>
          <dgm:bulletEnabled val="1"/>
        </dgm:presLayoutVars>
      </dgm:prSet>
      <dgm:spPr/>
    </dgm:pt>
    <dgm:pt modelId="{C0C9F4B2-8733-4E67-B1B8-DEDF0616FE41}" type="pres">
      <dgm:prSet presAssocID="{5A8FC37F-5CDF-4E5A-8A77-1973B80E0EF3}" presName="sibTrans" presStyleCnt="0"/>
      <dgm:spPr/>
    </dgm:pt>
    <dgm:pt modelId="{E58FB496-F3FC-4A89-83A8-774B7493D8FA}" type="pres">
      <dgm:prSet presAssocID="{3E702ACA-26DB-4D5E-81BE-6C0A2CB7612F}" presName="composite" presStyleCnt="0"/>
      <dgm:spPr/>
    </dgm:pt>
    <dgm:pt modelId="{8628BEE7-3727-4259-94C1-16130A04C55B}" type="pres">
      <dgm:prSet presAssocID="{3E702ACA-26DB-4D5E-81BE-6C0A2CB7612F}" presName="ParentText" presStyleLbl="node1" presStyleIdx="2" presStyleCnt="3" custScaleX="113477">
        <dgm:presLayoutVars>
          <dgm:chMax val="1"/>
          <dgm:chPref val="1"/>
          <dgm:bulletEnabled val="1"/>
        </dgm:presLayoutVars>
      </dgm:prSet>
      <dgm:spPr/>
    </dgm:pt>
  </dgm:ptLst>
  <dgm:cxnLst>
    <dgm:cxn modelId="{3A511A2C-76FB-4CE7-9052-F41DEC5A42A5}" type="presOf" srcId="{3E702ACA-26DB-4D5E-81BE-6C0A2CB7612F}" destId="{8628BEE7-3727-4259-94C1-16130A04C55B}" srcOrd="0" destOrd="0" presId="urn:microsoft.com/office/officeart/2005/8/layout/StepDownProcess"/>
    <dgm:cxn modelId="{B013E23C-CAF1-4826-B914-A26B464C2ABB}" srcId="{774765E4-CF52-4EF6-B6F9-61154879C3D1}" destId="{81C4B6D7-1D2C-49F4-898F-5B1ED6F968DF}" srcOrd="1" destOrd="0" parTransId="{1736A2F1-2ABC-4FCA-A8B3-0C7A0C025C48}" sibTransId="{5A8FC37F-5CDF-4E5A-8A77-1973B80E0EF3}"/>
    <dgm:cxn modelId="{1DAD565B-F704-42F8-8D9E-D4286519B595}" srcId="{774765E4-CF52-4EF6-B6F9-61154879C3D1}" destId="{3E702ACA-26DB-4D5E-81BE-6C0A2CB7612F}" srcOrd="2" destOrd="0" parTransId="{676054F7-4025-4221-92B6-8049CA041C42}" sibTransId="{B03EF298-F42E-43AA-8074-F4361840761B}"/>
    <dgm:cxn modelId="{2349CC74-94AA-4819-B9A5-E07604753817}" type="presOf" srcId="{F5FB2314-ABEA-4880-AD5B-B4FBB811AFAE}" destId="{D7A530AD-97C9-4148-B5F6-480691CE7D04}" srcOrd="0" destOrd="0" presId="urn:microsoft.com/office/officeart/2005/8/layout/StepDownProcess"/>
    <dgm:cxn modelId="{BE584BA1-332F-4431-B998-F1D94F65D71A}" type="presOf" srcId="{774765E4-CF52-4EF6-B6F9-61154879C3D1}" destId="{D7606DF7-A148-4CA1-8F56-16517B90F830}" srcOrd="0" destOrd="0" presId="urn:microsoft.com/office/officeart/2005/8/layout/StepDownProcess"/>
    <dgm:cxn modelId="{D69625B2-0AAC-40A5-9190-E7CBC4312FF2}" srcId="{774765E4-CF52-4EF6-B6F9-61154879C3D1}" destId="{F5FB2314-ABEA-4880-AD5B-B4FBB811AFAE}" srcOrd="0" destOrd="0" parTransId="{B5C16555-C093-45E3-9CB8-7A2D81CC6B7E}" sibTransId="{98D268F2-2887-4BB5-941C-378AC26C61E9}"/>
    <dgm:cxn modelId="{705759E2-0DEA-4C0B-9059-226BC32C97D3}" type="presOf" srcId="{81C4B6D7-1D2C-49F4-898F-5B1ED6F968DF}" destId="{5A18A88F-7A9F-4ECA-A71E-7F9AD95654E3}" srcOrd="0" destOrd="0" presId="urn:microsoft.com/office/officeart/2005/8/layout/StepDownProcess"/>
    <dgm:cxn modelId="{83F16F6A-905A-477A-A67F-E422C51FA67D}" type="presParOf" srcId="{D7606DF7-A148-4CA1-8F56-16517B90F830}" destId="{35E20EA4-765E-453E-BC5E-0BA8D65B1898}" srcOrd="0" destOrd="0" presId="urn:microsoft.com/office/officeart/2005/8/layout/StepDownProcess"/>
    <dgm:cxn modelId="{19307E86-ADE2-4096-A836-7765B380BE16}" type="presParOf" srcId="{35E20EA4-765E-453E-BC5E-0BA8D65B1898}" destId="{CD9E32AB-DACD-4108-AA6B-2DF7036A03FF}" srcOrd="0" destOrd="0" presId="urn:microsoft.com/office/officeart/2005/8/layout/StepDownProcess"/>
    <dgm:cxn modelId="{077EBA9A-AC26-42E1-BE9C-207E6E43BF3E}" type="presParOf" srcId="{35E20EA4-765E-453E-BC5E-0BA8D65B1898}" destId="{D7A530AD-97C9-4148-B5F6-480691CE7D04}" srcOrd="1" destOrd="0" presId="urn:microsoft.com/office/officeart/2005/8/layout/StepDownProcess"/>
    <dgm:cxn modelId="{004D04B3-1399-41DD-AF97-519AB28FCBD6}" type="presParOf" srcId="{35E20EA4-765E-453E-BC5E-0BA8D65B1898}" destId="{2F8ABD2B-2D6E-4494-A878-861727923E4D}" srcOrd="2" destOrd="0" presId="urn:microsoft.com/office/officeart/2005/8/layout/StepDownProcess"/>
    <dgm:cxn modelId="{FFB12B99-8124-46A8-B5C8-D57141A7A115}" type="presParOf" srcId="{D7606DF7-A148-4CA1-8F56-16517B90F830}" destId="{A65E42DD-9075-4F81-9BBC-37A7EE36A410}" srcOrd="1" destOrd="0" presId="urn:microsoft.com/office/officeart/2005/8/layout/StepDownProcess"/>
    <dgm:cxn modelId="{E0961CBF-0C7D-42B0-8F91-160CC3D97C9F}" type="presParOf" srcId="{D7606DF7-A148-4CA1-8F56-16517B90F830}" destId="{40EDA0F2-6669-4412-8111-7CDC5CBEF617}" srcOrd="2" destOrd="0" presId="urn:microsoft.com/office/officeart/2005/8/layout/StepDownProcess"/>
    <dgm:cxn modelId="{2457520B-EB97-4786-A1C3-10F21B0390C7}" type="presParOf" srcId="{40EDA0F2-6669-4412-8111-7CDC5CBEF617}" destId="{81C69D9C-0050-42F9-AE0A-FA4D5BF30230}" srcOrd="0" destOrd="0" presId="urn:microsoft.com/office/officeart/2005/8/layout/StepDownProcess"/>
    <dgm:cxn modelId="{564A6EB3-1B6C-463B-A0D6-48F674D7CDF1}" type="presParOf" srcId="{40EDA0F2-6669-4412-8111-7CDC5CBEF617}" destId="{5A18A88F-7A9F-4ECA-A71E-7F9AD95654E3}" srcOrd="1" destOrd="0" presId="urn:microsoft.com/office/officeart/2005/8/layout/StepDownProcess"/>
    <dgm:cxn modelId="{2633980D-4FBB-48F7-87C9-0383F5C259D1}" type="presParOf" srcId="{40EDA0F2-6669-4412-8111-7CDC5CBEF617}" destId="{B2746193-7074-4CC6-85AF-A39C5C1D5CBB}" srcOrd="2" destOrd="0" presId="urn:microsoft.com/office/officeart/2005/8/layout/StepDownProcess"/>
    <dgm:cxn modelId="{2FDDB65D-8A7C-40A6-9B98-30FEDBC17408}" type="presParOf" srcId="{D7606DF7-A148-4CA1-8F56-16517B90F830}" destId="{C0C9F4B2-8733-4E67-B1B8-DEDF0616FE41}" srcOrd="3" destOrd="0" presId="urn:microsoft.com/office/officeart/2005/8/layout/StepDownProcess"/>
    <dgm:cxn modelId="{870DCC44-7BCE-4D3C-A1BB-2DA25BDB5698}" type="presParOf" srcId="{D7606DF7-A148-4CA1-8F56-16517B90F830}" destId="{E58FB496-F3FC-4A89-83A8-774B7493D8FA}" srcOrd="4" destOrd="0" presId="urn:microsoft.com/office/officeart/2005/8/layout/StepDownProcess"/>
    <dgm:cxn modelId="{29E6ADFE-CCA6-4DAF-86E6-E1871BEF4AD2}" type="presParOf" srcId="{E58FB496-F3FC-4A89-83A8-774B7493D8FA}" destId="{8628BEE7-3727-4259-94C1-16130A04C55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5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 custT="1"/>
      <dgm:spPr/>
      <dgm:t>
        <a:bodyPr rtlCol="0"/>
        <a:lstStyle/>
        <a:p>
          <a:pPr rtl="0"/>
          <a:r>
            <a:rPr lang="de-DE" sz="2400" b="0">
              <a:latin typeface="Footlight MT Light" panose="0204060206030A020304" pitchFamily="18" charset="0"/>
            </a:rPr>
            <a:t>I - nisbi kompensasiya mərhələsində</a:t>
          </a:r>
          <a:endParaRPr lang="ru-RU" sz="2400" b="0" noProof="0" dirty="0"/>
        </a:p>
      </dgm:t>
    </dgm:pt>
    <dgm:pt modelId="{7A8D4B4D-06E9-4958-810D-A6226B6AC588}" cxnId="{AE101ABC-7EA3-4444-A576-8AB15A371C84}" type="sibTrans">
      <dgm:prSet/>
      <dgm:spPr/>
      <dgm:t>
        <a:bodyPr rtlCol="0"/>
        <a:lstStyle/>
        <a:p>
          <a:pPr rtl="0"/>
          <a:endParaRPr lang="ru-RU" noProof="0" dirty="0"/>
        </a:p>
      </dgm:t>
    </dgm:pt>
    <dgm:pt modelId="{7A0BD8EC-BB4A-4912-A54E-6F39B681264E}" cxnId="{AE101ABC-7EA3-4444-A576-8AB15A371C84}" type="parTrans">
      <dgm:prSet/>
      <dgm:spPr/>
      <dgm:t>
        <a:bodyPr rtlCol="0"/>
        <a:lstStyle/>
        <a:p>
          <a:pPr rtl="0"/>
          <a:endParaRPr lang="ru-RU" noProof="0" dirty="0"/>
        </a:p>
      </dgm:t>
    </dgm:pt>
    <dgm:pt modelId="{D07AD3FD-84FF-467E-9693-752776549C61}">
      <dgm:prSet phldrT="[Text]" phldr="0"/>
      <dgm:spPr/>
      <dgm:t>
        <a:bodyPr rtlCol="0"/>
        <a:lstStyle/>
        <a:p>
          <a:pPr rtl="0"/>
          <a:r>
            <a:rPr lang="de-DE" b="0">
              <a:latin typeface="Footlight MT Light" panose="0204060206030A020304" pitchFamily="18" charset="0"/>
            </a:rPr>
            <a:t>II mərhələsində ümumi dekompensasiya </a:t>
          </a:r>
          <a:endParaRPr lang="ru-RU" b="0" noProof="0" dirty="0"/>
        </a:p>
      </dgm:t>
    </dgm:pt>
    <dgm:pt modelId="{A8C9B7A9-BC2A-4753-B7F0-F2E361D95520}" cxnId="{55492768-9A5E-4F74-AC7C-959C5C24EFD3}" type="sibTrans">
      <dgm:prSet/>
      <dgm:spPr/>
      <dgm:t>
        <a:bodyPr rtlCol="0"/>
        <a:lstStyle/>
        <a:p>
          <a:pPr rtl="0"/>
          <a:endParaRPr lang="ru-RU" noProof="0" dirty="0"/>
        </a:p>
      </dgm:t>
    </dgm:pt>
    <dgm:pt modelId="{7B691773-F524-4FAD-A272-BDF0B0C4370A}" cxnId="{55492768-9A5E-4F74-AC7C-959C5C24EFD3}" type="parTrans">
      <dgm:prSet/>
      <dgm:spPr/>
      <dgm:t>
        <a:bodyPr rtlCol="0"/>
        <a:lstStyle/>
        <a:p>
          <a:pPr rtl="0"/>
          <a:endParaRPr lang="ru-RU" noProof="0" dirty="0"/>
        </a:p>
      </dgm:t>
    </dgm:pt>
    <dgm:pt modelId="{D71FC021-6A65-44D1-95B9-0E6C89079866}">
      <dgm:prSet phldrT="[Text]" phldr="0"/>
      <dgm:spPr/>
      <dgm:t>
        <a:bodyPr rtlCol="0"/>
        <a:lstStyle/>
        <a:p>
          <a:pPr rtl="0"/>
          <a:r>
            <a:rPr lang="de-DE" b="0" dirty="0">
              <a:latin typeface="Footlight MT Light" panose="0204060206030A020304" pitchFamily="18" charset="0"/>
            </a:rPr>
            <a:t>III </a:t>
          </a:r>
          <a:r>
            <a:rPr lang="de-DE" b="0" dirty="0" err="1">
              <a:latin typeface="Footlight MT Light" panose="0204060206030A020304" pitchFamily="18" charset="0"/>
            </a:rPr>
            <a:t>mərhələsində</a:t>
          </a:r>
          <a:r>
            <a:rPr lang="de-DE" b="0" dirty="0">
              <a:latin typeface="Footlight MT Light" panose="0204060206030A020304" pitchFamily="18" charset="0"/>
            </a:rPr>
            <a:t> </a:t>
          </a:r>
          <a:r>
            <a:rPr lang="de-DE" b="0" dirty="0" err="1">
              <a:latin typeface="Footlight MT Light" panose="0204060206030A020304" pitchFamily="18" charset="0"/>
            </a:rPr>
            <a:t>hipoksemik</a:t>
          </a:r>
          <a:r>
            <a:rPr lang="de-DE" b="0" dirty="0">
              <a:latin typeface="Footlight MT Light" panose="0204060206030A020304" pitchFamily="18" charset="0"/>
            </a:rPr>
            <a:t> </a:t>
          </a:r>
          <a:r>
            <a:rPr lang="de-DE" b="0" dirty="0" err="1">
              <a:latin typeface="Footlight MT Light" panose="0204060206030A020304" pitchFamily="18" charset="0"/>
            </a:rPr>
            <a:t>koma</a:t>
          </a:r>
          <a:r>
            <a:rPr lang="de-DE" b="0" dirty="0">
              <a:latin typeface="Footlight MT Light" panose="0204060206030A020304" pitchFamily="18" charset="0"/>
            </a:rPr>
            <a:t> </a:t>
          </a:r>
          <a:endParaRPr lang="ru-RU" b="0" noProof="0" dirty="0"/>
        </a:p>
      </dgm:t>
    </dgm:pt>
    <dgm:pt modelId="{9B090D9D-470E-46E2-AABB-0368A52481AA}" cxnId="{53239C96-427C-420B-95DC-546F3B30ED65}" type="sibTrans">
      <dgm:prSet/>
      <dgm:spPr/>
      <dgm:t>
        <a:bodyPr rtlCol="0"/>
        <a:lstStyle/>
        <a:p>
          <a:pPr rtl="0"/>
          <a:endParaRPr lang="ru-RU" noProof="0" dirty="0"/>
        </a:p>
      </dgm:t>
    </dgm:pt>
    <dgm:pt modelId="{862AAE39-3AAD-40E3-BA20-90187BD73242}" cxnId="{53239C96-427C-420B-95DC-546F3B30ED65}" type="parTrans">
      <dgm:prSet/>
      <dgm:spPr/>
      <dgm:t>
        <a:bodyPr rtlCol="0"/>
        <a:lstStyle/>
        <a:p>
          <a:pPr rtl="0"/>
          <a:endParaRPr lang="ru-RU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3">
        <dgm:presLayoutVars>
          <dgm:chMax val="0"/>
          <dgm:chPref val="0"/>
        </dgm:presLayoutVars>
      </dgm:prSet>
      <dgm:spPr/>
    </dgm:pt>
    <dgm:pt modelId="{CA3A6A4E-2D39-41D2-A6B1-B590D0C452D2}" type="pres">
      <dgm:prSet presAssocID="{AACEAFD5-63CF-4AFC-B46F-BE086C5D447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3">
        <dgm:presLayoutVars>
          <dgm:chMax val="0"/>
          <dgm:chPref val="0"/>
        </dgm:presLayoutVars>
      </dgm:prSet>
      <dgm:spPr/>
    </dgm:pt>
    <dgm:pt modelId="{6C46E586-0364-4C52-98F9-74A7ACD803D1}" type="pres">
      <dgm:prSet presAssocID="{D07AD3FD-84FF-467E-9693-752776549C6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3">
        <dgm:presLayoutVars>
          <dgm:chMax val="0"/>
          <dgm:chPref val="0"/>
        </dgm:presLayoutVars>
      </dgm:prSet>
      <dgm:spPr/>
    </dgm:pt>
    <dgm:pt modelId="{7A0B5EFC-88FB-4ED5-994F-D5F6584C2293}" type="pres">
      <dgm:prSet presAssocID="{D71FC021-6A65-44D1-95B9-0E6C890798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</dgm:ptLst>
  <dgm:cxnLst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3FB0EF-F3B4-440A-BD79-8845E83D84B2}" type="doc">
      <dgm:prSet loTypeId="urn:microsoft.com/office/officeart/2005/8/layout/radial5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81F35A-C401-470D-9A2B-C8262F5BFBAA}">
      <dgm:prSet phldrT="[Текст]"/>
      <dgm:spPr/>
      <dgm:t>
        <a:bodyPr/>
        <a:lstStyle/>
        <a:p>
          <a:r>
            <a:rPr lang="az-Latn-AZ" dirty="0">
              <a:latin typeface="Footlight MT Light" panose="0204060206030A020304" pitchFamily="18" charset="0"/>
            </a:rPr>
            <a:t>Prinsiplər</a:t>
          </a:r>
          <a:endParaRPr lang="en-US" dirty="0">
            <a:latin typeface="Footlight MT Light" panose="0204060206030A020304" pitchFamily="18" charset="0"/>
          </a:endParaRPr>
        </a:p>
      </dgm:t>
    </dgm:pt>
    <dgm:pt modelId="{3001F96C-EC1F-4823-B1B2-CFCF6AA3CA0F}" cxnId="{C6257B49-B9DC-4D63-A8DF-91E7EC13D085}" type="parTrans">
      <dgm:prSet/>
      <dgm:spPr/>
      <dgm:t>
        <a:bodyPr/>
        <a:lstStyle/>
        <a:p>
          <a:endParaRPr lang="en-US"/>
        </a:p>
      </dgm:t>
    </dgm:pt>
    <dgm:pt modelId="{B0E02C48-032A-4F66-9ADC-59C4C20B881F}" cxnId="{C6257B49-B9DC-4D63-A8DF-91E7EC13D085}" type="sibTrans">
      <dgm:prSet/>
      <dgm:spPr/>
      <dgm:t>
        <a:bodyPr/>
        <a:lstStyle/>
        <a:p>
          <a:endParaRPr lang="en-US"/>
        </a:p>
      </dgm:t>
    </dgm:pt>
    <dgm:pt modelId="{B57AFF05-5A9B-473A-A959-3428D4AF8B07}">
      <dgm:prSet phldrT="[Текст]"/>
      <dgm:spPr/>
      <dgm:t>
        <a:bodyPr/>
        <a:lstStyle/>
        <a:p>
          <a:r>
            <a:rPr lang="az-Latn-AZ" dirty="0">
              <a:latin typeface="Footlight MT Light" panose="0204060206030A020304" pitchFamily="18" charset="0"/>
            </a:rPr>
            <a:t>Hipoksemiya ilə mübarizə</a:t>
          </a:r>
          <a:endParaRPr lang="en-US" dirty="0">
            <a:latin typeface="Footlight MT Light" panose="0204060206030A020304" pitchFamily="18" charset="0"/>
          </a:endParaRPr>
        </a:p>
      </dgm:t>
    </dgm:pt>
    <dgm:pt modelId="{291639BC-06E0-4954-9248-6D300CB1A1F3}" cxnId="{C48D9509-282E-432E-9DBE-4D3A2532681A}" type="parTrans">
      <dgm:prSet/>
      <dgm:spPr/>
      <dgm:t>
        <a:bodyPr/>
        <a:lstStyle/>
        <a:p>
          <a:endParaRPr lang="en-US"/>
        </a:p>
      </dgm:t>
    </dgm:pt>
    <dgm:pt modelId="{95D0B7C1-CB33-42A4-B6E8-7FFEA45F9618}" cxnId="{C48D9509-282E-432E-9DBE-4D3A2532681A}" type="sibTrans">
      <dgm:prSet/>
      <dgm:spPr/>
      <dgm:t>
        <a:bodyPr/>
        <a:lstStyle/>
        <a:p>
          <a:endParaRPr lang="en-US"/>
        </a:p>
      </dgm:t>
    </dgm:pt>
    <dgm:pt modelId="{01C7373B-67B3-4B65-8A61-CDC621C972CD}">
      <dgm:prSet phldrT="[Текст]"/>
      <dgm:spPr/>
      <dgm:t>
        <a:bodyPr/>
        <a:lstStyle/>
        <a:p>
          <a:r>
            <a:rPr lang="az-Latn-AZ" dirty="0">
              <a:latin typeface="Footlight MT Light" panose="0204060206030A020304" pitchFamily="18" charset="0"/>
            </a:rPr>
            <a:t>Hipovolemiyanın aradan qaldırılması</a:t>
          </a:r>
          <a:endParaRPr lang="en-US" dirty="0">
            <a:latin typeface="Footlight MT Light" panose="0204060206030A020304" pitchFamily="18" charset="0"/>
          </a:endParaRPr>
        </a:p>
      </dgm:t>
    </dgm:pt>
    <dgm:pt modelId="{8042CA42-F0D8-4E10-BBD1-372682EE2B50}" cxnId="{FE43EFA1-1AAA-4B62-AF3B-9A1613772EBB}" type="parTrans">
      <dgm:prSet/>
      <dgm:spPr/>
      <dgm:t>
        <a:bodyPr/>
        <a:lstStyle/>
        <a:p>
          <a:endParaRPr lang="en-US"/>
        </a:p>
      </dgm:t>
    </dgm:pt>
    <dgm:pt modelId="{112F9BF0-D3BC-4FEB-9B66-61558ED32809}" cxnId="{FE43EFA1-1AAA-4B62-AF3B-9A1613772EBB}" type="sibTrans">
      <dgm:prSet/>
      <dgm:spPr/>
      <dgm:t>
        <a:bodyPr/>
        <a:lstStyle/>
        <a:p>
          <a:endParaRPr lang="en-US"/>
        </a:p>
      </dgm:t>
    </dgm:pt>
    <dgm:pt modelId="{3032654B-6270-4A67-A139-42F23C8F8B77}">
      <dgm:prSet phldrT="[Текст]"/>
      <dgm:spPr/>
      <dgm:t>
        <a:bodyPr/>
        <a:lstStyle/>
        <a:p>
          <a:r>
            <a:rPr lang="az-Latn-AZ" dirty="0">
              <a:latin typeface="Footlight MT Light" panose="0204060206030A020304" pitchFamily="18" charset="0"/>
            </a:rPr>
            <a:t>Bronxiolların selikli qişasının ödem və iltihabına qarşı tədbirlər </a:t>
          </a:r>
          <a:endParaRPr lang="en-US" dirty="0">
            <a:latin typeface="Footlight MT Light" panose="0204060206030A020304" pitchFamily="18" charset="0"/>
          </a:endParaRPr>
        </a:p>
      </dgm:t>
    </dgm:pt>
    <dgm:pt modelId="{27359D4E-B55B-4379-9FAA-82DAE886A8A4}" cxnId="{0853ED3C-2C83-4400-9FB0-4EFC12D3D9B7}" type="parTrans">
      <dgm:prSet/>
      <dgm:spPr/>
      <dgm:t>
        <a:bodyPr/>
        <a:lstStyle/>
        <a:p>
          <a:endParaRPr lang="en-US"/>
        </a:p>
      </dgm:t>
    </dgm:pt>
    <dgm:pt modelId="{F7E0DB7D-D265-4543-9EC0-50D24B54C107}" cxnId="{0853ED3C-2C83-4400-9FB0-4EFC12D3D9B7}" type="sibTrans">
      <dgm:prSet/>
      <dgm:spPr/>
      <dgm:t>
        <a:bodyPr/>
        <a:lstStyle/>
        <a:p>
          <a:endParaRPr lang="en-US"/>
        </a:p>
      </dgm:t>
    </dgm:pt>
    <dgm:pt modelId="{566F4862-79BE-48BD-ABAA-38AE117DA2A5}">
      <dgm:prSet phldrT="[Текст]"/>
      <dgm:spPr/>
      <dgm:t>
        <a:bodyPr/>
        <a:lstStyle/>
        <a:p>
          <a:r>
            <a:rPr lang="de-DE" dirty="0">
              <a:latin typeface="Footlight MT Light" panose="0204060206030A020304" pitchFamily="18" charset="0"/>
            </a:rPr>
            <a:t>ß</a:t>
          </a:r>
          <a:r>
            <a:rPr lang="az-Latn-AZ" dirty="0">
              <a:latin typeface="Footlight MT Light" panose="0204060206030A020304" pitchFamily="18" charset="0"/>
            </a:rPr>
            <a:t>-adrenergik reseptorların stimulyasiyasını təmin edən dərman müalicəsi</a:t>
          </a:r>
          <a:endParaRPr lang="en-US" dirty="0">
            <a:latin typeface="Footlight MT Light" panose="0204060206030A020304" pitchFamily="18" charset="0"/>
          </a:endParaRPr>
        </a:p>
      </dgm:t>
    </dgm:pt>
    <dgm:pt modelId="{3CD67CB5-F4ED-4212-956F-A958F6149CFA}" cxnId="{CD523052-7067-4D5F-8ACB-4D2FF55226D0}" type="parTrans">
      <dgm:prSet/>
      <dgm:spPr/>
      <dgm:t>
        <a:bodyPr/>
        <a:lstStyle/>
        <a:p>
          <a:endParaRPr lang="en-US"/>
        </a:p>
      </dgm:t>
    </dgm:pt>
    <dgm:pt modelId="{7F0F3A32-34E5-42A7-8464-78C1932EC3FB}" cxnId="{CD523052-7067-4D5F-8ACB-4D2FF55226D0}" type="sibTrans">
      <dgm:prSet/>
      <dgm:spPr/>
      <dgm:t>
        <a:bodyPr/>
        <a:lstStyle/>
        <a:p>
          <a:endParaRPr lang="en-US"/>
        </a:p>
      </dgm:t>
    </dgm:pt>
    <dgm:pt modelId="{73E3E69A-AA70-45A4-BD4E-78CED7D84100}">
      <dgm:prSet phldrT="[Текст]"/>
      <dgm:spPr/>
      <dgm:t>
        <a:bodyPr/>
        <a:lstStyle/>
        <a:p>
          <a:r>
            <a:rPr lang="az-Latn-AZ" dirty="0">
              <a:latin typeface="Footlight MT Light" panose="0204060206030A020304" pitchFamily="18" charset="0"/>
            </a:rPr>
            <a:t>Bronxların keçiriciliyinin bərpa edilməsi</a:t>
          </a:r>
          <a:endParaRPr lang="en-US" dirty="0">
            <a:latin typeface="Footlight MT Light" panose="0204060206030A020304" pitchFamily="18" charset="0"/>
          </a:endParaRPr>
        </a:p>
      </dgm:t>
    </dgm:pt>
    <dgm:pt modelId="{36EA6091-9250-45B0-A0C2-5F873C4FEAE2}" cxnId="{91A48260-ECBB-4E6D-8C7B-F5308DB7C2C4}" type="parTrans">
      <dgm:prSet/>
      <dgm:spPr/>
      <dgm:t>
        <a:bodyPr/>
        <a:lstStyle/>
        <a:p>
          <a:endParaRPr lang="en-US"/>
        </a:p>
      </dgm:t>
    </dgm:pt>
    <dgm:pt modelId="{65FE8E9D-DA1F-43F7-A2A6-C57DBBDC30A9}" cxnId="{91A48260-ECBB-4E6D-8C7B-F5308DB7C2C4}" type="sibTrans">
      <dgm:prSet/>
      <dgm:spPr/>
      <dgm:t>
        <a:bodyPr/>
        <a:lstStyle/>
        <a:p>
          <a:endParaRPr lang="en-US"/>
        </a:p>
      </dgm:t>
    </dgm:pt>
    <dgm:pt modelId="{898B0882-78C7-4B34-9CFB-134C4F21DF7F}" type="pres">
      <dgm:prSet presAssocID="{5C3FB0EF-F3B4-440A-BD79-8845E83D84B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60A801-26B2-4434-8BC1-9FCEB5892C89}" type="pres">
      <dgm:prSet presAssocID="{0881F35A-C401-470D-9A2B-C8262F5BFBAA}" presName="centerShape" presStyleLbl="node0" presStyleIdx="0" presStyleCnt="1"/>
      <dgm:spPr/>
    </dgm:pt>
    <dgm:pt modelId="{98AE5EF5-D6ED-4F3A-82CE-C3354A78B329}" type="pres">
      <dgm:prSet presAssocID="{291639BC-06E0-4954-9248-6D300CB1A1F3}" presName="parTrans" presStyleLbl="sibTrans2D1" presStyleIdx="0" presStyleCnt="5"/>
      <dgm:spPr/>
    </dgm:pt>
    <dgm:pt modelId="{3848E839-12FB-47B1-9574-15B90F7A115D}" type="pres">
      <dgm:prSet presAssocID="{291639BC-06E0-4954-9248-6D300CB1A1F3}" presName="connectorText" presStyleLbl="sibTrans2D1" presStyleIdx="0" presStyleCnt="5"/>
      <dgm:spPr/>
    </dgm:pt>
    <dgm:pt modelId="{83571F77-8DD7-451C-AC63-F240BAD653E2}" type="pres">
      <dgm:prSet presAssocID="{B57AFF05-5A9B-473A-A959-3428D4AF8B07}" presName="node" presStyleLbl="node1" presStyleIdx="0" presStyleCnt="5">
        <dgm:presLayoutVars>
          <dgm:bulletEnabled val="1"/>
        </dgm:presLayoutVars>
      </dgm:prSet>
      <dgm:spPr/>
    </dgm:pt>
    <dgm:pt modelId="{00B8E3D3-CDC5-441F-8769-65EC9BED25FD}" type="pres">
      <dgm:prSet presAssocID="{8042CA42-F0D8-4E10-BBD1-372682EE2B50}" presName="parTrans" presStyleLbl="sibTrans2D1" presStyleIdx="1" presStyleCnt="5"/>
      <dgm:spPr/>
    </dgm:pt>
    <dgm:pt modelId="{65BEC3EF-EC8D-44CE-BD4F-0FBFF743EE1F}" type="pres">
      <dgm:prSet presAssocID="{8042CA42-F0D8-4E10-BBD1-372682EE2B50}" presName="connectorText" presStyleLbl="sibTrans2D1" presStyleIdx="1" presStyleCnt="5"/>
      <dgm:spPr/>
    </dgm:pt>
    <dgm:pt modelId="{0EA39373-0174-4F8D-8192-16119CA324C0}" type="pres">
      <dgm:prSet presAssocID="{01C7373B-67B3-4B65-8A61-CDC621C972CD}" presName="node" presStyleLbl="node1" presStyleIdx="1" presStyleCnt="5" custScaleX="153748">
        <dgm:presLayoutVars>
          <dgm:bulletEnabled val="1"/>
        </dgm:presLayoutVars>
      </dgm:prSet>
      <dgm:spPr/>
    </dgm:pt>
    <dgm:pt modelId="{E1BEAEDD-E39A-40A6-9D8E-EC7A95F33648}" type="pres">
      <dgm:prSet presAssocID="{27359D4E-B55B-4379-9FAA-82DAE886A8A4}" presName="parTrans" presStyleLbl="sibTrans2D1" presStyleIdx="2" presStyleCnt="5"/>
      <dgm:spPr/>
    </dgm:pt>
    <dgm:pt modelId="{52796F49-998C-475A-8065-DFEAA09F5F22}" type="pres">
      <dgm:prSet presAssocID="{27359D4E-B55B-4379-9FAA-82DAE886A8A4}" presName="connectorText" presStyleLbl="sibTrans2D1" presStyleIdx="2" presStyleCnt="5"/>
      <dgm:spPr/>
    </dgm:pt>
    <dgm:pt modelId="{9E541E10-EA06-4F7A-963E-4CDB835C09D0}" type="pres">
      <dgm:prSet presAssocID="{3032654B-6270-4A67-A139-42F23C8F8B77}" presName="node" presStyleLbl="node1" presStyleIdx="2" presStyleCnt="5" custScaleX="153748">
        <dgm:presLayoutVars>
          <dgm:bulletEnabled val="1"/>
        </dgm:presLayoutVars>
      </dgm:prSet>
      <dgm:spPr/>
    </dgm:pt>
    <dgm:pt modelId="{FF59DE1E-74AE-4896-9142-AD86F1F92DD5}" type="pres">
      <dgm:prSet presAssocID="{3CD67CB5-F4ED-4212-956F-A958F6149CFA}" presName="parTrans" presStyleLbl="sibTrans2D1" presStyleIdx="3" presStyleCnt="5"/>
      <dgm:spPr/>
    </dgm:pt>
    <dgm:pt modelId="{CBF68A83-0181-4781-A6D5-442B508D9599}" type="pres">
      <dgm:prSet presAssocID="{3CD67CB5-F4ED-4212-956F-A958F6149CFA}" presName="connectorText" presStyleLbl="sibTrans2D1" presStyleIdx="3" presStyleCnt="5"/>
      <dgm:spPr/>
    </dgm:pt>
    <dgm:pt modelId="{1E778095-C4E6-4B5B-A759-27ED61948BBB}" type="pres">
      <dgm:prSet presAssocID="{566F4862-79BE-48BD-ABAA-38AE117DA2A5}" presName="node" presStyleLbl="node1" presStyleIdx="3" presStyleCnt="5" custScaleX="153748">
        <dgm:presLayoutVars>
          <dgm:bulletEnabled val="1"/>
        </dgm:presLayoutVars>
      </dgm:prSet>
      <dgm:spPr/>
    </dgm:pt>
    <dgm:pt modelId="{FEEE820D-6E9B-429D-BF13-906AE110A5F7}" type="pres">
      <dgm:prSet presAssocID="{36EA6091-9250-45B0-A0C2-5F873C4FEAE2}" presName="parTrans" presStyleLbl="sibTrans2D1" presStyleIdx="4" presStyleCnt="5"/>
      <dgm:spPr/>
    </dgm:pt>
    <dgm:pt modelId="{AB72B269-2B6A-4F0A-BC83-6262736E2CF8}" type="pres">
      <dgm:prSet presAssocID="{36EA6091-9250-45B0-A0C2-5F873C4FEAE2}" presName="connectorText" presStyleLbl="sibTrans2D1" presStyleIdx="4" presStyleCnt="5"/>
      <dgm:spPr/>
    </dgm:pt>
    <dgm:pt modelId="{50D942EE-B71E-4F9C-BF8A-00F4A49A75DE}" type="pres">
      <dgm:prSet presAssocID="{73E3E69A-AA70-45A4-BD4E-78CED7D84100}" presName="node" presStyleLbl="node1" presStyleIdx="4" presStyleCnt="5" custScaleX="153748">
        <dgm:presLayoutVars>
          <dgm:bulletEnabled val="1"/>
        </dgm:presLayoutVars>
      </dgm:prSet>
      <dgm:spPr/>
    </dgm:pt>
  </dgm:ptLst>
  <dgm:cxnLst>
    <dgm:cxn modelId="{5A8A2103-6236-45A0-A91E-B08F8DAD7F86}" type="presOf" srcId="{3CD67CB5-F4ED-4212-956F-A958F6149CFA}" destId="{CBF68A83-0181-4781-A6D5-442B508D9599}" srcOrd="1" destOrd="0" presId="urn:microsoft.com/office/officeart/2005/8/layout/radial5"/>
    <dgm:cxn modelId="{0F009603-F978-45F6-B02C-5849DB21BD77}" type="presOf" srcId="{291639BC-06E0-4954-9248-6D300CB1A1F3}" destId="{3848E839-12FB-47B1-9574-15B90F7A115D}" srcOrd="1" destOrd="0" presId="urn:microsoft.com/office/officeart/2005/8/layout/radial5"/>
    <dgm:cxn modelId="{88DB4B06-9703-4043-A432-BD5D7FA04DE6}" type="presOf" srcId="{01C7373B-67B3-4B65-8A61-CDC621C972CD}" destId="{0EA39373-0174-4F8D-8192-16119CA324C0}" srcOrd="0" destOrd="0" presId="urn:microsoft.com/office/officeart/2005/8/layout/radial5"/>
    <dgm:cxn modelId="{C48D9509-282E-432E-9DBE-4D3A2532681A}" srcId="{0881F35A-C401-470D-9A2B-C8262F5BFBAA}" destId="{B57AFF05-5A9B-473A-A959-3428D4AF8B07}" srcOrd="0" destOrd="0" parTransId="{291639BC-06E0-4954-9248-6D300CB1A1F3}" sibTransId="{95D0B7C1-CB33-42A4-B6E8-7FFEA45F9618}"/>
    <dgm:cxn modelId="{0F82652A-2B53-41AF-8EC4-C623C2A89D0E}" type="presOf" srcId="{3032654B-6270-4A67-A139-42F23C8F8B77}" destId="{9E541E10-EA06-4F7A-963E-4CDB835C09D0}" srcOrd="0" destOrd="0" presId="urn:microsoft.com/office/officeart/2005/8/layout/radial5"/>
    <dgm:cxn modelId="{C4EAE62E-F1EC-4D9E-A822-F84B8213C9BD}" type="presOf" srcId="{566F4862-79BE-48BD-ABAA-38AE117DA2A5}" destId="{1E778095-C4E6-4B5B-A759-27ED61948BBB}" srcOrd="0" destOrd="0" presId="urn:microsoft.com/office/officeart/2005/8/layout/radial5"/>
    <dgm:cxn modelId="{7E010838-FEB3-4AA5-8D00-00290E2BE8B7}" type="presOf" srcId="{291639BC-06E0-4954-9248-6D300CB1A1F3}" destId="{98AE5EF5-D6ED-4F3A-82CE-C3354A78B329}" srcOrd="0" destOrd="0" presId="urn:microsoft.com/office/officeart/2005/8/layout/radial5"/>
    <dgm:cxn modelId="{0853ED3C-2C83-4400-9FB0-4EFC12D3D9B7}" srcId="{0881F35A-C401-470D-9A2B-C8262F5BFBAA}" destId="{3032654B-6270-4A67-A139-42F23C8F8B77}" srcOrd="2" destOrd="0" parTransId="{27359D4E-B55B-4379-9FAA-82DAE886A8A4}" sibTransId="{F7E0DB7D-D265-4543-9EC0-50D24B54C107}"/>
    <dgm:cxn modelId="{91A48260-ECBB-4E6D-8C7B-F5308DB7C2C4}" srcId="{0881F35A-C401-470D-9A2B-C8262F5BFBAA}" destId="{73E3E69A-AA70-45A4-BD4E-78CED7D84100}" srcOrd="4" destOrd="0" parTransId="{36EA6091-9250-45B0-A0C2-5F873C4FEAE2}" sibTransId="{65FE8E9D-DA1F-43F7-A2A6-C57DBBDC30A9}"/>
    <dgm:cxn modelId="{CA553B61-F659-4F76-9552-1D2675819889}" type="presOf" srcId="{36EA6091-9250-45B0-A0C2-5F873C4FEAE2}" destId="{FEEE820D-6E9B-429D-BF13-906AE110A5F7}" srcOrd="0" destOrd="0" presId="urn:microsoft.com/office/officeart/2005/8/layout/radial5"/>
    <dgm:cxn modelId="{47DE6B41-86E4-40D6-B587-E75514067C67}" type="presOf" srcId="{5C3FB0EF-F3B4-440A-BD79-8845E83D84B2}" destId="{898B0882-78C7-4B34-9CFB-134C4F21DF7F}" srcOrd="0" destOrd="0" presId="urn:microsoft.com/office/officeart/2005/8/layout/radial5"/>
    <dgm:cxn modelId="{F658FC62-27B8-4A9A-8104-0EE5A972EA6F}" type="presOf" srcId="{8042CA42-F0D8-4E10-BBD1-372682EE2B50}" destId="{00B8E3D3-CDC5-441F-8769-65EC9BED25FD}" srcOrd="0" destOrd="0" presId="urn:microsoft.com/office/officeart/2005/8/layout/radial5"/>
    <dgm:cxn modelId="{C6257B49-B9DC-4D63-A8DF-91E7EC13D085}" srcId="{5C3FB0EF-F3B4-440A-BD79-8845E83D84B2}" destId="{0881F35A-C401-470D-9A2B-C8262F5BFBAA}" srcOrd="0" destOrd="0" parTransId="{3001F96C-EC1F-4823-B1B2-CFCF6AA3CA0F}" sibTransId="{B0E02C48-032A-4F66-9ADC-59C4C20B881F}"/>
    <dgm:cxn modelId="{BEFAA26F-575C-4583-A774-2BFC7BA3EA74}" type="presOf" srcId="{0881F35A-C401-470D-9A2B-C8262F5BFBAA}" destId="{8A60A801-26B2-4434-8BC1-9FCEB5892C89}" srcOrd="0" destOrd="0" presId="urn:microsoft.com/office/officeart/2005/8/layout/radial5"/>
    <dgm:cxn modelId="{CD523052-7067-4D5F-8ACB-4D2FF55226D0}" srcId="{0881F35A-C401-470D-9A2B-C8262F5BFBAA}" destId="{566F4862-79BE-48BD-ABAA-38AE117DA2A5}" srcOrd="3" destOrd="0" parTransId="{3CD67CB5-F4ED-4212-956F-A958F6149CFA}" sibTransId="{7F0F3A32-34E5-42A7-8464-78C1932EC3FB}"/>
    <dgm:cxn modelId="{32D72679-E641-459C-AD9A-1DA76B1FBA90}" type="presOf" srcId="{B57AFF05-5A9B-473A-A959-3428D4AF8B07}" destId="{83571F77-8DD7-451C-AC63-F240BAD653E2}" srcOrd="0" destOrd="0" presId="urn:microsoft.com/office/officeart/2005/8/layout/radial5"/>
    <dgm:cxn modelId="{4CC5B57E-F966-4B69-ABDB-B7A8816D3846}" type="presOf" srcId="{73E3E69A-AA70-45A4-BD4E-78CED7D84100}" destId="{50D942EE-B71E-4F9C-BF8A-00F4A49A75DE}" srcOrd="0" destOrd="0" presId="urn:microsoft.com/office/officeart/2005/8/layout/radial5"/>
    <dgm:cxn modelId="{2F778F81-8BD1-4B6A-AC95-61274963C77E}" type="presOf" srcId="{3CD67CB5-F4ED-4212-956F-A958F6149CFA}" destId="{FF59DE1E-74AE-4896-9142-AD86F1F92DD5}" srcOrd="0" destOrd="0" presId="urn:microsoft.com/office/officeart/2005/8/layout/radial5"/>
    <dgm:cxn modelId="{0B83E18A-4A9B-4B40-BDA2-B47113016393}" type="presOf" srcId="{8042CA42-F0D8-4E10-BBD1-372682EE2B50}" destId="{65BEC3EF-EC8D-44CE-BD4F-0FBFF743EE1F}" srcOrd="1" destOrd="0" presId="urn:microsoft.com/office/officeart/2005/8/layout/radial5"/>
    <dgm:cxn modelId="{9404C290-C54A-4E33-BF48-84A0D1F14E73}" type="presOf" srcId="{36EA6091-9250-45B0-A0C2-5F873C4FEAE2}" destId="{AB72B269-2B6A-4F0A-BC83-6262736E2CF8}" srcOrd="1" destOrd="0" presId="urn:microsoft.com/office/officeart/2005/8/layout/radial5"/>
    <dgm:cxn modelId="{FE43EFA1-1AAA-4B62-AF3B-9A1613772EBB}" srcId="{0881F35A-C401-470D-9A2B-C8262F5BFBAA}" destId="{01C7373B-67B3-4B65-8A61-CDC621C972CD}" srcOrd="1" destOrd="0" parTransId="{8042CA42-F0D8-4E10-BBD1-372682EE2B50}" sibTransId="{112F9BF0-D3BC-4FEB-9B66-61558ED32809}"/>
    <dgm:cxn modelId="{215BC5B9-7B0D-47A7-A624-FE2A4466E623}" type="presOf" srcId="{27359D4E-B55B-4379-9FAA-82DAE886A8A4}" destId="{E1BEAEDD-E39A-40A6-9D8E-EC7A95F33648}" srcOrd="0" destOrd="0" presId="urn:microsoft.com/office/officeart/2005/8/layout/radial5"/>
    <dgm:cxn modelId="{7A9551DD-EB51-4471-94FC-5E828826DDBD}" type="presOf" srcId="{27359D4E-B55B-4379-9FAA-82DAE886A8A4}" destId="{52796F49-998C-475A-8065-DFEAA09F5F22}" srcOrd="1" destOrd="0" presId="urn:microsoft.com/office/officeart/2005/8/layout/radial5"/>
    <dgm:cxn modelId="{8255F0AD-9C1D-43DF-B276-09DD0E016A79}" type="presParOf" srcId="{898B0882-78C7-4B34-9CFB-134C4F21DF7F}" destId="{8A60A801-26B2-4434-8BC1-9FCEB5892C89}" srcOrd="0" destOrd="0" presId="urn:microsoft.com/office/officeart/2005/8/layout/radial5"/>
    <dgm:cxn modelId="{DA24CFB1-1317-4D66-9C8D-23F4A1E7A70C}" type="presParOf" srcId="{898B0882-78C7-4B34-9CFB-134C4F21DF7F}" destId="{98AE5EF5-D6ED-4F3A-82CE-C3354A78B329}" srcOrd="1" destOrd="0" presId="urn:microsoft.com/office/officeart/2005/8/layout/radial5"/>
    <dgm:cxn modelId="{A8D5DE3C-33CB-49F3-B267-0DD9A76CF40A}" type="presParOf" srcId="{98AE5EF5-D6ED-4F3A-82CE-C3354A78B329}" destId="{3848E839-12FB-47B1-9574-15B90F7A115D}" srcOrd="0" destOrd="0" presId="urn:microsoft.com/office/officeart/2005/8/layout/radial5"/>
    <dgm:cxn modelId="{07840B91-D8EE-43D5-8A37-D3C53B957E9D}" type="presParOf" srcId="{898B0882-78C7-4B34-9CFB-134C4F21DF7F}" destId="{83571F77-8DD7-451C-AC63-F240BAD653E2}" srcOrd="2" destOrd="0" presId="urn:microsoft.com/office/officeart/2005/8/layout/radial5"/>
    <dgm:cxn modelId="{4F1AE2B9-1C71-4EA4-BA1C-74BFD9E76258}" type="presParOf" srcId="{898B0882-78C7-4B34-9CFB-134C4F21DF7F}" destId="{00B8E3D3-CDC5-441F-8769-65EC9BED25FD}" srcOrd="3" destOrd="0" presId="urn:microsoft.com/office/officeart/2005/8/layout/radial5"/>
    <dgm:cxn modelId="{B0053B69-37EB-40EA-92B5-F6A5D0BBE5CE}" type="presParOf" srcId="{00B8E3D3-CDC5-441F-8769-65EC9BED25FD}" destId="{65BEC3EF-EC8D-44CE-BD4F-0FBFF743EE1F}" srcOrd="0" destOrd="0" presId="urn:microsoft.com/office/officeart/2005/8/layout/radial5"/>
    <dgm:cxn modelId="{D496DBC7-9846-4761-8B94-5434902E1AD8}" type="presParOf" srcId="{898B0882-78C7-4B34-9CFB-134C4F21DF7F}" destId="{0EA39373-0174-4F8D-8192-16119CA324C0}" srcOrd="4" destOrd="0" presId="urn:microsoft.com/office/officeart/2005/8/layout/radial5"/>
    <dgm:cxn modelId="{A661B9FE-B41A-4E8F-886C-ACB3CC9BF92D}" type="presParOf" srcId="{898B0882-78C7-4B34-9CFB-134C4F21DF7F}" destId="{E1BEAEDD-E39A-40A6-9D8E-EC7A95F33648}" srcOrd="5" destOrd="0" presId="urn:microsoft.com/office/officeart/2005/8/layout/radial5"/>
    <dgm:cxn modelId="{70DB355E-5B24-4E4E-8129-88875E897C8D}" type="presParOf" srcId="{E1BEAEDD-E39A-40A6-9D8E-EC7A95F33648}" destId="{52796F49-998C-475A-8065-DFEAA09F5F22}" srcOrd="0" destOrd="0" presId="urn:microsoft.com/office/officeart/2005/8/layout/radial5"/>
    <dgm:cxn modelId="{3085690F-7ABF-4E2F-A19D-DD78080011E6}" type="presParOf" srcId="{898B0882-78C7-4B34-9CFB-134C4F21DF7F}" destId="{9E541E10-EA06-4F7A-963E-4CDB835C09D0}" srcOrd="6" destOrd="0" presId="urn:microsoft.com/office/officeart/2005/8/layout/radial5"/>
    <dgm:cxn modelId="{0F67C6C1-AEC9-4C22-9498-DAC77747C4E2}" type="presParOf" srcId="{898B0882-78C7-4B34-9CFB-134C4F21DF7F}" destId="{FF59DE1E-74AE-4896-9142-AD86F1F92DD5}" srcOrd="7" destOrd="0" presId="urn:microsoft.com/office/officeart/2005/8/layout/radial5"/>
    <dgm:cxn modelId="{67E70AEC-1571-4841-882C-E57483980D8A}" type="presParOf" srcId="{FF59DE1E-74AE-4896-9142-AD86F1F92DD5}" destId="{CBF68A83-0181-4781-A6D5-442B508D9599}" srcOrd="0" destOrd="0" presId="urn:microsoft.com/office/officeart/2005/8/layout/radial5"/>
    <dgm:cxn modelId="{FA554F70-1799-486F-87B8-20FB1AE95792}" type="presParOf" srcId="{898B0882-78C7-4B34-9CFB-134C4F21DF7F}" destId="{1E778095-C4E6-4B5B-A759-27ED61948BBB}" srcOrd="8" destOrd="0" presId="urn:microsoft.com/office/officeart/2005/8/layout/radial5"/>
    <dgm:cxn modelId="{0C132DB0-F137-4EC9-A582-C56752E3682A}" type="presParOf" srcId="{898B0882-78C7-4B34-9CFB-134C4F21DF7F}" destId="{FEEE820D-6E9B-429D-BF13-906AE110A5F7}" srcOrd="9" destOrd="0" presId="urn:microsoft.com/office/officeart/2005/8/layout/radial5"/>
    <dgm:cxn modelId="{A60B5029-BF0C-4CDF-84BF-87FB4AA7C61A}" type="presParOf" srcId="{FEEE820D-6E9B-429D-BF13-906AE110A5F7}" destId="{AB72B269-2B6A-4F0A-BC83-6262736E2CF8}" srcOrd="0" destOrd="0" presId="urn:microsoft.com/office/officeart/2005/8/layout/radial5"/>
    <dgm:cxn modelId="{7C256F81-527E-4B5A-856F-B69EFF6A8956}" type="presParOf" srcId="{898B0882-78C7-4B34-9CFB-134C4F21DF7F}" destId="{50D942EE-B71E-4F9C-BF8A-00F4A49A75D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191812" cy="5961017"/>
        <a:chOff x="0" y="0"/>
        <a:chExt cx="9191812" cy="5961017"/>
      </a:xfrm>
    </dsp:grpSpPr>
    <dsp:sp modelId="{2FCA43A5-8594-4D8F-9651-FEA5A3414C37}">
      <dsp:nvSpPr>
        <dsp:cNvPr id="4" name="Block Arc 3"/>
        <dsp:cNvSpPr/>
      </dsp:nvSpPr>
      <dsp:spPr bwMode="white">
        <a:xfrm>
          <a:off x="-6668038" y="-1043295"/>
          <a:ext cx="8047607" cy="8047607"/>
        </a:xfrm>
        <a:prstGeom prst="blockArc">
          <a:avLst>
            <a:gd name="adj1" fmla="val 18900000"/>
            <a:gd name="adj2" fmla="val 2700000"/>
            <a:gd name="adj3" fmla="val 224"/>
          </a:avLst>
        </a:pr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-6668038" y="-1043295"/>
        <a:ext cx="8047607" cy="8047607"/>
      </dsp:txXfrm>
    </dsp:sp>
    <dsp:sp modelId="{A15BA1A0-35E0-4109-8436-D0187DA4F605}">
      <dsp:nvSpPr>
        <dsp:cNvPr id="7" name="Rectangles 6"/>
        <dsp:cNvSpPr/>
      </dsp:nvSpPr>
      <dsp:spPr bwMode="white">
        <a:xfrm>
          <a:off x="755857" y="458283"/>
          <a:ext cx="8435955" cy="917043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727902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bronxiolların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selikli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qişasının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iltihablaşması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və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ödemləşməsi</a:t>
          </a:r>
          <a:endParaRPr lang="en-US" sz="2800" dirty="0">
            <a:latin typeface="Footlight MT Light" panose="0204060206030A020304" pitchFamily="18" charset="0"/>
          </a:endParaRPr>
        </a:p>
      </dsp:txBody>
      <dsp:txXfrm>
        <a:off x="755857" y="458283"/>
        <a:ext cx="8435955" cy="917043"/>
      </dsp:txXfrm>
    </dsp:sp>
    <dsp:sp modelId="{928E68F6-1126-4EBB-9242-B24A08BC06C1}">
      <dsp:nvSpPr>
        <dsp:cNvPr id="8" name="Oval 7"/>
        <dsp:cNvSpPr/>
      </dsp:nvSpPr>
      <dsp:spPr bwMode="white">
        <a:xfrm>
          <a:off x="182705" y="343653"/>
          <a:ext cx="1146304" cy="1146304"/>
        </a:xfrm>
        <a:prstGeom prst="ellipse">
          <a:avLst/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182705" y="343653"/>
        <a:ext cx="1146304" cy="1146304"/>
      </dsp:txXfrm>
    </dsp:sp>
    <dsp:sp modelId="{F354B01C-6BBA-4E74-ABEB-C25F2C13E272}">
      <dsp:nvSpPr>
        <dsp:cNvPr id="9" name="Rectangles 8"/>
        <dsp:cNvSpPr/>
      </dsp:nvSpPr>
      <dsp:spPr bwMode="white">
        <a:xfrm>
          <a:off x="1281619" y="1834086"/>
          <a:ext cx="7910193" cy="917043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3100000"/>
            <a:satOff val="-19738"/>
            <a:lumOff val="-11894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727902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bronxların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spazm</a:t>
          </a:r>
          <a:r>
            <a:rPr lang="az-Latn-AZ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ı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bronxların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drenaj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funksiyasının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pisləşməsi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fonunda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sürətlə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inkişaf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edən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hipoksiya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hiperkapniya</a:t>
          </a:r>
          <a:endParaRPr lang="en-US" sz="2800" dirty="0">
            <a:latin typeface="Footlight MT Light" panose="0204060206030A020304" pitchFamily="18" charset="0"/>
          </a:endParaRPr>
        </a:p>
      </dsp:txBody>
      <dsp:txXfrm>
        <a:off x="1281619" y="1834086"/>
        <a:ext cx="7910193" cy="917043"/>
      </dsp:txXfrm>
    </dsp:sp>
    <dsp:sp modelId="{EBF4BAC2-5C9B-4806-8989-3E42DE99172C}">
      <dsp:nvSpPr>
        <dsp:cNvPr id="10" name="Oval 9"/>
        <dsp:cNvSpPr/>
      </dsp:nvSpPr>
      <dsp:spPr bwMode="white">
        <a:xfrm>
          <a:off x="708467" y="1719455"/>
          <a:ext cx="1146304" cy="1146304"/>
        </a:xfrm>
        <a:prstGeom prst="ellipse">
          <a:avLst/>
        </a:prstGeom>
      </dsp:spPr>
      <dsp:style>
        <a:lnRef idx="1">
          <a:schemeClr val="accent2">
            <a:hueOff val="3100000"/>
            <a:satOff val="-19738"/>
            <a:lumOff val="-11894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708467" y="1719455"/>
        <a:ext cx="1146304" cy="1146304"/>
      </dsp:txXfrm>
    </dsp:sp>
    <dsp:sp modelId="{1845EB98-B9DB-4B33-8F18-0BA2D98FC99C}">
      <dsp:nvSpPr>
        <dsp:cNvPr id="11" name="Rectangles 10"/>
        <dsp:cNvSpPr/>
      </dsp:nvSpPr>
      <dsp:spPr bwMode="white">
        <a:xfrm>
          <a:off x="1281619" y="3209888"/>
          <a:ext cx="7910193" cy="917043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6200000"/>
            <a:satOff val="-39476"/>
            <a:lumOff val="-2379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727902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hipovolemiya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qanın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qatılaşması</a:t>
          </a:r>
          <a:endParaRPr lang="en-US" sz="2800" dirty="0">
            <a:latin typeface="Footlight MT Light" panose="0204060206030A020304" pitchFamily="18" charset="0"/>
          </a:endParaRPr>
        </a:p>
      </dsp:txBody>
      <dsp:txXfrm>
        <a:off x="1281619" y="3209888"/>
        <a:ext cx="7910193" cy="917043"/>
      </dsp:txXfrm>
    </dsp:sp>
    <dsp:sp modelId="{F1CD30C8-4E50-4C11-B8D5-39878B2D9781}">
      <dsp:nvSpPr>
        <dsp:cNvPr id="12" name="Oval 11"/>
        <dsp:cNvSpPr/>
      </dsp:nvSpPr>
      <dsp:spPr bwMode="white">
        <a:xfrm>
          <a:off x="708467" y="3095258"/>
          <a:ext cx="1146304" cy="1146304"/>
        </a:xfrm>
        <a:prstGeom prst="ellipse">
          <a:avLst/>
        </a:prstGeom>
      </dsp:spPr>
      <dsp:style>
        <a:lnRef idx="1">
          <a:schemeClr val="accent2">
            <a:hueOff val="6200000"/>
            <a:satOff val="-39476"/>
            <a:lumOff val="-23790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708467" y="3095258"/>
        <a:ext cx="1146304" cy="1146304"/>
      </dsp:txXfrm>
    </dsp:sp>
    <dsp:sp modelId="{9DB1CD51-2219-4E23-809E-25EA6031259B}">
      <dsp:nvSpPr>
        <dsp:cNvPr id="13" name="Rectangles 12"/>
        <dsp:cNvSpPr/>
      </dsp:nvSpPr>
      <dsp:spPr bwMode="white">
        <a:xfrm>
          <a:off x="755857" y="4585691"/>
          <a:ext cx="8435955" cy="917043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9300000"/>
            <a:satOff val="-59215"/>
            <a:lumOff val="-35685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727902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sub-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və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ya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dekompens</a:t>
          </a:r>
          <a:r>
            <a:rPr lang="az-Latn-AZ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ə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olunmuş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metabolik</a:t>
          </a:r>
          <a:r>
            <a:rPr lang="de-DE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asidoz</a:t>
          </a:r>
          <a:endParaRPr lang="en-US" sz="1800" dirty="0">
            <a:effectLst/>
            <a:latin typeface="Footlight MT Light" panose="0204060206030A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857" y="4585691"/>
        <a:ext cx="8435955" cy="917043"/>
      </dsp:txXfrm>
    </dsp:sp>
    <dsp:sp modelId="{DC6650E3-9B7F-4DCB-AE90-6114CBC1BA41}">
      <dsp:nvSpPr>
        <dsp:cNvPr id="14" name="Oval 13"/>
        <dsp:cNvSpPr/>
      </dsp:nvSpPr>
      <dsp:spPr bwMode="white">
        <a:xfrm>
          <a:off x="182705" y="4471061"/>
          <a:ext cx="1146304" cy="1146304"/>
        </a:xfrm>
        <a:prstGeom prst="ellipse">
          <a:avLst/>
        </a:prstGeom>
      </dsp:spPr>
      <dsp:style>
        <a:lnRef idx="1">
          <a:schemeClr val="accent2">
            <a:hueOff val="9300000"/>
            <a:satOff val="-59215"/>
            <a:lumOff val="-35685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182705" y="4471061"/>
        <a:ext cx="1146304" cy="1146304"/>
      </dsp:txXfrm>
    </dsp:sp>
    <dsp:sp modelId="{205308C9-44E6-423E-8B39-6C01E5D17513}">
      <dsp:nvSpPr>
        <dsp:cNvPr id="3" name="Rectangles 2" hidden="1"/>
        <dsp:cNvSpPr/>
      </dsp:nvSpPr>
      <dsp:spPr bwMode="white">
        <a:xfrm>
          <a:off x="170296" y="129978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70296" y="129978"/>
        <a:ext cx="36000" cy="36000"/>
      </dsp:txXfrm>
    </dsp:sp>
    <dsp:sp modelId="{349C1AB6-7553-486F-9560-829032BA95B6}">
      <dsp:nvSpPr>
        <dsp:cNvPr id="5" name="Rectangles 4" hidden="1"/>
        <dsp:cNvSpPr/>
      </dsp:nvSpPr>
      <dsp:spPr bwMode="white">
        <a:xfrm>
          <a:off x="1343569" y="2962509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343569" y="2962509"/>
        <a:ext cx="36000" cy="36000"/>
      </dsp:txXfrm>
    </dsp:sp>
    <dsp:sp modelId="{D5ABF514-E9D6-406C-AC53-BDA2AEF8E3A2}">
      <dsp:nvSpPr>
        <dsp:cNvPr id="6" name="Rectangles 5" hidden="1"/>
        <dsp:cNvSpPr/>
      </dsp:nvSpPr>
      <dsp:spPr bwMode="white">
        <a:xfrm>
          <a:off x="170296" y="5795039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70296" y="5795039"/>
        <a:ext cx="36000" cy="3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006197" cy="3886201"/>
        <a:chOff x="0" y="0"/>
        <a:chExt cx="10006197" cy="3886201"/>
      </a:xfrm>
    </dsp:grpSpPr>
    <dsp:sp modelId="{531BA0BD-20BB-408E-B0C4-8BE62944068A}">
      <dsp:nvSpPr>
        <dsp:cNvPr id="5" name="Freeform 4"/>
        <dsp:cNvSpPr/>
      </dsp:nvSpPr>
      <dsp:spPr bwMode="white">
        <a:xfrm>
          <a:off x="1460603" y="1499811"/>
          <a:ext cx="3418237" cy="650489"/>
        </a:xfrm>
        <a:custGeom>
          <a:avLst/>
          <a:gdLst/>
          <a:ahLst/>
          <a:cxnLst/>
          <a:pathLst>
            <a:path w="5383" h="1024">
              <a:moveTo>
                <a:pt x="5383" y="0"/>
              </a:moveTo>
              <a:lnTo>
                <a:pt x="5383" y="775"/>
              </a:lnTo>
              <a:lnTo>
                <a:pt x="0" y="775"/>
              </a:lnTo>
              <a:lnTo>
                <a:pt x="0" y="1024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1460603" y="1499811"/>
        <a:ext cx="3418237" cy="650489"/>
      </dsp:txXfrm>
    </dsp:sp>
    <dsp:sp modelId="{F588842A-E3CD-436E-B899-038F6C3699D0}">
      <dsp:nvSpPr>
        <dsp:cNvPr id="8" name="Freeform 7"/>
        <dsp:cNvSpPr/>
      </dsp:nvSpPr>
      <dsp:spPr bwMode="white">
        <a:xfrm>
          <a:off x="4878841" y="1499811"/>
          <a:ext cx="0" cy="650489"/>
        </a:xfrm>
        <a:custGeom>
          <a:avLst/>
          <a:gdLst/>
          <a:ahLst/>
          <a:cxnLst/>
          <a:pathLst>
            <a:path h="1024">
              <a:moveTo>
                <a:pt x="0" y="0"/>
              </a:moveTo>
              <a:lnTo>
                <a:pt x="0" y="1024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4878841" y="1499811"/>
        <a:ext cx="0" cy="650489"/>
      </dsp:txXfrm>
    </dsp:sp>
    <dsp:sp modelId="{AD8F7735-E1AA-4F21-AB79-0A9F32446355}">
      <dsp:nvSpPr>
        <dsp:cNvPr id="11" name="Freeform 10"/>
        <dsp:cNvSpPr/>
      </dsp:nvSpPr>
      <dsp:spPr bwMode="white">
        <a:xfrm>
          <a:off x="4878841" y="1499811"/>
          <a:ext cx="3418237" cy="650489"/>
        </a:xfrm>
        <a:custGeom>
          <a:avLst/>
          <a:gdLst/>
          <a:ahLst/>
          <a:cxnLst/>
          <a:pathLst>
            <a:path w="5383" h="1024">
              <a:moveTo>
                <a:pt x="0" y="0"/>
              </a:moveTo>
              <a:lnTo>
                <a:pt x="0" y="775"/>
              </a:lnTo>
              <a:lnTo>
                <a:pt x="5383" y="775"/>
              </a:lnTo>
              <a:lnTo>
                <a:pt x="5383" y="1024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4878841" y="1499811"/>
        <a:ext cx="3418237" cy="650489"/>
      </dsp:txXfrm>
    </dsp:sp>
    <dsp:sp modelId="{17919C38-A712-4B73-87BE-054F14608B0B}">
      <dsp:nvSpPr>
        <dsp:cNvPr id="3" name="Rounded Rectangle 2"/>
        <dsp:cNvSpPr/>
      </dsp:nvSpPr>
      <dsp:spPr bwMode="white">
        <a:xfrm>
          <a:off x="3418237" y="79546"/>
          <a:ext cx="2921207" cy="1420266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Xfrm>
        <a:off x="3418237" y="79546"/>
        <a:ext cx="2921207" cy="1420266"/>
      </dsp:txXfrm>
    </dsp:sp>
    <dsp:sp modelId="{F64BBC20-DD97-4316-9131-35E964CD03EE}">
      <dsp:nvSpPr>
        <dsp:cNvPr id="4" name="Rounded Rectangle 3"/>
        <dsp:cNvSpPr/>
      </dsp:nvSpPr>
      <dsp:spPr bwMode="white">
        <a:xfrm>
          <a:off x="3666753" y="315635"/>
          <a:ext cx="2921207" cy="1420266"/>
        </a:xfrm>
        <a:prstGeom prst="roundRect">
          <a:avLst>
            <a:gd name="adj" fmla="val 10000"/>
          </a:avLst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Patogenetik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xüsusiyyətlərinə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görə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asmatik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statusun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forma</a:t>
          </a:r>
          <a:r>
            <a:rPr lang="az-Latn-AZ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ları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b="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3666753" y="315635"/>
        <a:ext cx="2921207" cy="1420266"/>
      </dsp:txXfrm>
    </dsp:sp>
    <dsp:sp modelId="{CA42A03A-2B39-4321-9B6D-CBD1076B1D1B}">
      <dsp:nvSpPr>
        <dsp:cNvPr id="6" name="Rounded Rectangle 5"/>
        <dsp:cNvSpPr/>
      </dsp:nvSpPr>
      <dsp:spPr bwMode="white">
        <a:xfrm>
          <a:off x="0" y="2150300"/>
          <a:ext cx="2921207" cy="1420266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0" y="2150300"/>
        <a:ext cx="2921207" cy="1420266"/>
      </dsp:txXfrm>
    </dsp:sp>
    <dsp:sp modelId="{C25C8D57-67EE-4B4F-9C1C-0926B4034F2C}">
      <dsp:nvSpPr>
        <dsp:cNvPr id="7" name="Rounded Rectangle 6"/>
        <dsp:cNvSpPr/>
      </dsp:nvSpPr>
      <dsp:spPr bwMode="white">
        <a:xfrm>
          <a:off x="248515" y="2386390"/>
          <a:ext cx="2921207" cy="1420266"/>
        </a:xfrm>
        <a:prstGeom prst="roundRect">
          <a:avLst>
            <a:gd name="adj" fmla="val 10000"/>
          </a:avLst>
        </a:prstGeom>
      </dsp:spPr>
      <dsp:style>
        <a:lnRef idx="1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Ləng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inkişaf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edən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b="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248515" y="2386390"/>
        <a:ext cx="2921207" cy="1420266"/>
      </dsp:txXfrm>
    </dsp:sp>
    <dsp:sp modelId="{C38649B6-398E-48C7-9ED2-F9A9FBEE27E6}">
      <dsp:nvSpPr>
        <dsp:cNvPr id="9" name="Rounded Rectangle 8"/>
        <dsp:cNvSpPr/>
      </dsp:nvSpPr>
      <dsp:spPr bwMode="white">
        <a:xfrm>
          <a:off x="3418237" y="2150300"/>
          <a:ext cx="2921207" cy="1420266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3418237" y="2150300"/>
        <a:ext cx="2921207" cy="1420266"/>
      </dsp:txXfrm>
    </dsp:sp>
    <dsp:sp modelId="{85F9E668-A55F-42C5-BB09-C48EF57788E5}">
      <dsp:nvSpPr>
        <dsp:cNvPr id="10" name="Rounded Rectangle 9"/>
        <dsp:cNvSpPr/>
      </dsp:nvSpPr>
      <dsp:spPr bwMode="white">
        <a:xfrm>
          <a:off x="3666753" y="2386390"/>
          <a:ext cx="2921207" cy="1420266"/>
        </a:xfrm>
        <a:prstGeom prst="roundRect">
          <a:avLst>
            <a:gd name="adj" fmla="val 10000"/>
          </a:avLst>
        </a:prstGeom>
      </dsp:spPr>
      <dsp:style>
        <a:lnRef idx="1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Sürətli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inkişaf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edən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anafilaktik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forma) </a:t>
          </a:r>
          <a:endParaRPr lang="en-US" sz="2800" b="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3666753" y="2386390"/>
        <a:ext cx="2921207" cy="1420266"/>
      </dsp:txXfrm>
    </dsp:sp>
    <dsp:sp modelId="{E45A26F4-7CA7-408E-AD31-FF4AB18580F5}">
      <dsp:nvSpPr>
        <dsp:cNvPr id="12" name="Rounded Rectangle 11"/>
        <dsp:cNvSpPr/>
      </dsp:nvSpPr>
      <dsp:spPr bwMode="white">
        <a:xfrm>
          <a:off x="6836475" y="2150300"/>
          <a:ext cx="2921207" cy="1420266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6836475" y="2150300"/>
        <a:ext cx="2921207" cy="1420266"/>
      </dsp:txXfrm>
    </dsp:sp>
    <dsp:sp modelId="{D857532D-97CC-4BC8-87B0-FB8BED7374E1}">
      <dsp:nvSpPr>
        <dsp:cNvPr id="13" name="Rounded Rectangle 12"/>
        <dsp:cNvSpPr/>
      </dsp:nvSpPr>
      <dsp:spPr bwMode="white">
        <a:xfrm>
          <a:off x="7084990" y="2386390"/>
          <a:ext cx="2921207" cy="1420266"/>
        </a:xfrm>
        <a:prstGeom prst="roundRect">
          <a:avLst>
            <a:gd name="adj" fmla="val 10000"/>
          </a:avLst>
        </a:prstGeom>
      </dsp:spPr>
      <dsp:style>
        <a:lnRef idx="1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dirty="0" err="1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Anafilaktoid</a:t>
          </a:r>
          <a:r>
            <a:rPr lang="de-DE" sz="2400" b="0" dirty="0">
              <a:solidFill>
                <a:schemeClr val="dk1"/>
              </a:solidFill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forma </a:t>
          </a:r>
          <a:endParaRPr lang="en-US" sz="2800" b="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7084990" y="2386390"/>
        <a:ext cx="2921207" cy="1420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5418667"/>
        <a:chOff x="0" y="0"/>
        <a:chExt cx="8128000" cy="5418667"/>
      </a:xfrm>
    </dsp:grpSpPr>
    <dsp:sp modelId="{8F225542-B2FF-4867-8FAE-D50CBA421059}">
      <dsp:nvSpPr>
        <dsp:cNvPr id="4" name="Freeform 3"/>
        <dsp:cNvSpPr/>
      </dsp:nvSpPr>
      <dsp:spPr bwMode="white">
        <a:xfrm>
          <a:off x="2552625" y="778933"/>
          <a:ext cx="675383" cy="1930400"/>
        </a:xfrm>
        <a:custGeom>
          <a:avLst/>
          <a:gdLst/>
          <a:ahLst/>
          <a:cxnLst/>
          <a:pathLst>
            <a:path w="1064" h="3040">
              <a:moveTo>
                <a:pt x="0" y="3040"/>
              </a:moveTo>
              <a:lnTo>
                <a:pt x="532" y="3040"/>
              </a:lnTo>
              <a:lnTo>
                <a:pt x="532" y="0"/>
              </a:lnTo>
              <a:lnTo>
                <a:pt x="1064" y="0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552625" y="778933"/>
        <a:ext cx="675383" cy="1930400"/>
      </dsp:txXfrm>
    </dsp:sp>
    <dsp:sp modelId="{4C3D2890-3DC4-4678-B0A4-6077579D3756}">
      <dsp:nvSpPr>
        <dsp:cNvPr id="6" name="Freeform 5"/>
        <dsp:cNvSpPr/>
      </dsp:nvSpPr>
      <dsp:spPr bwMode="white">
        <a:xfrm>
          <a:off x="2552625" y="2065867"/>
          <a:ext cx="675383" cy="643467"/>
        </a:xfrm>
        <a:custGeom>
          <a:avLst/>
          <a:gdLst/>
          <a:ahLst/>
          <a:cxnLst/>
          <a:pathLst>
            <a:path w="1064" h="1013">
              <a:moveTo>
                <a:pt x="0" y="1013"/>
              </a:moveTo>
              <a:lnTo>
                <a:pt x="532" y="1013"/>
              </a:lnTo>
              <a:lnTo>
                <a:pt x="532" y="0"/>
              </a:lnTo>
              <a:lnTo>
                <a:pt x="1064" y="0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4200"/>
          </a:lvl1pPr>
          <a:lvl2pPr marL="285750" indent="-285750" algn="ctr">
            <a:defRPr sz="3300"/>
          </a:lvl2pPr>
          <a:lvl3pPr marL="571500" indent="-285750" algn="ctr">
            <a:defRPr sz="3300"/>
          </a:lvl3pPr>
          <a:lvl4pPr marL="857250" indent="-285750" algn="ctr">
            <a:defRPr sz="3300"/>
          </a:lvl4pPr>
          <a:lvl5pPr marL="1143000" indent="-285750" algn="ctr">
            <a:defRPr sz="3300"/>
          </a:lvl5pPr>
          <a:lvl6pPr marL="1428750" indent="-285750" algn="ctr">
            <a:defRPr sz="3300"/>
          </a:lvl6pPr>
          <a:lvl7pPr marL="1714500" indent="-285750" algn="ctr">
            <a:defRPr sz="3300"/>
          </a:lvl7pPr>
          <a:lvl8pPr marL="2000250" indent="-285750" algn="ctr">
            <a:defRPr sz="3300"/>
          </a:lvl8pPr>
          <a:lvl9pPr marL="2286000" indent="-285750" algn="ctr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552625" y="2065867"/>
        <a:ext cx="675383" cy="643467"/>
      </dsp:txXfrm>
    </dsp:sp>
    <dsp:sp modelId="{C6B091E2-5393-420A-872B-A1E791A74984}">
      <dsp:nvSpPr>
        <dsp:cNvPr id="8" name="Freeform 7"/>
        <dsp:cNvSpPr/>
      </dsp:nvSpPr>
      <dsp:spPr bwMode="white">
        <a:xfrm>
          <a:off x="2552625" y="2709334"/>
          <a:ext cx="675383" cy="643467"/>
        </a:xfrm>
        <a:custGeom>
          <a:avLst/>
          <a:gdLst/>
          <a:ahLst/>
          <a:cxnLst/>
          <a:pathLst>
            <a:path w="1064" h="1013">
              <a:moveTo>
                <a:pt x="0" y="0"/>
              </a:moveTo>
              <a:lnTo>
                <a:pt x="532" y="0"/>
              </a:lnTo>
              <a:lnTo>
                <a:pt x="532" y="1013"/>
              </a:lnTo>
              <a:lnTo>
                <a:pt x="1064" y="1013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4200"/>
          </a:lvl1pPr>
          <a:lvl2pPr marL="285750" indent="-285750" algn="ctr">
            <a:defRPr sz="3300"/>
          </a:lvl2pPr>
          <a:lvl3pPr marL="571500" indent="-285750" algn="ctr">
            <a:defRPr sz="3300"/>
          </a:lvl3pPr>
          <a:lvl4pPr marL="857250" indent="-285750" algn="ctr">
            <a:defRPr sz="3300"/>
          </a:lvl4pPr>
          <a:lvl5pPr marL="1143000" indent="-285750" algn="ctr">
            <a:defRPr sz="3300"/>
          </a:lvl5pPr>
          <a:lvl6pPr marL="1428750" indent="-285750" algn="ctr">
            <a:defRPr sz="3300"/>
          </a:lvl6pPr>
          <a:lvl7pPr marL="1714500" indent="-285750" algn="ctr">
            <a:defRPr sz="3300"/>
          </a:lvl7pPr>
          <a:lvl8pPr marL="2000250" indent="-285750" algn="ctr">
            <a:defRPr sz="3300"/>
          </a:lvl8pPr>
          <a:lvl9pPr marL="2286000" indent="-285750" algn="ctr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552625" y="2709334"/>
        <a:ext cx="675383" cy="643467"/>
      </dsp:txXfrm>
    </dsp:sp>
    <dsp:sp modelId="{81C6D9D2-119D-4F18-962C-560A86BE33E8}">
      <dsp:nvSpPr>
        <dsp:cNvPr id="10" name="Freeform 9"/>
        <dsp:cNvSpPr/>
      </dsp:nvSpPr>
      <dsp:spPr bwMode="white">
        <a:xfrm>
          <a:off x="2552625" y="2709334"/>
          <a:ext cx="675383" cy="1930400"/>
        </a:xfrm>
        <a:custGeom>
          <a:avLst/>
          <a:gdLst/>
          <a:ahLst/>
          <a:cxnLst/>
          <a:pathLst>
            <a:path w="1064" h="3040">
              <a:moveTo>
                <a:pt x="0" y="0"/>
              </a:moveTo>
              <a:lnTo>
                <a:pt x="532" y="0"/>
              </a:lnTo>
              <a:lnTo>
                <a:pt x="532" y="3040"/>
              </a:lnTo>
              <a:lnTo>
                <a:pt x="1064" y="3040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552625" y="2709334"/>
        <a:ext cx="675383" cy="1930400"/>
      </dsp:txXfrm>
    </dsp:sp>
    <dsp:sp modelId="{72A44D72-4B56-4C27-98A5-99128D5956D0}">
      <dsp:nvSpPr>
        <dsp:cNvPr id="3" name="Rectangles 2"/>
        <dsp:cNvSpPr/>
      </dsp:nvSpPr>
      <dsp:spPr bwMode="white">
        <a:xfrm rot="16200000">
          <a:off x="-671481" y="2194560"/>
          <a:ext cx="5418667" cy="1029547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Əsas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diaqnostik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meyarlar</a:t>
          </a:r>
          <a:endParaRPr lang="en-US" dirty="0">
            <a:latin typeface="Footlight MT Light" panose="0204060206030A020304" pitchFamily="18" charset="0"/>
          </a:endParaRPr>
        </a:p>
      </dsp:txBody>
      <dsp:txXfrm rot="16200000">
        <a:off x="-671481" y="2194560"/>
        <a:ext cx="5418667" cy="1029547"/>
      </dsp:txXfrm>
    </dsp:sp>
    <dsp:sp modelId="{79411F85-80C0-42D5-B530-64C437A1AB71}">
      <dsp:nvSpPr>
        <dsp:cNvPr id="5" name="Rectangles 4"/>
        <dsp:cNvSpPr/>
      </dsp:nvSpPr>
      <dsp:spPr bwMode="white">
        <a:xfrm>
          <a:off x="3228008" y="264160"/>
          <a:ext cx="3376913" cy="1029547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artan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KTÇ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əlamətləri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3228008" y="264160"/>
        <a:ext cx="3376913" cy="1029547"/>
      </dsp:txXfrm>
    </dsp:sp>
    <dsp:sp modelId="{8BDD8903-D11B-4B77-8E41-D88075AE31C1}">
      <dsp:nvSpPr>
        <dsp:cNvPr id="7" name="Rectangles 6"/>
        <dsp:cNvSpPr/>
      </dsp:nvSpPr>
      <dsp:spPr bwMode="white">
        <a:xfrm>
          <a:off x="3228008" y="1551093"/>
          <a:ext cx="3376913" cy="1029547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ağciyər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ürəyi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simptomlarının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inkişaf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etməsi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3228008" y="1551093"/>
        <a:ext cx="3376913" cy="1029547"/>
      </dsp:txXfrm>
    </dsp:sp>
    <dsp:sp modelId="{6F505A53-4342-414F-9191-77161E09461B}">
      <dsp:nvSpPr>
        <dsp:cNvPr id="9" name="Rectangles 8"/>
        <dsp:cNvSpPr/>
      </dsp:nvSpPr>
      <dsp:spPr bwMode="white">
        <a:xfrm>
          <a:off x="3228008" y="2838027"/>
          <a:ext cx="3376913" cy="1029547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lal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ağciyərin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yaranması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3228008" y="2838027"/>
        <a:ext cx="3376913" cy="1029547"/>
      </dsp:txXfrm>
    </dsp:sp>
    <dsp:sp modelId="{E4AB5067-0BDF-4C42-A157-6E9FB7CA9D46}">
      <dsp:nvSpPr>
        <dsp:cNvPr id="11" name="Rectangles 10"/>
        <dsp:cNvSpPr/>
      </dsp:nvSpPr>
      <dsp:spPr bwMode="white">
        <a:xfrm>
          <a:off x="3228008" y="4124960"/>
          <a:ext cx="3376913" cy="1029547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ənənəvi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terapiyanın</a:t>
          </a:r>
          <a:r>
            <a:rPr lang="de-DE" sz="1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1800" dirty="0" err="1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effektsizliyidir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3228008" y="4124960"/>
        <a:ext cx="3376913" cy="1029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E32AB-DACD-4108-AA6B-2DF7036A03FF}">
      <dsp:nvSpPr>
        <dsp:cNvPr id="0" name=""/>
        <dsp:cNvSpPr/>
      </dsp:nvSpPr>
      <dsp:spPr>
        <a:xfrm rot="5400000">
          <a:off x="1650685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7A530AD-97C9-4148-B5F6-480691CE7D04}">
      <dsp:nvSpPr>
        <dsp:cNvPr id="0" name=""/>
        <dsp:cNvSpPr/>
      </dsp:nvSpPr>
      <dsp:spPr>
        <a:xfrm>
          <a:off x="1120880" y="31045"/>
          <a:ext cx="2674756" cy="16498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shade val="8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 err="1">
              <a:latin typeface="Footlight MT Light" panose="0204060206030A020304" pitchFamily="18" charset="0"/>
            </a:rPr>
            <a:t>nisbi</a:t>
          </a:r>
          <a:r>
            <a:rPr lang="de-DE" sz="2400" b="0" kern="1200" dirty="0">
              <a:latin typeface="Footlight MT Light" panose="0204060206030A020304" pitchFamily="18" charset="0"/>
            </a:rPr>
            <a:t> </a:t>
          </a:r>
          <a:r>
            <a:rPr lang="de-DE" sz="2400" b="0" kern="1200" dirty="0" err="1">
              <a:latin typeface="Footlight MT Light" panose="0204060206030A020304" pitchFamily="18" charset="0"/>
            </a:rPr>
            <a:t>kompensasiya</a:t>
          </a:r>
          <a:endParaRPr lang="en-US" sz="2400" b="0" kern="1200" dirty="0">
            <a:latin typeface="Footlight MT Light" panose="0204060206030A020304" pitchFamily="18" charset="0"/>
          </a:endParaRPr>
        </a:p>
      </dsp:txBody>
      <dsp:txXfrm>
        <a:off x="1201435" y="111600"/>
        <a:ext cx="2513646" cy="1488762"/>
      </dsp:txXfrm>
    </dsp:sp>
    <dsp:sp modelId="{2F8ABD2B-2D6E-4494-A878-861727923E4D}">
      <dsp:nvSpPr>
        <dsp:cNvPr id="0" name=""/>
        <dsp:cNvSpPr/>
      </dsp:nvSpPr>
      <dsp:spPr>
        <a:xfrm>
          <a:off x="3521267" y="188398"/>
          <a:ext cx="1945363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69D9C-0050-42F9-AE0A-FA4D5BF30230}">
      <dsp:nvSpPr>
        <dsp:cNvPr id="0" name=""/>
        <dsp:cNvSpPr/>
      </dsp:nvSpPr>
      <dsp:spPr>
        <a:xfrm rot="5400000">
          <a:off x="3736645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6553"/>
            <a:satOff val="-316"/>
            <a:lumOff val="15309"/>
            <a:alphaOff val="0"/>
          </a:schemeClr>
        </a:soli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18A88F-7A9F-4ECA-A71E-7F9AD95654E3}">
      <dsp:nvSpPr>
        <dsp:cNvPr id="0" name=""/>
        <dsp:cNvSpPr/>
      </dsp:nvSpPr>
      <dsp:spPr>
        <a:xfrm>
          <a:off x="3206840" y="1884397"/>
          <a:ext cx="2674756" cy="16498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80000"/>
                <a:hueOff val="46661"/>
                <a:satOff val="-4606"/>
                <a:lumOff val="17602"/>
                <a:alphaOff val="0"/>
                <a:tint val="98000"/>
                <a:lumMod val="110000"/>
              </a:schemeClr>
            </a:gs>
            <a:gs pos="84000">
              <a:schemeClr val="accent3">
                <a:shade val="80000"/>
                <a:hueOff val="46661"/>
                <a:satOff val="-4606"/>
                <a:lumOff val="1760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 err="1">
              <a:latin typeface="Footlight MT Light" panose="0204060206030A020304" pitchFamily="18" charset="0"/>
            </a:rPr>
            <a:t>ümumi</a:t>
          </a:r>
          <a:r>
            <a:rPr lang="de-DE" sz="2400" b="0" kern="1200" dirty="0">
              <a:latin typeface="Footlight MT Light" panose="0204060206030A020304" pitchFamily="18" charset="0"/>
            </a:rPr>
            <a:t> </a:t>
          </a:r>
          <a:r>
            <a:rPr lang="de-DE" sz="2400" b="0" kern="1200" dirty="0" err="1">
              <a:latin typeface="Footlight MT Light" panose="0204060206030A020304" pitchFamily="18" charset="0"/>
            </a:rPr>
            <a:t>dekompensasiya</a:t>
          </a:r>
          <a:r>
            <a:rPr lang="de-DE" sz="2400" b="0" kern="1200" dirty="0">
              <a:latin typeface="Footlight MT Light" panose="0204060206030A020304" pitchFamily="18" charset="0"/>
            </a:rPr>
            <a:t> </a:t>
          </a:r>
          <a:endParaRPr lang="en-US" sz="2400" b="0" kern="1200" dirty="0">
            <a:latin typeface="Footlight MT Light" panose="0204060206030A020304" pitchFamily="18" charset="0"/>
          </a:endParaRPr>
        </a:p>
      </dsp:txBody>
      <dsp:txXfrm>
        <a:off x="3287395" y="1964952"/>
        <a:ext cx="2513646" cy="1488762"/>
      </dsp:txXfrm>
    </dsp:sp>
    <dsp:sp modelId="{B2746193-7074-4CC6-85AF-A39C5C1D5CBB}">
      <dsp:nvSpPr>
        <dsp:cNvPr id="0" name=""/>
        <dsp:cNvSpPr/>
      </dsp:nvSpPr>
      <dsp:spPr>
        <a:xfrm>
          <a:off x="5607227" y="2041750"/>
          <a:ext cx="1945363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8BEE7-3727-4259-94C1-16130A04C55B}">
      <dsp:nvSpPr>
        <dsp:cNvPr id="0" name=""/>
        <dsp:cNvSpPr/>
      </dsp:nvSpPr>
      <dsp:spPr>
        <a:xfrm>
          <a:off x="5292800" y="3737748"/>
          <a:ext cx="2674756" cy="16498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80000"/>
                <a:hueOff val="93322"/>
                <a:satOff val="-9213"/>
                <a:lumOff val="35205"/>
                <a:alphaOff val="0"/>
                <a:tint val="98000"/>
                <a:lumMod val="110000"/>
              </a:schemeClr>
            </a:gs>
            <a:gs pos="84000">
              <a:schemeClr val="accent3">
                <a:shade val="80000"/>
                <a:hueOff val="93322"/>
                <a:satOff val="-9213"/>
                <a:lumOff val="3520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 err="1">
              <a:latin typeface="Footlight MT Light" panose="0204060206030A020304" pitchFamily="18" charset="0"/>
            </a:rPr>
            <a:t>hipoksemik</a:t>
          </a:r>
          <a:r>
            <a:rPr lang="de-DE" sz="2400" b="0" kern="1200" dirty="0">
              <a:latin typeface="Footlight MT Light" panose="0204060206030A020304" pitchFamily="18" charset="0"/>
            </a:rPr>
            <a:t> </a:t>
          </a:r>
          <a:r>
            <a:rPr lang="de-DE" sz="2400" b="0" kern="1200" dirty="0" err="1">
              <a:latin typeface="Footlight MT Light" panose="0204060206030A020304" pitchFamily="18" charset="0"/>
            </a:rPr>
            <a:t>koma</a:t>
          </a:r>
          <a:endParaRPr lang="en-US" sz="2400" b="0" kern="1200" dirty="0">
            <a:latin typeface="Footlight MT Light" panose="0204060206030A020304" pitchFamily="18" charset="0"/>
          </a:endParaRPr>
        </a:p>
      </dsp:txBody>
      <dsp:txXfrm>
        <a:off x="5373355" y="3818303"/>
        <a:ext cx="2513646" cy="1488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972925" cy="7100888"/>
        <a:chOff x="0" y="0"/>
        <a:chExt cx="11972925" cy="7100888"/>
      </a:xfrm>
    </dsp:grpSpPr>
    <dsp:sp modelId="{FA4E6E73-A3C8-4495-927B-8AADA5A74297}">
      <dsp:nvSpPr>
        <dsp:cNvPr id="3" name="L-Shape 2"/>
        <dsp:cNvSpPr/>
      </dsp:nvSpPr>
      <dsp:spPr bwMode="white">
        <a:xfrm>
          <a:off x="-1434803" y="2854980"/>
          <a:ext cx="3195400" cy="325794"/>
        </a:xfrm>
        <a:prstGeom prst="corner">
          <a:avLst>
            <a:gd name="adj1" fmla="val 1000"/>
            <a:gd name="adj2" fmla="val 1000"/>
          </a:avLst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-1434803" y="2854980"/>
        <a:ext cx="3195400" cy="325794"/>
      </dsp:txXfrm>
    </dsp:sp>
    <dsp:sp modelId="{CA3A6A4E-2D39-41D2-A6B1-B590D0C452D2}">
      <dsp:nvSpPr>
        <dsp:cNvPr id="4" name="Pentagon 3"/>
        <dsp:cNvSpPr/>
      </dsp:nvSpPr>
      <dsp:spPr bwMode="white">
        <a:xfrm>
          <a:off x="0" y="4615577"/>
          <a:ext cx="4072423" cy="1065133"/>
        </a:xfrm>
        <a:prstGeom prst="homePlate">
          <a:avLst>
            <a:gd name="adj" fmla="val 25000"/>
          </a:avLst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52400" tIns="304800" rIns="152400" bIns="304800" rtlCol="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0">
              <a:latin typeface="Footlight MT Light" panose="0204060206030A020304" pitchFamily="18" charset="0"/>
            </a:rPr>
            <a:t>I - nisbi kompensasiya mərhələsində</a:t>
          </a:r>
          <a:endParaRPr lang="ru-RU" sz="2400" b="0" noProof="0" dirty="0"/>
        </a:p>
      </dsp:txBody>
      <dsp:txXfrm>
        <a:off x="0" y="4615577"/>
        <a:ext cx="4072423" cy="1065133"/>
      </dsp:txXfrm>
    </dsp:sp>
    <dsp:sp modelId="{810D7AA7-A541-4507-BE7F-36CCF210089F}">
      <dsp:nvSpPr>
        <dsp:cNvPr id="5" name="Rectangles 4"/>
        <dsp:cNvSpPr/>
      </dsp:nvSpPr>
      <dsp:spPr bwMode="white">
        <a:xfrm>
          <a:off x="325794" y="1615654"/>
          <a:ext cx="3306808" cy="406505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l">
            <a:defRPr sz="6500"/>
          </a:lvl1pPr>
          <a:lvl2pPr marL="285750" indent="-285750" algn="l">
            <a:defRPr sz="5100"/>
          </a:lvl2pPr>
          <a:lvl3pPr marL="571500" indent="-285750" algn="l">
            <a:defRPr sz="5100"/>
          </a:lvl3pPr>
          <a:lvl4pPr marL="857250" indent="-285750" algn="l">
            <a:defRPr sz="5100"/>
          </a:lvl4pPr>
          <a:lvl5pPr marL="1143000" indent="-285750" algn="l">
            <a:defRPr sz="5100"/>
          </a:lvl5pPr>
          <a:lvl6pPr marL="1428750" indent="-285750" algn="l">
            <a:defRPr sz="5100"/>
          </a:lvl6pPr>
          <a:lvl7pPr marL="1714500" indent="-285750" algn="l">
            <a:defRPr sz="5100"/>
          </a:lvl7pPr>
          <a:lvl8pPr marL="2000250" indent="-285750" algn="l">
            <a:defRPr sz="5100"/>
          </a:lvl8pPr>
          <a:lvl9pPr marL="2286000" indent="-285750" algn="l">
            <a:defRPr sz="51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325794" y="1615654"/>
        <a:ext cx="3306808" cy="4065056"/>
      </dsp:txXfrm>
    </dsp:sp>
    <dsp:sp modelId="{E41E7729-FD3F-426D-804C-45BD60BD762D}">
      <dsp:nvSpPr>
        <dsp:cNvPr id="6" name="L-Shape 5"/>
        <dsp:cNvSpPr/>
      </dsp:nvSpPr>
      <dsp:spPr bwMode="white">
        <a:xfrm>
          <a:off x="2515448" y="2854980"/>
          <a:ext cx="3195400" cy="325794"/>
        </a:xfrm>
        <a:prstGeom prst="corner">
          <a:avLst>
            <a:gd name="adj1" fmla="val 1000"/>
            <a:gd name="adj2" fmla="val 1000"/>
          </a:avLst>
        </a:prstGeom>
      </dsp:spPr>
      <dsp:style>
        <a:lnRef idx="1">
          <a:schemeClr val="accent2">
            <a:hueOff val="4650000"/>
            <a:satOff val="-29607"/>
            <a:lumOff val="-17842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2515448" y="2854980"/>
        <a:ext cx="3195400" cy="325794"/>
      </dsp:txXfrm>
    </dsp:sp>
    <dsp:sp modelId="{6C46E586-0364-4C52-98F9-74A7ACD803D1}">
      <dsp:nvSpPr>
        <dsp:cNvPr id="7" name="Chevron 6"/>
        <dsp:cNvSpPr/>
      </dsp:nvSpPr>
      <dsp:spPr bwMode="white">
        <a:xfrm>
          <a:off x="3950251" y="4615577"/>
          <a:ext cx="4072423" cy="1065133"/>
        </a:xfrm>
        <a:prstGeom prst="chevron">
          <a:avLst>
            <a:gd name="adj" fmla="val 25000"/>
          </a:avLst>
        </a:prstGeom>
      </dsp:spPr>
      <dsp:style>
        <a:lnRef idx="1">
          <a:schemeClr val="accent2">
            <a:hueOff val="4650000"/>
            <a:satOff val="-29607"/>
            <a:lumOff val="-17842"/>
            <a:alpha val="100000"/>
          </a:schemeClr>
        </a:lnRef>
        <a:fillRef idx="3">
          <a:schemeClr val="accent2">
            <a:hueOff val="4650000"/>
            <a:satOff val="-29607"/>
            <a:lumOff val="-17842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20650" tIns="241300" rIns="120650" bIns="241300" rtlCol="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0">
              <a:latin typeface="Footlight MT Light" panose="0204060206030A020304" pitchFamily="18" charset="0"/>
            </a:rPr>
            <a:t>II mərhələsində ümumi dekompensasiya </a:t>
          </a:r>
          <a:endParaRPr lang="ru-RU" b="0" noProof="0" dirty="0"/>
        </a:p>
      </dsp:txBody>
      <dsp:txXfrm>
        <a:off x="3950251" y="4615577"/>
        <a:ext cx="4072423" cy="1065133"/>
      </dsp:txXfrm>
    </dsp:sp>
    <dsp:sp modelId="{5E07F9E4-149C-4A89-848F-4ABDD305F0C5}">
      <dsp:nvSpPr>
        <dsp:cNvPr id="8" name="Rectangles 7"/>
        <dsp:cNvSpPr/>
      </dsp:nvSpPr>
      <dsp:spPr bwMode="white">
        <a:xfrm>
          <a:off x="4276045" y="1615654"/>
          <a:ext cx="3306808" cy="406505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l">
            <a:defRPr sz="6500"/>
          </a:lvl1pPr>
          <a:lvl2pPr marL="285750" indent="-285750" algn="l">
            <a:defRPr sz="5100"/>
          </a:lvl2pPr>
          <a:lvl3pPr marL="571500" indent="-285750" algn="l">
            <a:defRPr sz="5100"/>
          </a:lvl3pPr>
          <a:lvl4pPr marL="857250" indent="-285750" algn="l">
            <a:defRPr sz="5100"/>
          </a:lvl4pPr>
          <a:lvl5pPr marL="1143000" indent="-285750" algn="l">
            <a:defRPr sz="5100"/>
          </a:lvl5pPr>
          <a:lvl6pPr marL="1428750" indent="-285750" algn="l">
            <a:defRPr sz="5100"/>
          </a:lvl6pPr>
          <a:lvl7pPr marL="1714500" indent="-285750" algn="l">
            <a:defRPr sz="5100"/>
          </a:lvl7pPr>
          <a:lvl8pPr marL="2000250" indent="-285750" algn="l">
            <a:defRPr sz="5100"/>
          </a:lvl8pPr>
          <a:lvl9pPr marL="2286000" indent="-285750" algn="l">
            <a:defRPr sz="51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4276045" y="1615654"/>
        <a:ext cx="3306808" cy="4065056"/>
      </dsp:txXfrm>
    </dsp:sp>
    <dsp:sp modelId="{473F2067-7126-4D56-A328-5A8CFD3D8D52}">
      <dsp:nvSpPr>
        <dsp:cNvPr id="9" name="L-Shape 8"/>
        <dsp:cNvSpPr/>
      </dsp:nvSpPr>
      <dsp:spPr bwMode="white">
        <a:xfrm>
          <a:off x="6465699" y="2854980"/>
          <a:ext cx="3195400" cy="325794"/>
        </a:xfrm>
        <a:prstGeom prst="corner">
          <a:avLst>
            <a:gd name="adj1" fmla="val 1000"/>
            <a:gd name="adj2" fmla="val 1000"/>
          </a:avLst>
        </a:prstGeom>
      </dsp:spPr>
      <dsp:style>
        <a:lnRef idx="1">
          <a:schemeClr val="accent2">
            <a:hueOff val="9300000"/>
            <a:satOff val="-59215"/>
            <a:lumOff val="-35685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6465699" y="2854980"/>
        <a:ext cx="3195400" cy="325794"/>
      </dsp:txXfrm>
    </dsp:sp>
    <dsp:sp modelId="{7A0B5EFC-88FB-4ED5-994F-D5F6584C2293}">
      <dsp:nvSpPr>
        <dsp:cNvPr id="10" name="Chevron 9"/>
        <dsp:cNvSpPr/>
      </dsp:nvSpPr>
      <dsp:spPr bwMode="white">
        <a:xfrm>
          <a:off x="7900502" y="4615577"/>
          <a:ext cx="4072423" cy="1065133"/>
        </a:xfrm>
        <a:prstGeom prst="chevron">
          <a:avLst>
            <a:gd name="adj" fmla="val 25000"/>
          </a:avLst>
        </a:prstGeom>
      </dsp:spPr>
      <dsp:style>
        <a:lnRef idx="1">
          <a:schemeClr val="accent2">
            <a:hueOff val="9300000"/>
            <a:satOff val="-59215"/>
            <a:lumOff val="-35685"/>
            <a:alpha val="100000"/>
          </a:schemeClr>
        </a:lnRef>
        <a:fillRef idx="3">
          <a:schemeClr val="accent2">
            <a:hueOff val="9300000"/>
            <a:satOff val="-59215"/>
            <a:lumOff val="-35685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20650" tIns="241300" rIns="120650" bIns="241300" rtlCol="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0" dirty="0">
              <a:latin typeface="Footlight MT Light" panose="0204060206030A020304" pitchFamily="18" charset="0"/>
            </a:rPr>
            <a:t>III </a:t>
          </a:r>
          <a:r>
            <a:rPr lang="de-DE" b="0" dirty="0" err="1">
              <a:latin typeface="Footlight MT Light" panose="0204060206030A020304" pitchFamily="18" charset="0"/>
            </a:rPr>
            <a:t>mərhələsində</a:t>
          </a:r>
          <a:r>
            <a:rPr lang="de-DE" b="0" dirty="0">
              <a:latin typeface="Footlight MT Light" panose="0204060206030A020304" pitchFamily="18" charset="0"/>
            </a:rPr>
            <a:t> </a:t>
          </a:r>
          <a:r>
            <a:rPr lang="de-DE" b="0" dirty="0" err="1">
              <a:latin typeface="Footlight MT Light" panose="0204060206030A020304" pitchFamily="18" charset="0"/>
            </a:rPr>
            <a:t>hipoksemik</a:t>
          </a:r>
          <a:r>
            <a:rPr lang="de-DE" b="0" dirty="0">
              <a:latin typeface="Footlight MT Light" panose="0204060206030A020304" pitchFamily="18" charset="0"/>
            </a:rPr>
            <a:t> </a:t>
          </a:r>
          <a:r>
            <a:rPr lang="de-DE" b="0" dirty="0" err="1">
              <a:latin typeface="Footlight MT Light" panose="0204060206030A020304" pitchFamily="18" charset="0"/>
            </a:rPr>
            <a:t>koma</a:t>
          </a:r>
          <a:r>
            <a:rPr lang="de-DE" b="0" dirty="0">
              <a:latin typeface="Footlight MT Light" panose="0204060206030A020304" pitchFamily="18" charset="0"/>
            </a:rPr>
            <a:t> </a:t>
          </a:r>
          <a:endParaRPr lang="ru-RU" b="0" noProof="0" dirty="0"/>
        </a:p>
      </dsp:txBody>
      <dsp:txXfrm>
        <a:off x="7900502" y="4615577"/>
        <a:ext cx="4072423" cy="1065133"/>
      </dsp:txXfrm>
    </dsp:sp>
    <dsp:sp modelId="{FD7B29F2-0D66-4B4B-BC8A-82DA23575305}">
      <dsp:nvSpPr>
        <dsp:cNvPr id="11" name="Rectangles 10"/>
        <dsp:cNvSpPr/>
      </dsp:nvSpPr>
      <dsp:spPr bwMode="white">
        <a:xfrm>
          <a:off x="8226295" y="1615654"/>
          <a:ext cx="3306808" cy="406505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l">
            <a:defRPr sz="6500"/>
          </a:lvl1pPr>
          <a:lvl2pPr marL="285750" indent="-285750" algn="l">
            <a:defRPr sz="5100"/>
          </a:lvl2pPr>
          <a:lvl3pPr marL="571500" indent="-285750" algn="l">
            <a:defRPr sz="5100"/>
          </a:lvl3pPr>
          <a:lvl4pPr marL="857250" indent="-285750" algn="l">
            <a:defRPr sz="5100"/>
          </a:lvl4pPr>
          <a:lvl5pPr marL="1143000" indent="-285750" algn="l">
            <a:defRPr sz="5100"/>
          </a:lvl5pPr>
          <a:lvl6pPr marL="1428750" indent="-285750" algn="l">
            <a:defRPr sz="5100"/>
          </a:lvl6pPr>
          <a:lvl7pPr marL="1714500" indent="-285750" algn="l">
            <a:defRPr sz="5100"/>
          </a:lvl7pPr>
          <a:lvl8pPr marL="2000250" indent="-285750" algn="l">
            <a:defRPr sz="5100"/>
          </a:lvl8pPr>
          <a:lvl9pPr marL="2286000" indent="-285750" algn="l">
            <a:defRPr sz="51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8226295" y="1615654"/>
        <a:ext cx="3306808" cy="40650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882982" cy="6203250"/>
        <a:chOff x="0" y="0"/>
        <a:chExt cx="9882982" cy="6203250"/>
      </a:xfrm>
    </dsp:grpSpPr>
    <dsp:sp modelId="{8A60A801-26B2-4434-8BC1-9FCEB5892C89}">
      <dsp:nvSpPr>
        <dsp:cNvPr id="3" name="Oval 2"/>
        <dsp:cNvSpPr/>
      </dsp:nvSpPr>
      <dsp:spPr bwMode="white">
        <a:xfrm>
          <a:off x="4063496" y="2458385"/>
          <a:ext cx="1755989" cy="1755989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27940" tIns="27940" rIns="27940" bIns="279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dirty="0">
              <a:latin typeface="Footlight MT Light" panose="0204060206030A020304" pitchFamily="18" charset="0"/>
            </a:rPr>
            <a:t>Prinsiplər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4063496" y="2458385"/>
        <a:ext cx="1755989" cy="1755989"/>
      </dsp:txXfrm>
    </dsp:sp>
    <dsp:sp modelId="{98AE5EF5-D6ED-4F3A-82CE-C3354A78B329}">
      <dsp:nvSpPr>
        <dsp:cNvPr id="4" name="Right Arrow 3"/>
        <dsp:cNvSpPr/>
      </dsp:nvSpPr>
      <dsp:spPr bwMode="white">
        <a:xfrm rot="16199999">
          <a:off x="4755356" y="1808669"/>
          <a:ext cx="372270" cy="59703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3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16199999">
        <a:off x="4755356" y="1808669"/>
        <a:ext cx="372270" cy="597036"/>
      </dsp:txXfrm>
    </dsp:sp>
    <dsp:sp modelId="{83571F77-8DD7-451C-AC63-F240BAD653E2}">
      <dsp:nvSpPr>
        <dsp:cNvPr id="5" name="Oval 4"/>
        <dsp:cNvSpPr/>
      </dsp:nvSpPr>
      <dsp:spPr bwMode="white">
        <a:xfrm>
          <a:off x="4063496" y="0"/>
          <a:ext cx="1755989" cy="1755989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dirty="0">
              <a:latin typeface="Footlight MT Light" panose="0204060206030A020304" pitchFamily="18" charset="0"/>
            </a:rPr>
            <a:t>Hipoksemiya ilə mübarizə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4063496" y="0"/>
        <a:ext cx="1755989" cy="1755989"/>
      </dsp:txXfrm>
    </dsp:sp>
    <dsp:sp modelId="{00B8E3D3-CDC5-441F-8769-65EC9BED25FD}">
      <dsp:nvSpPr>
        <dsp:cNvPr id="6" name="Right Arrow 5"/>
        <dsp:cNvSpPr/>
      </dsp:nvSpPr>
      <dsp:spPr bwMode="white">
        <a:xfrm rot="-1080000">
          <a:off x="5924388" y="2658020"/>
          <a:ext cx="372270" cy="59703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3">
          <a:schemeClr val="accent2">
            <a:hueOff val="2325000"/>
            <a:satOff val="-14803"/>
            <a:lumOff val="-8921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3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-1080000">
        <a:off x="5924388" y="2658020"/>
        <a:ext cx="372270" cy="597036"/>
      </dsp:txXfrm>
    </dsp:sp>
    <dsp:sp modelId="{0EA39373-0174-4F8D-8192-16119CA324C0}">
      <dsp:nvSpPr>
        <dsp:cNvPr id="7" name="Oval 6"/>
        <dsp:cNvSpPr/>
      </dsp:nvSpPr>
      <dsp:spPr bwMode="white">
        <a:xfrm>
          <a:off x="6401560" y="1698702"/>
          <a:ext cx="1755989" cy="1755989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hueOff val="2325000"/>
            <a:satOff val="-14803"/>
            <a:lumOff val="-8921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dirty="0">
              <a:latin typeface="Footlight MT Light" panose="0204060206030A020304" pitchFamily="18" charset="0"/>
            </a:rPr>
            <a:t>Hipovolemiyanın aradan qaldırılması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6401560" y="1698702"/>
        <a:ext cx="1755989" cy="1755989"/>
      </dsp:txXfrm>
    </dsp:sp>
    <dsp:sp modelId="{E1BEAEDD-E39A-40A6-9D8E-EC7A95F33648}">
      <dsp:nvSpPr>
        <dsp:cNvPr id="8" name="Right Arrow 7"/>
        <dsp:cNvSpPr/>
      </dsp:nvSpPr>
      <dsp:spPr bwMode="white">
        <a:xfrm rot="3239999">
          <a:off x="5477857" y="4032299"/>
          <a:ext cx="372270" cy="59703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3">
          <a:schemeClr val="accent2">
            <a:hueOff val="4650000"/>
            <a:satOff val="-29607"/>
            <a:lumOff val="-17842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3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3239999">
        <a:off x="5477857" y="4032299"/>
        <a:ext cx="372270" cy="597036"/>
      </dsp:txXfrm>
    </dsp:sp>
    <dsp:sp modelId="{9E541E10-EA06-4F7A-963E-4CDB835C09D0}">
      <dsp:nvSpPr>
        <dsp:cNvPr id="9" name="Oval 8"/>
        <dsp:cNvSpPr/>
      </dsp:nvSpPr>
      <dsp:spPr bwMode="white">
        <a:xfrm>
          <a:off x="5508499" y="4447261"/>
          <a:ext cx="1755989" cy="1755989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hueOff val="4650000"/>
            <a:satOff val="-29607"/>
            <a:lumOff val="-17842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dirty="0">
              <a:latin typeface="Footlight MT Light" panose="0204060206030A020304" pitchFamily="18" charset="0"/>
            </a:rPr>
            <a:t>Bronxiolların selikli qişasının ödem və iltihabına qarşı tədbirlər 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5508499" y="4447261"/>
        <a:ext cx="1755989" cy="1755989"/>
      </dsp:txXfrm>
    </dsp:sp>
    <dsp:sp modelId="{FF59DE1E-74AE-4896-9142-AD86F1F92DD5}">
      <dsp:nvSpPr>
        <dsp:cNvPr id="10" name="Right Arrow 9"/>
        <dsp:cNvSpPr/>
      </dsp:nvSpPr>
      <dsp:spPr bwMode="white">
        <a:xfrm rot="7560000">
          <a:off x="4032855" y="4032299"/>
          <a:ext cx="372270" cy="59703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3">
          <a:schemeClr val="accent2">
            <a:hueOff val="6975000"/>
            <a:satOff val="-44411"/>
            <a:lumOff val="-26764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23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7560000">
        <a:off x="4032855" y="4032299"/>
        <a:ext cx="372270" cy="597036"/>
      </dsp:txXfrm>
    </dsp:sp>
    <dsp:sp modelId="{1E778095-C4E6-4B5B-A759-27ED61948BBB}">
      <dsp:nvSpPr>
        <dsp:cNvPr id="11" name="Oval 10"/>
        <dsp:cNvSpPr/>
      </dsp:nvSpPr>
      <dsp:spPr bwMode="white">
        <a:xfrm>
          <a:off x="2618494" y="4447261"/>
          <a:ext cx="1755989" cy="1755989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hueOff val="6975000"/>
            <a:satOff val="-44411"/>
            <a:lumOff val="-26764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dirty="0">
              <a:latin typeface="Footlight MT Light" panose="0204060206030A020304" pitchFamily="18" charset="0"/>
            </a:rPr>
            <a:t>ß</a:t>
          </a:r>
          <a:r>
            <a:rPr lang="az-Latn-AZ" dirty="0">
              <a:latin typeface="Footlight MT Light" panose="0204060206030A020304" pitchFamily="18" charset="0"/>
            </a:rPr>
            <a:t>-adrenergik reseptorların stimulyasiyasını təmin edən dərman müalicəsi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2618494" y="4447261"/>
        <a:ext cx="1755989" cy="1755989"/>
      </dsp:txXfrm>
    </dsp:sp>
    <dsp:sp modelId="{FEEE820D-6E9B-429D-BF13-906AE110A5F7}">
      <dsp:nvSpPr>
        <dsp:cNvPr id="12" name="Right Arrow 11"/>
        <dsp:cNvSpPr/>
      </dsp:nvSpPr>
      <dsp:spPr bwMode="white">
        <a:xfrm rot="11880000">
          <a:off x="3586324" y="2658020"/>
          <a:ext cx="372270" cy="59703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3">
          <a:schemeClr val="accent2">
            <a:hueOff val="9300000"/>
            <a:satOff val="-59215"/>
            <a:lumOff val="-35685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23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11880000">
        <a:off x="3586324" y="2658020"/>
        <a:ext cx="372270" cy="597036"/>
      </dsp:txXfrm>
    </dsp:sp>
    <dsp:sp modelId="{50D942EE-B71E-4F9C-BF8A-00F4A49A75DE}">
      <dsp:nvSpPr>
        <dsp:cNvPr id="13" name="Oval 12"/>
        <dsp:cNvSpPr/>
      </dsp:nvSpPr>
      <dsp:spPr bwMode="white">
        <a:xfrm>
          <a:off x="1725433" y="1698702"/>
          <a:ext cx="1755989" cy="1755989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hueOff val="9300000"/>
            <a:satOff val="-59215"/>
            <a:lumOff val="-35685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dirty="0">
              <a:latin typeface="Footlight MT Light" panose="0204060206030A020304" pitchFamily="18" charset="0"/>
            </a:rPr>
            <a:t>Bronxların keçiriciliyinin bərpa edilməsi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1725433" y="1698702"/>
        <a:ext cx="1755989" cy="1755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type="bentUpArrow" r:blip="" rot="90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type="bentArrow" r:blip="" rot="180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Уголковый процесс со смещенными рисунками и выносками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Текст уровня 1 отображается внутри уголковой фигуры, кроме первой фигуры, представленной в виде дома, а текст уровня 2 отображается над невидимыми прямоугольными фигурами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type="corner" r:blip="" rot="90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type="corner" r:blip="" rot="180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parTxLTRAlign" val="ctr"/>
            <dgm:param type="parTxRTLAlign" val="ctr"/>
            <dgm:param type="txAnchorVert" val="mid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type="homePlate" r:blip="" rot="180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type="chevron" r:blip="" rot="180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t"/>
              </dgm:alg>
            </dgm:if>
            <dgm:else name="Name21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t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58546D-4114-4FFB-A3F6-EC56F4B19196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490F62-96B5-44BE-A8A5-3DEBC6A2B6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FA19B3-343E-4387-8EB4-FDBE5B984941}" type="datetime1">
              <a:rPr lang="ru-RU" noProof="0" smtClean="0"/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ru-RU" noProof="0" smtClean="0"/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Образец подзаголовка</a:t>
            </a:r>
            <a:endParaRPr lang="ru-RU" noProof="0"/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атк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ru-RU" noProof="0">
                <a:solidFill>
                  <a:schemeClr val="tx2"/>
                </a:solidFill>
              </a:rPr>
              <a:t>Образец заголовка</a:t>
            </a:r>
            <a:endParaRPr lang="ru-RU" noProof="0">
              <a:solidFill>
                <a:schemeClr val="tx2"/>
              </a:solidFill>
            </a:endParaRP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6" name="Рисунок 11"/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ru-RU" noProof="0">
                <a:solidFill>
                  <a:schemeClr val="tx2"/>
                </a:solidFill>
              </a:rPr>
              <a:t>Образец заголовка</a:t>
            </a:r>
            <a:endParaRPr lang="ru-RU" noProof="0">
              <a:solidFill>
                <a:schemeClr val="tx2"/>
              </a:solidFill>
            </a:endParaRPr>
          </a:p>
        </p:txBody>
      </p:sp>
      <p:sp>
        <p:nvSpPr>
          <p:cNvPr id="6" name="Объект 2" descr="Tag=AccentColor&#10;Flavor=Light&#10;Target=Bullets"/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Образец подзаголовка</a:t>
            </a:r>
            <a:endParaRPr lang="ru-RU" noProof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Образец подзаголовка</a:t>
            </a:r>
            <a:endParaRPr lang="ru-RU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15" name="Заполнитель графического элемента SmartArt 14"/>
          <p:cNvSpPr>
            <a:spLocks noGrp="1"/>
          </p:cNvSpPr>
          <p:nvPr>
            <p:ph type="pic" sz="quarter" idx="13" hasCustomPrompt="1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  <a:endParaRPr lang="ru-RU" noProof="0"/>
          </a:p>
        </p:txBody>
      </p:sp>
      <p:sp>
        <p:nvSpPr>
          <p:cNvPr id="16" name="Заполнитель графического элемента SmartArt 14"/>
          <p:cNvSpPr>
            <a:spLocks noGrp="1"/>
          </p:cNvSpPr>
          <p:nvPr>
            <p:ph type="pic" sz="quarter" idx="14" hasCustomPrompt="1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  <a:endParaRPr lang="ru-RU" noProof="0"/>
          </a:p>
        </p:txBody>
      </p:sp>
      <p:sp>
        <p:nvSpPr>
          <p:cNvPr id="17" name="Заполнитель графического элемента SmartArt 14"/>
          <p:cNvSpPr>
            <a:spLocks noGrp="1"/>
          </p:cNvSpPr>
          <p:nvPr>
            <p:ph type="pic" sz="quarter" idx="15" hasCustomPrompt="1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  <a:endParaRPr lang="ru-RU" noProof="0"/>
          </a:p>
        </p:txBody>
      </p:sp>
      <p:sp>
        <p:nvSpPr>
          <p:cNvPr id="18" name="Заполнитель графического элемента SmartArt 14"/>
          <p:cNvSpPr>
            <a:spLocks noGrp="1"/>
          </p:cNvSpPr>
          <p:nvPr>
            <p:ph type="pic" sz="quarter" idx="16" hasCustomPrompt="1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  <a:endParaRPr lang="ru-RU" noProof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3850" indent="0">
              <a:buNone/>
              <a:defRPr sz="1800"/>
            </a:lvl2pPr>
            <a:lvl3pPr marL="629920" indent="0">
              <a:buNone/>
              <a:defRPr sz="1800"/>
            </a:lvl3pPr>
            <a:lvl4pPr marL="1007745" indent="0">
              <a:buNone/>
              <a:defRPr sz="1800"/>
            </a:lvl4pPr>
            <a:lvl5pPr marL="136779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  <a:endParaRPr lang="ru-RU" noProof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3850" indent="0">
              <a:buNone/>
              <a:defRPr sz="1600"/>
            </a:lvl2pPr>
            <a:lvl3pPr marL="629920" indent="0">
              <a:buNone/>
              <a:defRPr sz="1600"/>
            </a:lvl3pPr>
            <a:lvl4pPr marL="1007745" indent="0">
              <a:buNone/>
              <a:defRPr sz="1600"/>
            </a:lvl4pPr>
            <a:lvl5pPr marL="136779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  <a:endParaRPr lang="ru-RU" noProof="0"/>
          </a:p>
        </p:txBody>
      </p:sp>
      <p:sp>
        <p:nvSpPr>
          <p:cNvPr id="23" name="Текст 19"/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3850" indent="0">
              <a:buNone/>
              <a:defRPr sz="1800"/>
            </a:lvl2pPr>
            <a:lvl3pPr marL="629920" indent="0">
              <a:buNone/>
              <a:defRPr sz="1800"/>
            </a:lvl3pPr>
            <a:lvl4pPr marL="1007745" indent="0">
              <a:buNone/>
              <a:defRPr sz="1800"/>
            </a:lvl4pPr>
            <a:lvl5pPr marL="136779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  <a:endParaRPr lang="ru-RU" noProof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3850" indent="0">
              <a:buNone/>
              <a:defRPr sz="1600"/>
            </a:lvl2pPr>
            <a:lvl3pPr marL="629920" indent="0">
              <a:buNone/>
              <a:defRPr sz="1600"/>
            </a:lvl3pPr>
            <a:lvl4pPr marL="1007745" indent="0">
              <a:buNone/>
              <a:defRPr sz="1600"/>
            </a:lvl4pPr>
            <a:lvl5pPr marL="136779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  <a:endParaRPr lang="ru-RU" noProof="0"/>
          </a:p>
        </p:txBody>
      </p:sp>
      <p:sp>
        <p:nvSpPr>
          <p:cNvPr id="25" name="Текст 19"/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3850" indent="0">
              <a:buNone/>
              <a:defRPr sz="1800"/>
            </a:lvl2pPr>
            <a:lvl3pPr marL="629920" indent="0">
              <a:buNone/>
              <a:defRPr sz="1800"/>
            </a:lvl3pPr>
            <a:lvl4pPr marL="1007745" indent="0">
              <a:buNone/>
              <a:defRPr sz="1800"/>
            </a:lvl4pPr>
            <a:lvl5pPr marL="136779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  <a:endParaRPr lang="ru-RU" noProof="0"/>
          </a:p>
        </p:txBody>
      </p:sp>
      <p:sp>
        <p:nvSpPr>
          <p:cNvPr id="26" name="Текст 21"/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3850" indent="0">
              <a:buNone/>
              <a:defRPr sz="1600"/>
            </a:lvl2pPr>
            <a:lvl3pPr marL="629920" indent="0">
              <a:buNone/>
              <a:defRPr sz="1600"/>
            </a:lvl3pPr>
            <a:lvl4pPr marL="1007745" indent="0">
              <a:buNone/>
              <a:defRPr sz="1600"/>
            </a:lvl4pPr>
            <a:lvl5pPr marL="136779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  <a:endParaRPr lang="ru-RU" noProof="0"/>
          </a:p>
        </p:txBody>
      </p:sp>
      <p:sp>
        <p:nvSpPr>
          <p:cNvPr id="27" name="Текст 19"/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3850" indent="0">
              <a:buNone/>
              <a:defRPr sz="1800"/>
            </a:lvl2pPr>
            <a:lvl3pPr marL="629920" indent="0">
              <a:buNone/>
              <a:defRPr sz="1800"/>
            </a:lvl3pPr>
            <a:lvl4pPr marL="1007745" indent="0">
              <a:buNone/>
              <a:defRPr sz="1800"/>
            </a:lvl4pPr>
            <a:lvl5pPr marL="136779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  <a:endParaRPr lang="ru-RU" noProof="0"/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3850" indent="0">
              <a:buNone/>
              <a:defRPr sz="1600"/>
            </a:lvl2pPr>
            <a:lvl3pPr marL="629920" indent="0">
              <a:buNone/>
              <a:defRPr sz="1600"/>
            </a:lvl3pPr>
            <a:lvl4pPr marL="1007745" indent="0">
              <a:buNone/>
              <a:defRPr sz="1600"/>
            </a:lvl4pPr>
            <a:lvl5pPr marL="136779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/>
            </a:pPr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/>
            </a:pPr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/>
            </a:pPr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11" name="Объект 5"/>
          <p:cNvSpPr>
            <a:spLocks noGrp="1"/>
          </p:cNvSpPr>
          <p:nvPr>
            <p:ph sz="quarter" idx="14" hasCustomPrompt="1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20XX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Образец текста нижнего колонтитула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ru-RU" noProof="0" smtClean="0"/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14.GIF"/><Relationship Id="rId6" Type="http://schemas.openxmlformats.org/officeDocument/2006/relationships/image" Target="../media/image13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8536" y="1516861"/>
            <a:ext cx="10993546" cy="2251510"/>
          </a:xfrm>
        </p:spPr>
        <p:txBody>
          <a:bodyPr rtlCol="0">
            <a:normAutofit/>
          </a:bodyPr>
          <a:lstStyle/>
          <a:p>
            <a:pPr algn="r" rtl="0"/>
            <a:r>
              <a:rPr lang="az-Latn-AZ" sz="2400" dirty="0">
                <a:latin typeface="Footlight MT Light" panose="0204060206030A020304" pitchFamily="18" charset="0"/>
              </a:rPr>
              <a:t> </a:t>
            </a:r>
            <a:endParaRPr lang="ru-RU" sz="2400" dirty="0"/>
          </a:p>
        </p:txBody>
      </p:sp>
      <p:pic>
        <p:nvPicPr>
          <p:cNvPr id="8" name="Рисунок 7" descr="Медицинское оборудование со стетоскопом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056" y="3081528"/>
            <a:ext cx="11265408" cy="3310128"/>
          </a:xfr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8056" y="466344"/>
            <a:ext cx="10993549" cy="1499616"/>
          </a:xfrm>
        </p:spPr>
        <p:txBody>
          <a:bodyPr/>
          <a:lstStyle/>
          <a:p>
            <a:pPr algn="ctr"/>
            <a:r>
              <a:rPr lang="az-Latn-AZ" dirty="0">
                <a:latin typeface="Footlight MT Light" panose="0204060206030A020304" pitchFamily="18" charset="0"/>
              </a:rPr>
              <a:t>Astmatik status: etiopatogenezi və kliniki mərhələləri. Astmatik vəziyyətdə reanimasiya və intensiv terapiya.</a:t>
            </a:r>
            <a:endParaRPr lang="en-US" dirty="0"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graphicFrame>
        <p:nvGraphicFramePr>
          <p:cNvPr id="7" name="Схема 6"/>
          <p:cNvGraphicFramePr/>
          <p:nvPr/>
        </p:nvGraphicFramePr>
        <p:xfrm>
          <a:off x="3490118" y="585789"/>
          <a:ext cx="9882982" cy="620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318" y="734109"/>
            <a:ext cx="347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600" u="sng" dirty="0">
                <a:solidFill>
                  <a:schemeClr val="accent3">
                    <a:lumMod val="75000"/>
                  </a:schemeClr>
                </a:solidFill>
                <a:latin typeface="Footlight MT Light" panose="0204060206030A020304" pitchFamily="18" charset="0"/>
              </a:rPr>
              <a:t>İntensiv terapiya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9089" r="13799"/>
          <a:stretch>
            <a:fillRect/>
          </a:stretch>
        </p:blipFill>
        <p:spPr>
          <a:xfrm>
            <a:off x="178469" y="1528760"/>
            <a:ext cx="4524457" cy="468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469" y="1509026"/>
            <a:ext cx="4524457" cy="468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60A801-26B2-4434-8BC1-9FCEB589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AE5EF5-D6ED-4F3A-82CE-C3354A78B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71F77-8DD7-451C-AC63-F240BAD65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8E3D3-CDC5-441F-8769-65EC9BED2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A39373-0174-4F8D-8192-16119CA32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BEAEDD-E39A-40A6-9D8E-EC7A95F3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541E10-EA06-4F7A-963E-4CDB835C0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59DE1E-74AE-4896-9142-AD86F1F92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778095-C4E6-4B5B-A759-27ED61948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E820D-6E9B-429D-BF13-906AE110A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D942EE-B71E-4F9C-BF8A-00F4A49A7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1192" y="288608"/>
            <a:ext cx="11029616" cy="987552"/>
          </a:xfrm>
        </p:spPr>
        <p:txBody>
          <a:bodyPr/>
          <a:lstStyle/>
          <a:p>
            <a:pPr algn="ctr"/>
            <a:r>
              <a:rPr lang="az-Latn-AZ" dirty="0">
                <a:latin typeface="Footlight MT Light" panose="0204060206030A020304" pitchFamily="18" charset="0"/>
              </a:rPr>
              <a:t>Astmatik statusun I mərhələsində aparılan tədbirlər: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4027" y="1390459"/>
            <a:ext cx="11029615" cy="5696141"/>
          </a:xfrm>
        </p:spPr>
        <p:txBody>
          <a:bodyPr>
            <a:normAutofit fontScale="92500" lnSpcReduction="20000"/>
          </a:bodyPr>
          <a:lstStyle/>
          <a:p>
            <a:pPr algn="ctr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az-Latn-AZ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Oksigen terapiyası (3-5 l/dəq həcmində)</a:t>
            </a:r>
            <a:endParaRPr lang="az-Latn-AZ" sz="2200" dirty="0">
              <a:solidFill>
                <a:schemeClr val="accent1">
                  <a:lumMod val="50000"/>
                </a:schemeClr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az-Latn-AZ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Mərkəzi venanın kateterizasiyası (mərkəzi venoz təzyiqə nəzarət üçün körpücükaltı vena daha əlverişlidir)</a:t>
            </a:r>
            <a:endParaRPr lang="az-Latn-AZ" sz="2200" dirty="0">
              <a:solidFill>
                <a:schemeClr val="accent1">
                  <a:lumMod val="50000"/>
                </a:schemeClr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az-Latn-AZ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İnfuzion terapiya (qlükozanın 5%-li məhlulu, reopoliqlükin, Ringer məhlulu) mərkəzi venoz təzyiqə və diurezə nəzarət altında aparılır, orta hesabla gündə 2-4 l civarında təşkil edir.</a:t>
            </a:r>
            <a:endParaRPr lang="az-Latn-AZ" sz="2200" dirty="0">
              <a:solidFill>
                <a:schemeClr val="accent1">
                  <a:lumMod val="50000"/>
                </a:schemeClr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az-Latn-AZ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Heparin gündə 10.000-20.000 vah. infuziya edilir.</a:t>
            </a:r>
            <a:endParaRPr lang="az-Latn-AZ" sz="2200" dirty="0">
              <a:solidFill>
                <a:schemeClr val="accent1">
                  <a:lumMod val="50000"/>
                </a:schemeClr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az-Latn-AZ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İlk anlar adrenalin 0,3-0,5 mq dozada 1-2 dəfə dəri altına yeridilir. Daha böyük dozalarda tətbiqi tövsiyyə edilmir, çünki preparatın yarımparçalanma məhsulları bronxospazmı artıra bilər.</a:t>
            </a:r>
            <a:endParaRPr lang="az-Latn-AZ" sz="2200" dirty="0">
              <a:solidFill>
                <a:schemeClr val="accent1">
                  <a:lumMod val="50000"/>
                </a:schemeClr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az-Latn-AZ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Bir çox hallarda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ß</a:t>
            </a:r>
            <a:r>
              <a:rPr lang="az-Latn-AZ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-adrenomimetiklərin digər nümayəndələri (alupent, izadrin) effektli olur.</a:t>
            </a:r>
            <a:endParaRPr lang="az-Latn-AZ" sz="2200" dirty="0">
              <a:solidFill>
                <a:schemeClr val="accent1">
                  <a:lumMod val="50000"/>
                </a:schemeClr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az-Latn-AZ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Teofillin (eufillin) vena daxilinə öncə 5-6 mq/kq dozada tədricən yeridilir, gündəlik dozası 2 q-a çata bilər. Preparat bronxları genəltməklə yanaşı kiçik qan dövranında təzyiqi azaldır, CO</a:t>
            </a:r>
            <a:r>
              <a:rPr lang="az-Latn-AZ" sz="17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2</a:t>
            </a:r>
            <a:r>
              <a:rPr lang="az-Latn-AZ" sz="26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-</a:t>
            </a:r>
            <a:r>
              <a:rPr lang="az-Latn-AZ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nın parsial təzyiqini aşağı salır və trombositlərin aqreqasiyasını zəiflədir.</a:t>
            </a:r>
            <a:endParaRPr lang="az-Latn-AZ" sz="2200" dirty="0">
              <a:solidFill>
                <a:schemeClr val="accent1">
                  <a:lumMod val="50000"/>
                </a:schemeClr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az-Latn-AZ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Kortikosteroidlər (prednizolon gündə 200-400 mq, bəzən daha yüksək dozada) müalicənin ən vacib komponenti kimi onların iltihab, ödem və histamin əleyhinə təsirləri ilə bağlı geniş tətbiq edilir.</a:t>
            </a:r>
            <a:endParaRPr lang="az-Latn-AZ" sz="2200" dirty="0">
              <a:solidFill>
                <a:schemeClr val="accent1">
                  <a:lumMod val="50000"/>
                </a:schemeClr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az-Latn-AZ" sz="22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Dərman müalicəsi kifayət effekt vermədikdə 3-4-cü döş seqmenti səviyyəsində epidural blokadanın aparılması tövsiyyə olunur. Uzunmüddətli epidural blokada bronxların saya əzələlərinin tonusunu normallaşdırır və xəstənin astmatik vəziyyətdən tez çıxmasına imkan yaradır.</a:t>
            </a:r>
            <a:endParaRPr lang="az-Latn-AZ" sz="2200" dirty="0">
              <a:solidFill>
                <a:schemeClr val="accent1">
                  <a:lumMod val="50000"/>
                </a:schemeClr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965134"/>
            <a:ext cx="3475915" cy="147834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az-Latn-AZ" dirty="0">
                <a:latin typeface="Footlight MT Light" panose="0204060206030A020304" pitchFamily="18" charset="0"/>
              </a:rPr>
              <a:t>Antibiotiklərin tətbiqinə yalnız 2 halda göstəriş yaranır: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480" y="2575374"/>
            <a:ext cx="3475915" cy="3678303"/>
          </a:xfrm>
        </p:spPr>
        <p:txBody>
          <a:bodyPr rtlCol="0">
            <a:normAutofit/>
          </a:bodyPr>
          <a:lstStyle/>
          <a:p>
            <a:pPr marL="342900" indent="-342900" algn="ctr" rtl="0">
              <a:buClr>
                <a:schemeClr val="tx1"/>
              </a:buClr>
              <a:buAutoNum type="arabicParenR"/>
            </a:pPr>
            <a:r>
              <a:rPr lang="az-Latn-AZ" sz="2800" dirty="0">
                <a:latin typeface="Footlight MT Light" panose="0204060206030A020304" pitchFamily="18" charset="0"/>
              </a:rPr>
              <a:t>Rentgenoloji olaraq xəstənin ağciyərlərində infiltrat tapılırsa,</a:t>
            </a:r>
            <a:endParaRPr lang="az-Latn-AZ" sz="2800" dirty="0">
              <a:latin typeface="Footlight MT Light" panose="0204060206030A020304" pitchFamily="18" charset="0"/>
            </a:endParaRPr>
          </a:p>
          <a:p>
            <a:pPr marL="342900" indent="-342900" algn="ctr" rtl="0">
              <a:buClr>
                <a:schemeClr val="tx1"/>
              </a:buClr>
              <a:buAutoNum type="arabicParenR"/>
            </a:pPr>
            <a:r>
              <a:rPr lang="az-Latn-AZ" sz="2800" dirty="0">
                <a:latin typeface="Footlight MT Light" panose="0204060206030A020304" pitchFamily="18" charset="0"/>
              </a:rPr>
              <a:t>Xroniki bronxitin kəskinləşməsi irinli bəlğəmlə müşayiət olunursa.</a:t>
            </a:r>
            <a:endParaRPr lang="ru-RU" sz="2800" dirty="0"/>
          </a:p>
        </p:txBody>
      </p:sp>
      <p:pic>
        <p:nvPicPr>
          <p:cNvPr id="10" name="Рисунок 9" descr="Врач со скрещенными на груди руками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4233672"/>
            <a:ext cx="3703320" cy="2139696"/>
          </a:xfrm>
        </p:spPr>
      </p:pic>
      <p:pic>
        <p:nvPicPr>
          <p:cNvPr id="12" name="Рисунок 11" descr="Улыбающийся врач со стетоскопом и пациентом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6720" y="4233672"/>
            <a:ext cx="3703320" cy="2139696"/>
          </a:xfr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</a:fld>
            <a:endParaRPr lang="ru-RU"/>
          </a:p>
        </p:txBody>
      </p:sp>
      <p:pic>
        <p:nvPicPr>
          <p:cNvPr id="17" name="Рисунок 7" descr="Врач разговаривает с пациентом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r="16416"/>
          <a:stretch>
            <a:fillRect/>
          </a:stretch>
        </p:blipFill>
        <p:spPr>
          <a:xfrm>
            <a:off x="4241800" y="630238"/>
            <a:ext cx="7504113" cy="3521075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81190" y="988695"/>
            <a:ext cx="11029616" cy="987552"/>
          </a:xfrm>
        </p:spPr>
        <p:txBody>
          <a:bodyPr>
            <a:normAutofit fontScale="90000"/>
          </a:bodyPr>
          <a:lstStyle/>
          <a:p>
            <a:pPr algn="ctr"/>
            <a:r>
              <a:rPr lang="az-Latn-AZ" sz="3200" dirty="0">
                <a:latin typeface="Footlight MT Light" panose="0204060206030A020304" pitchFamily="18" charset="0"/>
              </a:rPr>
              <a:t>Astmatik statusun II mərhələsində aparılan tədbirlər əvvəlki mərhələ ilə uyğundur. Fərqlər:</a:t>
            </a:r>
            <a:endParaRPr lang="en-US" sz="3200" dirty="0">
              <a:latin typeface="Footlight MT Light" panose="0204060206030A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81190" y="2234819"/>
            <a:ext cx="11029615" cy="3634486"/>
          </a:xfrm>
        </p:spPr>
        <p:txBody>
          <a:bodyPr>
            <a:normAutofit lnSpcReduction="10000"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az-Latn-AZ" sz="2400" dirty="0">
                <a:solidFill>
                  <a:schemeClr val="tx1"/>
                </a:solidFill>
                <a:latin typeface="Footlight MT Light" panose="0204060206030A020304" pitchFamily="18" charset="0"/>
              </a:rPr>
              <a:t>Dekompensə olunmuş metabolik asidoza görə bufer məhlulları (natrium bikarbonat, trisamin) ilə korreksiya aparılır. </a:t>
            </a:r>
            <a:endParaRPr lang="az-Latn-AZ" sz="24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az-Latn-AZ" sz="2400" dirty="0">
                <a:solidFill>
                  <a:schemeClr val="tx1"/>
                </a:solidFill>
                <a:latin typeface="Footlight MT Light" panose="0204060206030A020304" pitchFamily="18" charset="0"/>
              </a:rPr>
              <a:t>Hormonların dozası (prednizolon üçün) bir gün ərzində 2000-3000 mq-a qədər artırıla bilər.</a:t>
            </a:r>
            <a:endParaRPr lang="az-Latn-AZ" sz="24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az-Latn-AZ" sz="2400" dirty="0">
                <a:solidFill>
                  <a:schemeClr val="tx1"/>
                </a:solidFill>
                <a:latin typeface="Footlight MT Light" panose="0204060206030A020304" pitchFamily="18" charset="0"/>
              </a:rPr>
              <a:t>Müalicəvi bronxoskopiya və bronxial lavaj aparılır. Bronxlar ilıq 1,4%-li matrium hidrokarbonat məhlulu ilə yuyulur, bronxlarda olan tıxacların təmizlənməsi üçün mukolitiklər (ximotripsin) tətbiq edilir.</a:t>
            </a:r>
            <a:endParaRPr lang="az-Latn-AZ" sz="24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az-Latn-AZ" sz="2400" dirty="0">
                <a:solidFill>
                  <a:schemeClr val="tx1"/>
                </a:solidFill>
                <a:latin typeface="Footlight MT Light" panose="0204060206030A020304" pitchFamily="18" charset="0"/>
              </a:rPr>
              <a:t>Bu tədbirlərdən sonra yaxın 1-2 saat ərzində «lal ağciyər» əlamətləri qalırsa, təcili endotraxeal intubasiya və ağciyərlərin süni ventilyasiyası aparılmalıdır.</a:t>
            </a:r>
            <a:endParaRPr lang="az-Latn-AZ" sz="24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sp>
        <p:nvSpPr>
          <p:cNvPr id="12" name="TextBox 11"/>
          <p:cNvSpPr txBox="1"/>
          <p:nvPr/>
        </p:nvSpPr>
        <p:spPr>
          <a:xfrm>
            <a:off x="1488278" y="5869305"/>
            <a:ext cx="9215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az-Latn-AZ" sz="2400" dirty="0">
                <a:latin typeface="Footlight MT Light" panose="0204060206030A020304" pitchFamily="18" charset="0"/>
              </a:rPr>
              <a:t>Astmatik statusun III mərhələsində tədbirlər ikinci mərhələdə aparılan müalicənin həcmi və prinsipi ilə eynidir.</a:t>
            </a:r>
            <a:endParaRPr lang="en-US" sz="2400" dirty="0"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1" y="1278191"/>
            <a:ext cx="11029616" cy="987552"/>
          </a:xfrm>
        </p:spPr>
        <p:txBody>
          <a:bodyPr>
            <a:normAutofit fontScale="90000"/>
          </a:bodyPr>
          <a:lstStyle/>
          <a:p>
            <a:pPr algn="ctr"/>
            <a:r>
              <a:rPr lang="az-Latn-AZ" sz="3200" dirty="0">
                <a:latin typeface="Footlight MT Light" panose="0204060206030A020304" pitchFamily="18" charset="0"/>
              </a:rPr>
              <a:t>Astmatik statusun aradan qaldırılmasının göstəriciləri:</a:t>
            </a:r>
            <a:endParaRPr lang="en-US" sz="3200" dirty="0">
              <a:latin typeface="Footlight MT Light" panose="0204060206030A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402522"/>
            <a:ext cx="11029615" cy="3634486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</a:pPr>
            <a:r>
              <a:rPr lang="az-Latn-AZ" sz="2800" dirty="0">
                <a:latin typeface="Footlight MT Light" panose="0204060206030A020304" pitchFamily="18" charset="0"/>
              </a:rPr>
              <a:t>İlk klinik əlaməti qatı, laxtaşəkilli bəlğəmlə müşayiət olunan öskürəyin əmələ gəlməsidir.</a:t>
            </a:r>
            <a:endParaRPr lang="az-Latn-AZ" sz="2800" dirty="0">
              <a:latin typeface="Footlight MT Light" panose="0204060206030A020304" pitchFamily="18" charset="0"/>
            </a:endParaRPr>
          </a:p>
          <a:p>
            <a:pPr algn="ctr">
              <a:buClr>
                <a:schemeClr val="tx1"/>
              </a:buClr>
            </a:pPr>
            <a:r>
              <a:rPr lang="az-Latn-AZ" sz="2800" dirty="0">
                <a:latin typeface="Footlight MT Light" panose="0204060206030A020304" pitchFamily="18" charset="0"/>
              </a:rPr>
              <a:t>Sonra isə çoxlu miqdarda duru bəlğəm ifraz olunur.</a:t>
            </a:r>
            <a:endParaRPr lang="az-Latn-AZ" sz="2800" dirty="0">
              <a:latin typeface="Footlight MT Light" panose="0204060206030A020304" pitchFamily="18" charset="0"/>
            </a:endParaRPr>
          </a:p>
          <a:p>
            <a:pPr algn="ctr">
              <a:buClr>
                <a:schemeClr val="tx1"/>
              </a:buClr>
            </a:pPr>
            <a:r>
              <a:rPr lang="az-Latn-AZ" sz="2800" dirty="0">
                <a:latin typeface="Footlight MT Light" panose="0204060206030A020304" pitchFamily="18" charset="0"/>
              </a:rPr>
              <a:t>Ağciyərlər üzərində yaş xırıltılar eşidilir. Bu halda bəlğəmin durulaşması üçün mukolitiklərlə inhalyasiya vacib sayılır.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-8674" y="820272"/>
            <a:ext cx="6609667" cy="6571832"/>
          </a:xfrm>
        </p:spPr>
        <p:txBody>
          <a:bodyPr>
            <a:normAutofit/>
          </a:bodyPr>
          <a:lstStyle/>
          <a:p>
            <a:pPr algn="ctr"/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Astmatik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yunanca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çətin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ağır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tənəffüs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vəziyyət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bronxial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astma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tutmasının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ağırlaşması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meydana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çıxaraq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ənənəvi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terapiyaya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rezistentlik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fonunda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boğulma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tutmalarının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tezliyi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intensivliyinin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artması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bronxiolların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selikli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</a:t>
            </a:r>
            <a:r>
              <a:rPr lang="az-Latn-AZ" sz="2800" dirty="0"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asının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iltihabı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az-Latn-AZ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ödemi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onların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drenaj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funksiyasının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pozulması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qatı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bəlğəmin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toplanması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az-Latn-AZ" sz="2800" dirty="0"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səciyyələnir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Hesab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əgər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bronxial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astma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tutması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ənənəvi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müalicə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fonunda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az-Latn-AZ" sz="2800" dirty="0"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çox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aramsız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davam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edirsə</a:t>
            </a:r>
            <a:r>
              <a:rPr lang="az-Latn-AZ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astmatik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vəziyyəti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yaranır</a:t>
            </a:r>
            <a:r>
              <a:rPr lang="de-DE" sz="28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 t="3109" b="3109"/>
          <a:stretch>
            <a:fillRect/>
          </a:stretch>
        </p:blipFill>
        <p:spPr>
          <a:xfrm>
            <a:off x="7114862" y="0"/>
            <a:ext cx="4670818" cy="4251351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543" y="4595485"/>
            <a:ext cx="5483457" cy="226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3887" y="288925"/>
            <a:ext cx="6044536" cy="2226956"/>
          </a:xfrm>
        </p:spPr>
        <p:txBody>
          <a:bodyPr rtlCol="0">
            <a:normAutofit/>
          </a:bodyPr>
          <a:lstStyle/>
          <a:p>
            <a:pPr algn="ctr"/>
            <a:r>
              <a:rPr lang="de-DE" sz="2400" b="1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Etiologiyasi</a:t>
            </a:r>
            <a:r>
              <a:rPr lang="de-DE" sz="2400" b="1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24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Əsas</a:t>
            </a:r>
            <a:r>
              <a:rPr lang="de-DE" sz="24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etibarilə</a:t>
            </a:r>
            <a:r>
              <a:rPr lang="de-DE" sz="24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infeksion-allergik</a:t>
            </a:r>
            <a:r>
              <a:rPr lang="de-DE" sz="24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de-DE" sz="24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üstünlük</a:t>
            </a:r>
            <a:r>
              <a:rPr lang="de-DE" sz="24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təşkil</a:t>
            </a:r>
            <a:r>
              <a:rPr lang="de-DE" sz="24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de-DE" sz="24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20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8768" y="807483"/>
            <a:ext cx="3008855" cy="30088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779" y="1060288"/>
            <a:ext cx="3320248" cy="33202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339" y="2673175"/>
            <a:ext cx="3169920" cy="33407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767" y="4538867"/>
            <a:ext cx="2705144" cy="27051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210" y="3869037"/>
            <a:ext cx="3169920" cy="33202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9289" y="2744875"/>
            <a:ext cx="6093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Latn-AZ" sz="2800" b="1" dirty="0">
                <a:solidFill>
                  <a:schemeClr val="accent1"/>
                </a:solidFill>
                <a:latin typeface="Footlight MT Light" panose="0204060206030A020304" pitchFamily="18" charset="0"/>
              </a:rPr>
              <a:t>Sensibilizasiya   yaradıcı  faktorlar: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3238410"/>
            <a:ext cx="63930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z-Latn-AZ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Məişət</a:t>
            </a:r>
            <a:r>
              <a:rPr lang="en-US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</a:t>
            </a:r>
            <a:r>
              <a:rPr lang="az-Latn-AZ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tozları:  ev  və  kitab   tozları, gənələr, tarakanlar, quru  balıq  qidaları, quş  tükü.</a:t>
            </a:r>
            <a:endParaRPr lang="az-Latn-AZ" sz="24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z-Latn-AZ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Qeyri  patogen  göbələklər (kif  və  maya  göbələklər).</a:t>
            </a:r>
            <a:endParaRPr lang="az-Latn-AZ" sz="24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z-Latn-AZ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Epidermal  allergenlər (it, pişik  tükü).</a:t>
            </a:r>
            <a:endParaRPr lang="az-Latn-AZ" sz="24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z-Latn-AZ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Bitki  allergenləri (ağac  tozu, alaq otları, çiçəklər)</a:t>
            </a:r>
            <a:endParaRPr lang="az-Latn-AZ" sz="24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z-Latn-AZ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Vaxtından </a:t>
            </a:r>
            <a:r>
              <a:rPr lang="en-US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</a:t>
            </a:r>
            <a:r>
              <a:rPr lang="az-Latn-AZ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qabaq</a:t>
            </a:r>
            <a:r>
              <a:rPr lang="en-US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</a:t>
            </a:r>
            <a:r>
              <a:rPr lang="az-Latn-AZ" sz="2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doğulanlarda  ağciyərlərin  və immun  sistemin  yetişməzliyi 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89" y="775514"/>
            <a:ext cx="5629811" cy="584724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sp>
        <p:nvSpPr>
          <p:cNvPr id="10" name="TextBox 9"/>
          <p:cNvSpPr txBox="1"/>
          <p:nvPr/>
        </p:nvSpPr>
        <p:spPr>
          <a:xfrm>
            <a:off x="506507" y="3007859"/>
            <a:ext cx="6098240" cy="84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4800" b="1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Patogenez</a:t>
            </a:r>
            <a:endParaRPr lang="en-US" sz="40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608730" y="645459"/>
          <a:ext cx="9191812" cy="5961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" y="3796872"/>
            <a:ext cx="3143250" cy="15716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CA43A5-8594-4D8F-9651-FEA5A3414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2FCA43A5-8594-4D8F-9651-FEA5A3414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2FCA43A5-8594-4D8F-9651-FEA5A3414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28E68F6-1126-4EBB-9242-B24A08BC0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928E68F6-1126-4EBB-9242-B24A08BC0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928E68F6-1126-4EBB-9242-B24A08BC0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5BA1A0-35E0-4109-8436-D0187DA4F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A15BA1A0-35E0-4109-8436-D0187DA4F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graphicEl>
                                              <a:dgm id="{A15BA1A0-35E0-4109-8436-D0187DA4F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BF4BAC2-5C9B-4806-8989-3E42DE991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EBF4BAC2-5C9B-4806-8989-3E42DE991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EBF4BAC2-5C9B-4806-8989-3E42DE991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54B01C-6BBA-4E74-ABEB-C25F2C13E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F354B01C-6BBA-4E74-ABEB-C25F2C13E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F354B01C-6BBA-4E74-ABEB-C25F2C13E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1CD30C8-4E50-4C11-B8D5-39878B2D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F1CD30C8-4E50-4C11-B8D5-39878B2D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F1CD30C8-4E50-4C11-B8D5-39878B2D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45EB98-B9DB-4B33-8F18-0BA2D98FC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1845EB98-B9DB-4B33-8F18-0BA2D98FC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1845EB98-B9DB-4B33-8F18-0BA2D98FC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6650E3-9B7F-4DCB-AE90-6114CBC1B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graphicEl>
                                              <a:dgm id="{DC6650E3-9B7F-4DCB-AE90-6114CBC1B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graphicEl>
                                              <a:dgm id="{DC6650E3-9B7F-4DCB-AE90-6114CBC1B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DB1CD51-2219-4E23-809E-25EA60312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9DB1CD51-2219-4E23-809E-25EA60312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9DB1CD51-2219-4E23-809E-25EA60312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sp>
        <p:nvSpPr>
          <p:cNvPr id="13" name="TextBox 12"/>
          <p:cNvSpPr txBox="1"/>
          <p:nvPr/>
        </p:nvSpPr>
        <p:spPr>
          <a:xfrm>
            <a:off x="7388320" y="730048"/>
            <a:ext cx="383577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latin typeface="Footlight MT Light" panose="0204060206030A020304" pitchFamily="18" charset="0"/>
              </a:rPr>
              <a:t>Göstərilən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patoloji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dəyişikliklər</a:t>
            </a:r>
            <a:r>
              <a:rPr lang="en-US" sz="2600" dirty="0">
                <a:latin typeface="Footlight MT Light" panose="0204060206030A020304" pitchFamily="18" charset="0"/>
              </a:rPr>
              <a:t> son </a:t>
            </a:r>
            <a:r>
              <a:rPr lang="en-US" sz="2600" dirty="0" err="1">
                <a:latin typeface="Footlight MT Light" panose="0204060206030A020304" pitchFamily="18" charset="0"/>
              </a:rPr>
              <a:t>nəticədə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nəfəsvermənin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çətinləşməsinə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səbəb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olur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ki</a:t>
            </a:r>
            <a:r>
              <a:rPr lang="en-US" sz="2600" dirty="0">
                <a:latin typeface="Footlight MT Light" panose="0204060206030A020304" pitchFamily="18" charset="0"/>
              </a:rPr>
              <a:t>, </a:t>
            </a:r>
            <a:r>
              <a:rPr lang="en-US" sz="2600" dirty="0" err="1">
                <a:latin typeface="Footlight MT Light" panose="0204060206030A020304" pitchFamily="18" charset="0"/>
              </a:rPr>
              <a:t>bu</a:t>
            </a:r>
            <a:r>
              <a:rPr lang="en-US" sz="2600" dirty="0">
                <a:latin typeface="Footlight MT Light" panose="0204060206030A020304" pitchFamily="18" charset="0"/>
              </a:rPr>
              <a:t> da </a:t>
            </a:r>
            <a:r>
              <a:rPr lang="en-US" sz="2600" dirty="0" err="1">
                <a:latin typeface="Footlight MT Light" panose="0204060206030A020304" pitchFamily="18" charset="0"/>
              </a:rPr>
              <a:t>ağciyərlərin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kəskin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emfizemasının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yaranmasına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gətirib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çıxarır</a:t>
            </a:r>
            <a:r>
              <a:rPr lang="en-US" sz="2600" dirty="0">
                <a:latin typeface="Footlight MT Light" panose="0204060206030A020304" pitchFamily="18" charset="0"/>
              </a:rPr>
              <a:t>. </a:t>
            </a:r>
            <a:r>
              <a:rPr lang="en-US" sz="2600" dirty="0" err="1">
                <a:latin typeface="Footlight MT Light" panose="0204060206030A020304" pitchFamily="18" charset="0"/>
              </a:rPr>
              <a:t>Sonda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alveollar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partlayaraq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pnevmotoraksın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əmələ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gəlməsi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ilə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müşayət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olunan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ağciyərlərin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mexaniki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zədələnməsinə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səbəb</a:t>
            </a:r>
            <a:r>
              <a:rPr lang="en-US" sz="2600" dirty="0">
                <a:latin typeface="Footlight MT Light" panose="0204060206030A020304" pitchFamily="18" charset="0"/>
              </a:rPr>
              <a:t> </a:t>
            </a:r>
            <a:r>
              <a:rPr lang="en-US" sz="2600" dirty="0" err="1">
                <a:latin typeface="Footlight MT Light" panose="0204060206030A020304" pitchFamily="18" charset="0"/>
              </a:rPr>
              <a:t>olur</a:t>
            </a:r>
            <a:r>
              <a:rPr lang="en-US" sz="2600" dirty="0">
                <a:latin typeface="Footlight MT Light" panose="0204060206030A020304" pitchFamily="18" charset="0"/>
              </a:rPr>
              <a:t>.</a:t>
            </a:r>
            <a:endParaRPr lang="en-US" sz="2600" dirty="0">
              <a:latin typeface="Footlight MT Light" panose="0204060206030A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"/>
          <a:srcRect b="2532"/>
          <a:stretch>
            <a:fillRect/>
          </a:stretch>
        </p:blipFill>
        <p:spPr>
          <a:xfrm>
            <a:off x="636189" y="2344116"/>
            <a:ext cx="6102805" cy="4513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23" y="582067"/>
            <a:ext cx="4816816" cy="19267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graphicFrame>
        <p:nvGraphicFramePr>
          <p:cNvPr id="7" name="Схема 6"/>
          <p:cNvGraphicFramePr/>
          <p:nvPr/>
        </p:nvGraphicFramePr>
        <p:xfrm>
          <a:off x="1361148" y="542924"/>
          <a:ext cx="10006197" cy="388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Стрелка: вниз 7"/>
          <p:cNvSpPr/>
          <p:nvPr/>
        </p:nvSpPr>
        <p:spPr>
          <a:xfrm>
            <a:off x="2835358" y="4514721"/>
            <a:ext cx="371475" cy="428625"/>
          </a:xfrm>
          <a:prstGeom prst="downArrow">
            <a:avLst/>
          </a:prstGeom>
          <a:solidFill>
            <a:srgbClr val="5E6B71"/>
          </a:solidFill>
          <a:ln>
            <a:solidFill>
              <a:srgbClr val="5E6B7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827" y="4470153"/>
            <a:ext cx="536494" cy="560881"/>
          </a:xfrm>
          <a:prstGeom prst="rect">
            <a:avLst/>
          </a:prstGeom>
        </p:spPr>
      </p:pic>
      <p:sp>
        <p:nvSpPr>
          <p:cNvPr id="10" name="Стрелка: вниз 9"/>
          <p:cNvSpPr/>
          <p:nvPr/>
        </p:nvSpPr>
        <p:spPr>
          <a:xfrm>
            <a:off x="9933120" y="4514721"/>
            <a:ext cx="371475" cy="428625"/>
          </a:xfrm>
          <a:prstGeom prst="downArrow">
            <a:avLst/>
          </a:prstGeom>
          <a:solidFill>
            <a:srgbClr val="5E6B71"/>
          </a:solidFill>
          <a:ln>
            <a:solidFill>
              <a:srgbClr val="5E6B7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3017" y="5068952"/>
            <a:ext cx="35361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Footlight MT Light" panose="0204060206030A020304" pitchFamily="18" charset="0"/>
              </a:rPr>
              <a:t>bronxların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iltihabı</a:t>
            </a:r>
            <a:r>
              <a:rPr lang="en-US" dirty="0">
                <a:latin typeface="Footlight MT Light" panose="0204060206030A020304" pitchFamily="18" charset="0"/>
              </a:rPr>
              <a:t>, </a:t>
            </a:r>
            <a:r>
              <a:rPr lang="en-US" dirty="0" err="1">
                <a:latin typeface="Footlight MT Light" panose="0204060206030A020304" pitchFamily="18" charset="0"/>
              </a:rPr>
              <a:t>ödemi</a:t>
            </a:r>
            <a:r>
              <a:rPr lang="en-US" dirty="0">
                <a:latin typeface="Footlight MT Light" panose="0204060206030A020304" pitchFamily="18" charset="0"/>
              </a:rPr>
              <a:t>, </a:t>
            </a:r>
            <a:r>
              <a:rPr lang="en-US" dirty="0" err="1">
                <a:latin typeface="Footlight MT Light" panose="0204060206030A020304" pitchFamily="18" charset="0"/>
              </a:rPr>
              <a:t>bəlğəmin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qatılaşması</a:t>
            </a:r>
            <a:r>
              <a:rPr lang="en-US" dirty="0">
                <a:latin typeface="Footlight MT Light" panose="0204060206030A020304" pitchFamily="18" charset="0"/>
              </a:rPr>
              <a:t>, </a:t>
            </a:r>
            <a:r>
              <a:rPr lang="en-US" dirty="0" err="1">
                <a:latin typeface="Footlight MT Light" panose="0204060206030A020304" pitchFamily="18" charset="0"/>
              </a:rPr>
              <a:t>bronx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adrenoreseptorlarının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dərin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blokadas</a:t>
            </a:r>
            <a:r>
              <a:rPr lang="az-Latn-AZ" dirty="0">
                <a:latin typeface="Footlight MT Light" panose="0204060206030A020304" pitchFamily="18" charset="0"/>
              </a:rPr>
              <a:t>ı</a:t>
            </a:r>
            <a:r>
              <a:rPr lang="en-US" dirty="0">
                <a:latin typeface="Footlight MT Light" panose="0204060206030A020304" pitchFamily="18" charset="0"/>
              </a:rPr>
              <a:t> v</a:t>
            </a:r>
            <a:r>
              <a:rPr lang="az-Latn-AZ" dirty="0">
                <a:latin typeface="Footlight MT Light" panose="0204060206030A020304" pitchFamily="18" charset="0"/>
              </a:rPr>
              <a:t>ə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qlükokortikoidlərin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çatışmazlığı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hesabına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yaranır</a:t>
            </a:r>
            <a:r>
              <a:rPr lang="en-US" dirty="0">
                <a:latin typeface="Footlight MT Light" panose="0204060206030A020304" pitchFamily="18" charset="0"/>
              </a:rPr>
              <a:t>.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8692" y="5031034"/>
            <a:ext cx="39837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Footlight MT Light" panose="0204060206030A020304" pitchFamily="18" charset="0"/>
              </a:rPr>
              <a:t>antigenlə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kontakt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nəticəsində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sürətlə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baş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verən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hiperergik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reaksiyalar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nəticəsində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allergiya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və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iltihab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mediatorlarının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ifrazı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qeyd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olunur</a:t>
            </a:r>
            <a:r>
              <a:rPr lang="en-US" dirty="0">
                <a:latin typeface="Footlight MT Light" panose="0204060206030A020304" pitchFamily="18" charset="0"/>
              </a:rPr>
              <a:t>. Bu is</a:t>
            </a:r>
            <a:r>
              <a:rPr lang="az-Latn-AZ" dirty="0">
                <a:latin typeface="Footlight MT Light" panose="0204060206030A020304" pitchFamily="18" charset="0"/>
              </a:rPr>
              <a:t>ə</a:t>
            </a:r>
            <a:r>
              <a:rPr lang="en-US" dirty="0">
                <a:latin typeface="Footlight MT Light" panose="0204060206030A020304" pitchFamily="18" charset="0"/>
              </a:rPr>
              <a:t> total </a:t>
            </a:r>
            <a:r>
              <a:rPr lang="en-US" dirty="0" err="1">
                <a:latin typeface="Footlight MT Light" panose="0204060206030A020304" pitchFamily="18" charset="0"/>
              </a:rPr>
              <a:t>bronxospazm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və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asfiksiyanın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inkişafı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ilə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nəticələnir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30668" y="4892534"/>
            <a:ext cx="33763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Latn-AZ" dirty="0">
                <a:latin typeface="Footlight MT Light" panose="0204060206030A020304" pitchFamily="18" charset="0"/>
              </a:rPr>
              <a:t>t</a:t>
            </a:r>
            <a:r>
              <a:rPr lang="en-US" dirty="0" err="1">
                <a:latin typeface="Footlight MT Light" panose="0204060206030A020304" pitchFamily="18" charset="0"/>
              </a:rPr>
              <a:t>ənəffüs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yollarında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olan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reseptorların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qıcıqlanması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hesabına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reflektoru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bronxospazm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baş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verir</a:t>
            </a:r>
            <a:r>
              <a:rPr lang="en-US" dirty="0">
                <a:latin typeface="Footlight MT Light" panose="0204060206030A020304" pitchFamily="18" charset="0"/>
              </a:rPr>
              <a:t>. Bu zaman </a:t>
            </a:r>
            <a:r>
              <a:rPr lang="en-US" dirty="0" err="1">
                <a:latin typeface="Footlight MT Light" panose="0204060206030A020304" pitchFamily="18" charset="0"/>
              </a:rPr>
              <a:t>immunoloji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reaksiyalar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olmadan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tosqun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hüceyrələrdən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histamin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ifrazı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artır</a:t>
            </a:r>
            <a:r>
              <a:rPr lang="en-US" dirty="0">
                <a:latin typeface="Footlight MT Light" panose="0204060206030A020304" pitchFamily="18" charset="0"/>
              </a:rPr>
              <a:t>.</a:t>
            </a: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0668" y="742951"/>
            <a:ext cx="3531248" cy="155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919C38-A712-4B73-87BE-054F1460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7919C38-A712-4B73-87BE-054F1460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7919C38-A712-4B73-87BE-054F1460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4BBC20-DD97-4316-9131-35E964CD0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F64BBC20-DD97-4316-9131-35E964CD0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F64BBC20-DD97-4316-9131-35E964CD0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BA0BD-20BB-408E-B0C4-8BE629440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531BA0BD-20BB-408E-B0C4-8BE629440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531BA0BD-20BB-408E-B0C4-8BE629440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42A03A-2B39-4321-9B6D-CBD1076B1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CA42A03A-2B39-4321-9B6D-CBD1076B1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CA42A03A-2B39-4321-9B6D-CBD1076B1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5C8D57-67EE-4B4F-9C1C-0926B403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C25C8D57-67EE-4B4F-9C1C-0926B403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C25C8D57-67EE-4B4F-9C1C-0926B403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88842A-E3CD-436E-B899-038F6C369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F588842A-E3CD-436E-B899-038F6C369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F588842A-E3CD-436E-B899-038F6C369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8649B6-398E-48C7-9ED2-F9A9FBEE2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C38649B6-398E-48C7-9ED2-F9A9FBEE2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C38649B6-398E-48C7-9ED2-F9A9FBEE2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F9E668-A55F-42C5-BB09-C48EF5778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85F9E668-A55F-42C5-BB09-C48EF5778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85F9E668-A55F-42C5-BB09-C48EF5778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8F7735-E1AA-4F21-AB79-0A9F32446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AD8F7735-E1AA-4F21-AB79-0A9F32446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AD8F7735-E1AA-4F21-AB79-0A9F32446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A26F4-7CA7-408E-AD31-FF4AB1858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E45A26F4-7CA7-408E-AD31-FF4AB1858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E45A26F4-7CA7-408E-AD31-FF4AB1858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7532D-97CC-4BC8-87B0-FB8BED737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D857532D-97CC-4BC8-87B0-FB8BED737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D857532D-97CC-4BC8-87B0-FB8BED737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10" grpId="0" animBg="1"/>
      <p:bldP spid="14" grpId="0" build="allAtOnce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graphicFrame>
        <p:nvGraphicFramePr>
          <p:cNvPr id="7" name="Схема 6"/>
          <p:cNvGraphicFramePr/>
          <p:nvPr/>
        </p:nvGraphicFramePr>
        <p:xfrm>
          <a:off x="-997115" y="10052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3833" t="6381" r="3319" b="2716"/>
          <a:stretch>
            <a:fillRect/>
          </a:stretch>
        </p:blipFill>
        <p:spPr>
          <a:xfrm>
            <a:off x="5908512" y="3351202"/>
            <a:ext cx="5981047" cy="3457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7130885" y="581094"/>
            <a:ext cx="3364403" cy="284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A44D72-4B56-4C27-98A5-99128D595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2A44D72-4B56-4C27-98A5-99128D595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225542-B2FF-4867-8FAE-D50CBA421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8F225542-B2FF-4867-8FAE-D50CBA421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11F85-80C0-42D5-B530-64C437A1A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9411F85-80C0-42D5-B530-64C437A1A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3D2890-3DC4-4678-B0A4-6077579D3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4C3D2890-3DC4-4678-B0A4-6077579D3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DD8903-D11B-4B77-8E41-D88075AE3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BDD8903-D11B-4B77-8E41-D88075AE3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B091E2-5393-420A-872B-A1E791A74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C6B091E2-5393-420A-872B-A1E791A74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505A53-4342-414F-9191-77161E094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F505A53-4342-414F-9191-77161E094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C6D9D2-119D-4F18-962C-560A86BE3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81C6D9D2-119D-4F18-962C-560A86BE3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AB5067-0BDF-4C42-A157-6E9FB7CA9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E4AB5067-0BDF-4C42-A157-6E9FB7CA9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2040532"/>
            <a:ext cx="5692775" cy="28726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sp>
        <p:nvSpPr>
          <p:cNvPr id="6" name="TextBox 5"/>
          <p:cNvSpPr txBox="1"/>
          <p:nvPr/>
        </p:nvSpPr>
        <p:spPr>
          <a:xfrm>
            <a:off x="5861448" y="1040949"/>
            <a:ext cx="6093618" cy="124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Astmatik</a:t>
            </a:r>
            <a:r>
              <a:rPr lang="de-DE" sz="3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statusun</a:t>
            </a:r>
            <a:r>
              <a:rPr lang="de-DE" sz="3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gedişində</a:t>
            </a:r>
            <a:r>
              <a:rPr lang="de-DE" sz="3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de-DE" sz="3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mərhələ</a:t>
            </a:r>
            <a:r>
              <a:rPr lang="de-DE" sz="3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ayırd</a:t>
            </a:r>
            <a:r>
              <a:rPr lang="de-DE" sz="3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de-DE" sz="3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623888" y="1189847"/>
          <a:ext cx="90884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smtClean="0"/>
            </a:fld>
            <a:endParaRPr lang="ru-RU" dirty="0"/>
          </a:p>
        </p:txBody>
      </p:sp>
      <p:graphicFrame>
        <p:nvGraphicFramePr>
          <p:cNvPr id="13" name="Объект 6" descr="Заполнитель временной шкалы "/>
          <p:cNvGraphicFramePr>
            <a:graphicFrameLocks noGrp="1"/>
          </p:cNvGraphicFramePr>
          <p:nvPr>
            <p:ph idx="1"/>
          </p:nvPr>
        </p:nvGraphicFramePr>
        <p:xfrm>
          <a:off x="109537" y="1058432"/>
          <a:ext cx="11972925" cy="710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39100" y="1567342"/>
            <a:ext cx="3814763" cy="4030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Ümumi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vəziyyət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hədsiz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ağır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dəri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selikli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qişalar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sianotik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bəzən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boz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çalarlı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çoxlu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tərlə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örtülmüş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Bəbəklər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kəskin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genəlir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işığa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qarşı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reaksiyası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zəifləyir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TS 1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dəq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çox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səthi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aritmik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hətta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bradipnoe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qeyd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Auskultasiyada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lal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ağciyər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ürək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tonlarının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karlaşması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aşkar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olunur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hipotoniya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dərinləşir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güclü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taxikardiya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(ÜYS 1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dəq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140)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bəzən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səyrici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aritmiya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qeydə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alına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bilər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Dekompensə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olunmuş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asidoz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 PaO</a:t>
            </a:r>
            <a:r>
              <a:rPr lang="de-DE" sz="1600" baseline="-250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 mm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c.süt-dan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aşağı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PaCO</a:t>
            </a:r>
            <a:r>
              <a:rPr lang="de-DE" sz="1600" baseline="-250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isə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 mm c.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süt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yuxarı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diqqəti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cəlb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Ümumi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dehidratasiya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əlamətləri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təhlükəli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həddə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çatır</a:t>
            </a:r>
            <a:r>
              <a:rPr lang="de-DE" sz="1600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41516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600" dirty="0" err="1">
                <a:latin typeface="Footlight MT Light" panose="0204060206030A020304" pitchFamily="18" charset="0"/>
              </a:rPr>
              <a:t>qorxu</a:t>
            </a:r>
            <a:r>
              <a:rPr lang="de-DE" sz="1600" dirty="0">
                <a:latin typeface="Footlight MT Light" panose="0204060206030A020304" pitchFamily="18" charset="0"/>
              </a:rPr>
              <a:t>, </a:t>
            </a:r>
            <a:r>
              <a:rPr lang="de-DE" sz="1600" dirty="0" err="1">
                <a:latin typeface="Footlight MT Light" panose="0204060206030A020304" pitchFamily="18" charset="0"/>
              </a:rPr>
              <a:t>həy</a:t>
            </a:r>
            <a:r>
              <a:rPr lang="az-Latn-AZ" sz="1600" dirty="0">
                <a:latin typeface="Footlight MT Light" panose="0204060206030A020304" pitchFamily="18" charset="0"/>
              </a:rPr>
              <a:t>ə</a:t>
            </a:r>
            <a:r>
              <a:rPr lang="de-DE" sz="1600" dirty="0" err="1">
                <a:latin typeface="Footlight MT Light" panose="0204060206030A020304" pitchFamily="18" charset="0"/>
              </a:rPr>
              <a:t>can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izlənir</a:t>
            </a:r>
            <a:r>
              <a:rPr lang="de-DE" sz="1600" dirty="0">
                <a:latin typeface="Footlight MT Light" panose="0204060206030A020304" pitchFamily="18" charset="0"/>
              </a:rPr>
              <a:t>, </a:t>
            </a:r>
            <a:r>
              <a:rPr lang="de-DE" sz="1600" dirty="0" err="1">
                <a:latin typeface="Footlight MT Light" panose="0204060206030A020304" pitchFamily="18" charset="0"/>
              </a:rPr>
              <a:t>xəstə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məcburi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vəziyyət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alır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Aydın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akrosianoz</a:t>
            </a:r>
            <a:r>
              <a:rPr lang="de-DE" sz="1600" dirty="0">
                <a:latin typeface="Footlight MT Light" panose="0204060206030A020304" pitchFamily="18" charset="0"/>
              </a:rPr>
              <a:t>, </a:t>
            </a:r>
            <a:r>
              <a:rPr lang="de-DE" sz="1600" dirty="0" err="1">
                <a:latin typeface="Footlight MT Light" panose="0204060206030A020304" pitchFamily="18" charset="0"/>
              </a:rPr>
              <a:t>təngnəfəslik</a:t>
            </a:r>
            <a:r>
              <a:rPr lang="de-DE" sz="1600" dirty="0">
                <a:latin typeface="Footlight MT Light" panose="0204060206030A020304" pitchFamily="18" charset="0"/>
              </a:rPr>
              <a:t> (TS 1 </a:t>
            </a:r>
            <a:r>
              <a:rPr lang="de-DE" sz="1600" dirty="0" err="1">
                <a:latin typeface="Footlight MT Light" panose="0204060206030A020304" pitchFamily="18" charset="0"/>
              </a:rPr>
              <a:t>dəq</a:t>
            </a:r>
            <a:r>
              <a:rPr lang="de-DE" sz="1600" dirty="0">
                <a:latin typeface="Footlight MT Light" panose="0204060206030A020304" pitchFamily="18" charset="0"/>
              </a:rPr>
              <a:t> - 26-40) </a:t>
            </a:r>
            <a:r>
              <a:rPr lang="de-DE" sz="1600" dirty="0" err="1">
                <a:latin typeface="Footlight MT Light" panose="0204060206030A020304" pitchFamily="18" charset="0"/>
              </a:rPr>
              <a:t>qeyd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olunur</a:t>
            </a:r>
            <a:r>
              <a:rPr lang="de-DE" sz="1600" dirty="0">
                <a:latin typeface="Footlight MT Light" panose="0204060206030A020304" pitchFamily="18" charset="0"/>
              </a:rPr>
              <a:t>, </a:t>
            </a:r>
            <a:r>
              <a:rPr lang="de-DE" sz="1600" dirty="0" err="1">
                <a:latin typeface="Footlight MT Light" panose="0204060206030A020304" pitchFamily="18" charset="0"/>
              </a:rPr>
              <a:t>nəfəsvermə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çətinləşir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Əzabverici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öskürək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qeyd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edilsə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də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bəlğəm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olmur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Tənəffüsdə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ağciyərlərin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bütün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hissələri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iştirak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edir</a:t>
            </a:r>
            <a:r>
              <a:rPr lang="de-DE" sz="1600" dirty="0">
                <a:latin typeface="Footlight MT Light" panose="0204060206030A020304" pitchFamily="18" charset="0"/>
              </a:rPr>
              <a:t>, </a:t>
            </a:r>
            <a:r>
              <a:rPr lang="de-DE" sz="1600" dirty="0" err="1">
                <a:latin typeface="Footlight MT Light" panose="0204060206030A020304" pitchFamily="18" charset="0"/>
              </a:rPr>
              <a:t>çoxlu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miqdarda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quru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və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fitverici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xırıltılar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eşidilir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Ürək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tonları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karlaşır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Bəzən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kəskin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emfizema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və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çoxlu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xırıltılara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görə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onları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ayırd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etmək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mümkün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olmur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Taxikardiya</a:t>
            </a:r>
            <a:r>
              <a:rPr lang="de-DE" sz="1600" dirty="0">
                <a:latin typeface="Footlight MT Light" panose="0204060206030A020304" pitchFamily="18" charset="0"/>
              </a:rPr>
              <a:t>, </a:t>
            </a:r>
            <a:r>
              <a:rPr lang="de-DE" sz="1600" dirty="0" err="1">
                <a:latin typeface="Footlight MT Light" panose="0204060206030A020304" pitchFamily="18" charset="0"/>
              </a:rPr>
              <a:t>arterial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hipertenziya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müşahid</a:t>
            </a:r>
            <a:r>
              <a:rPr lang="az-Latn-AZ" sz="1600" dirty="0">
                <a:latin typeface="Footlight MT Light" panose="0204060206030A020304" pitchFamily="18" charset="0"/>
              </a:rPr>
              <a:t>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edilir</a:t>
            </a:r>
            <a:r>
              <a:rPr lang="de-DE" sz="1600" dirty="0">
                <a:latin typeface="Footlight MT Light" panose="0204060206030A020304" pitchFamily="18" charset="0"/>
              </a:rPr>
              <a:t>, KTC </a:t>
            </a:r>
            <a:r>
              <a:rPr lang="de-DE" sz="1600" dirty="0" err="1">
                <a:latin typeface="Footlight MT Light" panose="0204060206030A020304" pitchFamily="18" charset="0"/>
              </a:rPr>
              <a:t>və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kəskin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ürək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çatışmazlığı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əlamətləri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get-gedə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artır.Qanın</a:t>
            </a:r>
            <a:r>
              <a:rPr lang="de-DE" sz="1600" dirty="0">
                <a:latin typeface="Footlight MT Light" panose="0204060206030A020304" pitchFamily="18" charset="0"/>
              </a:rPr>
              <a:t> pH - 7,2-7,3 </a:t>
            </a:r>
            <a:r>
              <a:rPr lang="de-DE" sz="1600" dirty="0" err="1">
                <a:latin typeface="Footlight MT Light" panose="0204060206030A020304" pitchFamily="18" charset="0"/>
              </a:rPr>
              <a:t>səviyyəsində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olur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Bəzi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hallarda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isə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subkompens</a:t>
            </a:r>
            <a:r>
              <a:rPr lang="az-Latn-AZ" sz="1600" dirty="0">
                <a:latin typeface="Footlight MT Light" panose="0204060206030A020304" pitchFamily="18" charset="0"/>
              </a:rPr>
              <a:t>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olunmuş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metabolik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asidoz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qeydə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alınır</a:t>
            </a:r>
            <a:r>
              <a:rPr lang="de-DE" sz="1600" dirty="0">
                <a:latin typeface="Footlight MT Light" panose="0204060206030A020304" pitchFamily="18" charset="0"/>
              </a:rPr>
              <a:t>. PaO</a:t>
            </a:r>
            <a:r>
              <a:rPr lang="de-DE" sz="1600" baseline="-25000" dirty="0">
                <a:latin typeface="Footlight MT Light" panose="0204060206030A020304" pitchFamily="18" charset="0"/>
              </a:rPr>
              <a:t>2</a:t>
            </a:r>
            <a:r>
              <a:rPr lang="de-DE" sz="1600" dirty="0">
                <a:latin typeface="Footlight MT Light" panose="0204060206030A020304" pitchFamily="18" charset="0"/>
              </a:rPr>
              <a:t> 70 mm </a:t>
            </a:r>
            <a:r>
              <a:rPr lang="de-DE" sz="1600" dirty="0" err="1">
                <a:latin typeface="Footlight MT Light" panose="0204060206030A020304" pitchFamily="18" charset="0"/>
              </a:rPr>
              <a:t>c.süt</a:t>
            </a:r>
            <a:r>
              <a:rPr lang="de-DE" sz="1600" dirty="0">
                <a:latin typeface="Footlight MT Light" panose="0204060206030A020304" pitchFamily="18" charset="0"/>
              </a:rPr>
              <a:t>., PaCO</a:t>
            </a:r>
            <a:r>
              <a:rPr lang="de-DE" sz="1600" baseline="-25000" dirty="0">
                <a:latin typeface="Footlight MT Light" panose="0204060206030A020304" pitchFamily="18" charset="0"/>
              </a:rPr>
              <a:t>2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is</a:t>
            </a:r>
            <a:r>
              <a:rPr lang="az-Latn-AZ" sz="1600" dirty="0">
                <a:latin typeface="Footlight MT Light" panose="0204060206030A020304" pitchFamily="18" charset="0"/>
              </a:rPr>
              <a:t>ə</a:t>
            </a:r>
            <a:r>
              <a:rPr lang="de-DE" sz="1600" dirty="0">
                <a:latin typeface="Footlight MT Light" panose="0204060206030A020304" pitchFamily="18" charset="0"/>
              </a:rPr>
              <a:t> 30-35 mm </a:t>
            </a:r>
            <a:r>
              <a:rPr lang="de-DE" sz="1600" dirty="0" err="1">
                <a:latin typeface="Footlight MT Light" panose="0204060206030A020304" pitchFamily="18" charset="0"/>
              </a:rPr>
              <a:t>c.süt</a:t>
            </a:r>
            <a:r>
              <a:rPr lang="de-DE" sz="1600" dirty="0">
                <a:latin typeface="Footlight MT Light" panose="0204060206030A020304" pitchFamily="18" charset="0"/>
              </a:rPr>
              <a:t>.-na </a:t>
            </a:r>
            <a:r>
              <a:rPr lang="de-DE" sz="1600" dirty="0" err="1">
                <a:latin typeface="Footlight MT Light" panose="0204060206030A020304" pitchFamily="18" charset="0"/>
              </a:rPr>
              <a:t>yaxınlaşır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ki</a:t>
            </a:r>
            <a:r>
              <a:rPr lang="de-DE" sz="1600" dirty="0">
                <a:latin typeface="Footlight MT Light" panose="0204060206030A020304" pitchFamily="18" charset="0"/>
              </a:rPr>
              <a:t>, </a:t>
            </a:r>
            <a:r>
              <a:rPr lang="de-DE" sz="1600" dirty="0" err="1">
                <a:latin typeface="Footlight MT Light" panose="0204060206030A020304" pitchFamily="18" charset="0"/>
              </a:rPr>
              <a:t>bu</a:t>
            </a:r>
            <a:r>
              <a:rPr lang="de-DE" sz="1600" dirty="0">
                <a:latin typeface="Footlight MT Light" panose="0204060206030A020304" pitchFamily="18" charset="0"/>
              </a:rPr>
              <a:t> da </a:t>
            </a:r>
            <a:r>
              <a:rPr lang="de-DE" sz="1600" dirty="0" err="1">
                <a:latin typeface="Footlight MT Light" panose="0204060206030A020304" pitchFamily="18" charset="0"/>
              </a:rPr>
              <a:t>kompensator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respirator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alkalozla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izah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olunur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Ümumi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dehidratasiyanın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ilkin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əlamətləri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formalaşır</a:t>
            </a:r>
            <a:r>
              <a:rPr lang="de-DE" sz="1600" dirty="0">
                <a:latin typeface="Footlight MT Light" panose="0204060206030A020304" pitchFamily="18" charset="0"/>
              </a:rPr>
              <a:t>.</a:t>
            </a:r>
            <a:endParaRPr lang="ru-RU" sz="1600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4224337" y="1689972"/>
            <a:ext cx="3814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/>
            <a:r>
              <a:rPr lang="de-DE" sz="1600" dirty="0" err="1">
                <a:latin typeface="Footlight MT Light" panose="0204060206030A020304" pitchFamily="18" charset="0"/>
              </a:rPr>
              <a:t>Huş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saxlanılır</a:t>
            </a:r>
            <a:r>
              <a:rPr lang="de-DE" sz="1600" dirty="0">
                <a:latin typeface="Footlight MT Light" panose="0204060206030A020304" pitchFamily="18" charset="0"/>
              </a:rPr>
              <a:t>, </a:t>
            </a:r>
            <a:r>
              <a:rPr lang="de-DE" sz="1600" dirty="0" err="1">
                <a:latin typeface="Footlight MT Light" panose="0204060206030A020304" pitchFamily="18" charset="0"/>
              </a:rPr>
              <a:t>lakin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hipoksik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ensefalopatiya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əlamətlərinin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əmələ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gəlməsi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mümkündür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Xəstələr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gücsüzdür</a:t>
            </a:r>
            <a:r>
              <a:rPr lang="de-DE" sz="1600" dirty="0">
                <a:latin typeface="Footlight MT Light" panose="0204060206030A020304" pitchFamily="18" charset="0"/>
              </a:rPr>
              <a:t>, </a:t>
            </a:r>
            <a:r>
              <a:rPr lang="de-DE" sz="1600" dirty="0" err="1">
                <a:latin typeface="Footlight MT Light" panose="0204060206030A020304" pitchFamily="18" charset="0"/>
              </a:rPr>
              <a:t>zəif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hərəkət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belə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vəziyyəti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ağırlaşdırır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Dəri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və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görünən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selikli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qişalar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sianotik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və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nəm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olur</a:t>
            </a:r>
            <a:r>
              <a:rPr lang="de-DE" sz="1600" dirty="0">
                <a:latin typeface="Footlight MT Light" panose="0204060206030A020304" pitchFamily="18" charset="0"/>
              </a:rPr>
              <a:t>. TS 1 </a:t>
            </a:r>
            <a:r>
              <a:rPr lang="de-DE" sz="1600" dirty="0" err="1">
                <a:latin typeface="Footlight MT Light" panose="0204060206030A020304" pitchFamily="18" charset="0"/>
              </a:rPr>
              <a:t>dəq</a:t>
            </a:r>
            <a:r>
              <a:rPr lang="de-DE" sz="1600" dirty="0">
                <a:latin typeface="Footlight MT Light" panose="0204060206030A020304" pitchFamily="18" charset="0"/>
              </a:rPr>
              <a:t>-da 40-dan </a:t>
            </a:r>
            <a:r>
              <a:rPr lang="de-DE" sz="1600" dirty="0" err="1">
                <a:latin typeface="Footlight MT Light" panose="0204060206030A020304" pitchFamily="18" charset="0"/>
              </a:rPr>
              <a:t>çox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və</a:t>
            </a:r>
            <a:r>
              <a:rPr lang="de-DE" sz="1600" dirty="0">
                <a:latin typeface="Footlight MT Light" panose="0204060206030A020304" pitchFamily="18" charset="0"/>
              </a:rPr>
              <a:t> s</a:t>
            </a:r>
            <a:r>
              <a:rPr lang="az-Latn-AZ" sz="1600" dirty="0">
                <a:latin typeface="Footlight MT Light" panose="0204060206030A020304" pitchFamily="18" charset="0"/>
              </a:rPr>
              <a:t>ə</a:t>
            </a:r>
            <a:r>
              <a:rPr lang="de-DE" sz="1600" dirty="0" err="1">
                <a:latin typeface="Footlight MT Light" panose="0204060206030A020304" pitchFamily="18" charset="0"/>
              </a:rPr>
              <a:t>thidir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Auskultasiyada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səciyyəvi</a:t>
            </a:r>
            <a:r>
              <a:rPr lang="de-DE" sz="1600" dirty="0">
                <a:latin typeface="Footlight MT Light" panose="0204060206030A020304" pitchFamily="18" charset="0"/>
              </a:rPr>
              <a:t> «</a:t>
            </a:r>
            <a:r>
              <a:rPr lang="de-DE" sz="1600" dirty="0" err="1">
                <a:latin typeface="Footlight MT Light" panose="0204060206030A020304" pitchFamily="18" charset="0"/>
              </a:rPr>
              <a:t>lal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ağciyər</a:t>
            </a:r>
            <a:r>
              <a:rPr lang="de-DE" sz="1600" dirty="0">
                <a:latin typeface="Footlight MT Light" panose="0204060206030A020304" pitchFamily="18" charset="0"/>
              </a:rPr>
              <a:t>» </a:t>
            </a:r>
            <a:r>
              <a:rPr lang="de-DE" sz="1600" dirty="0" err="1">
                <a:latin typeface="Footlight MT Light" panose="0204060206030A020304" pitchFamily="18" charset="0"/>
              </a:rPr>
              <a:t>ocaqları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formalaşır</a:t>
            </a:r>
            <a:r>
              <a:rPr lang="de-DE" sz="1600" dirty="0">
                <a:latin typeface="Footlight MT Light" panose="0204060206030A020304" pitchFamily="18" charset="0"/>
              </a:rPr>
              <a:t> (</a:t>
            </a:r>
            <a:r>
              <a:rPr lang="de-DE" sz="1600" dirty="0" err="1">
                <a:latin typeface="Footlight MT Light" panose="0204060206030A020304" pitchFamily="18" charset="0"/>
              </a:rPr>
              <a:t>auskultativ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mozaika</a:t>
            </a:r>
            <a:r>
              <a:rPr lang="de-DE" sz="1600" dirty="0">
                <a:latin typeface="Footlight MT Light" panose="0204060206030A020304" pitchFamily="18" charset="0"/>
              </a:rPr>
              <a:t>). </a:t>
            </a:r>
            <a:r>
              <a:rPr lang="de-DE" sz="1600" dirty="0" err="1">
                <a:latin typeface="Footlight MT Light" panose="0204060206030A020304" pitchFamily="18" charset="0"/>
              </a:rPr>
              <a:t>Ürək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tonlan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karlaşır</a:t>
            </a:r>
            <a:r>
              <a:rPr lang="de-DE" sz="1600" dirty="0">
                <a:latin typeface="Footlight MT Light" panose="0204060206030A020304" pitchFamily="18" charset="0"/>
              </a:rPr>
              <a:t>, </a:t>
            </a:r>
            <a:r>
              <a:rPr lang="de-DE" sz="1600" dirty="0" err="1">
                <a:latin typeface="Footlight MT Light" panose="0204060206030A020304" pitchFamily="18" charset="0"/>
              </a:rPr>
              <a:t>hipotoniya</a:t>
            </a:r>
            <a:r>
              <a:rPr lang="de-DE" sz="1600" dirty="0">
                <a:latin typeface="Footlight MT Light" panose="0204060206030A020304" pitchFamily="18" charset="0"/>
              </a:rPr>
              <a:t>, </a:t>
            </a:r>
            <a:r>
              <a:rPr lang="de-DE" sz="1600" dirty="0" err="1">
                <a:latin typeface="Footlight MT Light" panose="0204060206030A020304" pitchFamily="18" charset="0"/>
              </a:rPr>
              <a:t>taxikardiya</a:t>
            </a:r>
            <a:r>
              <a:rPr lang="de-DE" sz="1600" dirty="0">
                <a:latin typeface="Footlight MT Light" panose="0204060206030A020304" pitchFamily="18" charset="0"/>
              </a:rPr>
              <a:t> (ÜYS 1 </a:t>
            </a:r>
            <a:r>
              <a:rPr lang="de-DE" sz="1600" dirty="0" err="1">
                <a:latin typeface="Footlight MT Light" panose="0204060206030A020304" pitchFamily="18" charset="0"/>
              </a:rPr>
              <a:t>dəq</a:t>
            </a:r>
            <a:r>
              <a:rPr lang="de-DE" sz="1600" dirty="0">
                <a:latin typeface="Footlight MT Light" panose="0204060206030A020304" pitchFamily="18" charset="0"/>
              </a:rPr>
              <a:t> 110-120 </a:t>
            </a:r>
            <a:r>
              <a:rPr lang="de-DE" sz="1600" dirty="0" err="1">
                <a:latin typeface="Footlight MT Light" panose="0204060206030A020304" pitchFamily="18" charset="0"/>
              </a:rPr>
              <a:t>vurğu</a:t>
            </a:r>
            <a:r>
              <a:rPr lang="de-DE" sz="1600" dirty="0">
                <a:latin typeface="Footlight MT Light" panose="0204060206030A020304" pitchFamily="18" charset="0"/>
              </a:rPr>
              <a:t>) </a:t>
            </a:r>
            <a:r>
              <a:rPr lang="de-DE" sz="1600" dirty="0" err="1">
                <a:latin typeface="Footlight MT Light" panose="0204060206030A020304" pitchFamily="18" charset="0"/>
              </a:rPr>
              <a:t>qeyda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alınır</a:t>
            </a:r>
            <a:r>
              <a:rPr lang="de-DE" sz="1600" dirty="0">
                <a:latin typeface="Footlight MT Light" panose="0204060206030A020304" pitchFamily="18" charset="0"/>
              </a:rPr>
              <a:t>. Sub- </a:t>
            </a:r>
            <a:r>
              <a:rPr lang="de-DE" sz="1600" dirty="0" err="1">
                <a:latin typeface="Footlight MT Light" panose="0204060206030A020304" pitchFamily="18" charset="0"/>
              </a:rPr>
              <a:t>və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ya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dekompensə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olunmuş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metabolik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asidoz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dərinləşir</a:t>
            </a:r>
            <a:r>
              <a:rPr lang="de-DE" sz="1600" dirty="0">
                <a:latin typeface="Footlight MT Light" panose="0204060206030A020304" pitchFamily="18" charset="0"/>
              </a:rPr>
              <a:t>: PaO</a:t>
            </a:r>
            <a:r>
              <a:rPr lang="de-DE" sz="1600" baseline="-25000" dirty="0">
                <a:latin typeface="Footlight MT Light" panose="0204060206030A020304" pitchFamily="18" charset="0"/>
              </a:rPr>
              <a:t>2</a:t>
            </a:r>
            <a:r>
              <a:rPr lang="de-DE" sz="1600" dirty="0">
                <a:latin typeface="Footlight MT Light" panose="0204060206030A020304" pitchFamily="18" charset="0"/>
              </a:rPr>
              <a:t> 60 mm </a:t>
            </a:r>
            <a:r>
              <a:rPr lang="de-DE" sz="1600" dirty="0" err="1">
                <a:latin typeface="Footlight MT Light" panose="0204060206030A020304" pitchFamily="18" charset="0"/>
              </a:rPr>
              <a:t>c.süt</a:t>
            </a:r>
            <a:r>
              <a:rPr lang="de-DE" sz="1600" dirty="0">
                <a:latin typeface="Footlight MT Light" panose="0204060206030A020304" pitchFamily="18" charset="0"/>
              </a:rPr>
              <a:t>., PaCO</a:t>
            </a:r>
            <a:r>
              <a:rPr lang="de-DE" sz="1600" baseline="-25000" dirty="0">
                <a:latin typeface="Footlight MT Light" panose="0204060206030A020304" pitchFamily="18" charset="0"/>
              </a:rPr>
              <a:t>2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isə</a:t>
            </a:r>
            <a:r>
              <a:rPr lang="de-DE" sz="1600" dirty="0">
                <a:latin typeface="Footlight MT Light" panose="0204060206030A020304" pitchFamily="18" charset="0"/>
              </a:rPr>
              <a:t> 50-60 mm </a:t>
            </a:r>
            <a:r>
              <a:rPr lang="de-DE" sz="1600" dirty="0" err="1">
                <a:latin typeface="Footlight MT Light" panose="0204060206030A020304" pitchFamily="18" charset="0"/>
              </a:rPr>
              <a:t>c.süt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civarında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olur</a:t>
            </a:r>
            <a:r>
              <a:rPr lang="de-DE" sz="1600" dirty="0">
                <a:latin typeface="Footlight MT Light" panose="0204060206030A020304" pitchFamily="18" charset="0"/>
              </a:rPr>
              <a:t>. </a:t>
            </a:r>
            <a:r>
              <a:rPr lang="de-DE" sz="1600" dirty="0" err="1">
                <a:latin typeface="Footlight MT Light" panose="0204060206030A020304" pitchFamily="18" charset="0"/>
              </a:rPr>
              <a:t>Ümumi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dehidratasiya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əlamətləri</a:t>
            </a:r>
            <a:r>
              <a:rPr lang="de-DE" sz="1600" dirty="0">
                <a:latin typeface="Footlight MT Light" panose="0204060206030A020304" pitchFamily="18" charset="0"/>
              </a:rPr>
              <a:t> </a:t>
            </a:r>
            <a:r>
              <a:rPr lang="de-DE" sz="1600" dirty="0" err="1">
                <a:latin typeface="Footlight MT Light" panose="0204060206030A020304" pitchFamily="18" charset="0"/>
              </a:rPr>
              <a:t>güclənir</a:t>
            </a:r>
            <a:r>
              <a:rPr lang="de-DE" sz="1600" dirty="0">
                <a:latin typeface="Footlight MT Light" panose="0204060206030A020304" pitchFamily="18" charset="0"/>
              </a:rPr>
              <a:t>.</a:t>
            </a:r>
            <a:endParaRPr lang="ru-RU" sz="160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graphicEl>
                                              <a:dgm id="{FA4E6E73-A3C8-4495-927B-8AADA5A7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FA4E6E73-A3C8-4495-927B-8AADA5A7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FA4E6E73-A3C8-4495-927B-8AADA5A7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graphicEl>
                                              <a:dgm id="{FA4E6E73-A3C8-4495-927B-8AADA5A7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>
                                            <p:graphicEl>
                                              <a:dgm id="{CA3A6A4E-2D39-41D2-A6B1-B590D0C45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CA3A6A4E-2D39-41D2-A6B1-B590D0C45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CA3A6A4E-2D39-41D2-A6B1-B590D0C45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CA3A6A4E-2D39-41D2-A6B1-B590D0C45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810D7AA7-A541-4507-BE7F-36CCF210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dgm id="{810D7AA7-A541-4507-BE7F-36CCF210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graphicEl>
                                              <a:dgm id="{810D7AA7-A541-4507-BE7F-36CCF210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graphicEl>
                                              <a:dgm id="{810D7AA7-A541-4507-BE7F-36CCF210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3">
                                            <p:graphicEl>
                                              <a:dgm id="{E41E7729-FD3F-426D-804C-45BD60BD7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E41E7729-FD3F-426D-804C-45BD60BD7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E41E7729-FD3F-426D-804C-45BD60BD7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E41E7729-FD3F-426D-804C-45BD60BD7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">
                                            <p:graphicEl>
                                              <a:dgm id="{6C46E586-0364-4C52-98F9-74A7ACD80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6C46E586-0364-4C52-98F9-74A7ACD80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6C46E586-0364-4C52-98F9-74A7ACD80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graphicEl>
                                              <a:dgm id="{6C46E586-0364-4C52-98F9-74A7ACD80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E07F9E4-149C-4A89-848F-4ABDD305F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5E07F9E4-149C-4A89-848F-4ABDD305F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graphicEl>
                                              <a:dgm id="{5E07F9E4-149C-4A89-848F-4ABDD305F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graphicEl>
                                              <a:dgm id="{5E07F9E4-149C-4A89-848F-4ABDD305F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473F2067-7126-4D56-A328-5A8CFD3D8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graphicEl>
                                              <a:dgm id="{473F2067-7126-4D56-A328-5A8CFD3D8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473F2067-7126-4D56-A328-5A8CFD3D8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473F2067-7126-4D56-A328-5A8CFD3D8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3">
                                            <p:graphicEl>
                                              <a:dgm id="{7A0B5EFC-88FB-4ED5-994F-D5F6584C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7A0B5EFC-88FB-4ED5-994F-D5F6584C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7A0B5EFC-88FB-4ED5-994F-D5F6584C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graphicEl>
                                              <a:dgm id="{7A0B5EFC-88FB-4ED5-994F-D5F6584C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FD7B29F2-0D66-4B4B-BC8A-82DA23575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graphicEl>
                                              <a:dgm id="{FD7B29F2-0D66-4B4B-BC8A-82DA23575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graphicEl>
                                              <a:dgm id="{FD7B29F2-0D66-4B4B-BC8A-82DA23575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graphicEl>
                                              <a:dgm id="{FD7B29F2-0D66-4B4B-BC8A-82DA23575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2.xml>��< ? x m l   v e r s i o n = " 1 . 0 " ? > < c t : c o n t e n t T y p e S c h e m a   c t : _ = " "   m a : _ = " "   m a : c o n t e n t T y p e N a m e = " D o c u m e n t "   m a : c o n t e n t T y p e I D = " 0 x 0 1 0 1 0 0 7 9 F 1 1 1 E D 3 5 F 8 C C 4 7 9 4 4 9 6 0 9 E 8 A 0 9 2 3 A 6 "   m a : c o n t e n t T y p e V e r s i o n = " 2 0 "   m a : c o n t e n t T y p e D e s c r i p t i o n = " C r e a t e   a   n e w   d o c u m e n t . "   m a : c o n t e n t T y p e S c o p e = " "   m a : v e r s i o n I D = " 1 2 6 7 0 9 7 e e 5 f 5 8 7 4 a d f c c 4 0 8 0 4 1 a e 2 5 2 e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3 9 5 8 9 1 a 9 3 d f 6 5 b 1 4 7 2 7 7 5 0 f 2 c 0 6 c 3 0 6 c "   n s 1 : _ = " "   n s 2 : _ = " "   n s 3 : _ = " "   n s 4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1 = " h t t p : / / s c h e m a s . m i c r o s o f t . c o m / s h a r e p o i n t / v 3 "   x m l n s : n s 2 = " 7 1 a f 3 2 4 3 - 3 d d 4 - 4 a 8 d - 8 c 0 d - d d 7 6 d a 1 f 0 2 a 5 "   x m l n s : n s 3 = " 1 6 c 0 5 7 2 7 - a a 7 5 - 4 e 4 a - 9 b 5 f - 8 a 8 0 a 1 1 6 5 8 9 1 "   x m l n s : n s 4 = " 2 3 0 e 9 d f 3 - b e 6 5 - 4 c 7 3 - a 9 3 b - d 1 2 3 6 e b d 6 7 7 e " >  
 < x s d : i m p o r t   n a m e s p a c e = " h t t p : / / s c h e m a s . m i c r o s o f t . c o m / s h a r e p o i n t / v 3 " / >  
 < x s d : i m p o r t   n a m e s p a c e = " 7 1 a f 3 2 4 3 - 3 d d 4 - 4 a 8 d - 8 c 0 d - d d 7 6 d a 1 f 0 2 a 5 " / >  
 < x s d : i m p o r t   n a m e s p a c e = " 1 6 c 0 5 7 2 7 - a a 7 5 - 4 e 4 a - 9 b 5 f - 8 a 8 0 a 1 1 6 5 8 9 1 " / >  
 < x s d : i m p o r t   n a m e s p a c e = " 2 3 0 e 9 d f 3 - b e 6 5 - 4 c 7 3 - a 9 3 b - d 1 2 3 6 e b d 6 7 7 e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O C R "   m i n O c c u r s = " 0 " / >  
 < x s d : e l e m e n t   r e f = " n s 2 : M e d i a S e r v i c e A u t o T a g s "   m i n O c c u r s = " 0 " / >  
 < x s d : e l e m e n t   r e f = " n s 2 : M e d i a S e r v i c e E v e n t H a s h C o d e "   m i n O c c u r s = " 0 " / >  
 < x s d : e l e m e n t   r e f = " n s 2 : M e d i a S e r v i c e G e n e r a t i o n T i m e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M e d i a S e r v i c e D a t e T a k e n "   m i n O c c u r s = " 0 " / >  
 < x s d : e l e m e n t   r e f = " n s 2 : S t a t u s "   m i n O c c u r s = " 0 " / >  
 < x s d : e l e m e n t   r e f = " n s 1 : _ i p _ U n i f i e d C o m p l i a n c e P o l i c y P r o p e r t i e s "   m i n O c c u r s = " 0 " / >  
 < x s d : e l e m e n t   r e f = " n s 1 : _ i p _ U n i f i e d C o m p l i a n c e P o l i c y U I A c t i o n "   m i n O c c u r s = " 0 " / >  
 < x s d : e l e m e n t   r e f = " n s 2 : I m a g e "   m i n O c c u r s = " 0 " / >  
 < x s d : e l e m e n t   r e f = " n s 4 : T a x C a t c h A l l "   m i n O c c u r s = " 0 " / >  
 < x s d : e l e m e n t   r e f = " n s 2 : I m a g e T a g s T a x H T F i e l d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i p _ U n i f i e d C o m p l i a n c e P o l i c y P r o p e r t i e s "   m a : i n d e x = " 2 0 "   n i l l a b l e = " t r u e "   m a : d i s p l a y N a m e = " U n i f i e d   C o m p l i a n c e   P o l i c y   P r o p e r t i e s "   m a : h i d d e n = " t r u e "   m a : i n t e r n a l N a m e = " _ i p _ U n i f i e d C o m p l i a n c e P o l i c y P r o p e r t i e s " >  
 < x s d : s i m p l e T y p e >  
 < x s d : r e s t r i c t i o n   b a s e = " d m s : N o t e " / >  
 < / x s d : s i m p l e T y p e >  
 < / x s d : e l e m e n t >  
 < x s d : e l e m e n t   n a m e = " _ i p _ U n i f i e d C o m p l i a n c e P o l i c y U I A c t i o n "   m a : i n d e x = " 2 1 "   n i l l a b l e = " t r u e "   m a : d i s p l a y N a m e = " U n i f i e d   C o m p l i a n c e   P o l i c y   U I   A c t i o n "   m a : h i d d e n = " t r u e "   m a : i n t e r n a l N a m e = " _ i p _ U n i f i e d C o m p l i a n c e P o l i c y U I A c t i o n " >  
 < x s d : s i m p l e T y p e >  
 < x s d : r e s t r i c t i o n   b a s e = " d m s : T e x t " / >  
 < / x s d : s i m p l e T y p e >  
 < / x s d : e l e m e n t >  
 < / x s d : s c h e m a >  
 < x s d : s c h e m a   t a r g e t N a m e s p a c e = " 7 1 a f 3 2 4 3 - 3 d d 4 - 4 a 8 d - 8 c 0 d - d d 7 6 d a 1 f 0 2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O C R "   m a : i n d e x = " 1 0 "   n i l l a b l e = " t r u e "   m a : d i s p l a y N a m e = " M e d i a S e r v i c e O C R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A u t o T a g s "   m a : i n d e x = " 1 1 "   n i l l a b l e = " t r u e "   m a : d i s p l a y N a m e = " M e d i a S e r v i c e A u t o T a g s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G e n e r a t i o n T i m e "   m a : i n d e x = " 1 3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K e y P o i n t s "   m a : i n d e x = " 1 6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7 "   n i l l a b l e = " t r u e "   m a : d i s p l a y N a m e = " K e y P o i n t s "   m a : i n t e r n a l N a m e = " M e d i a S e r v i c e K e y P o i n t s "   m a : r e a d O n l y = " f a l s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D a t e T a k e n "   m a : i n d e x = " 1 8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S t a t u s "   m a : i n d e x = " 1 9 "   n i l l a b l e = " t r u e "   m a : d i s p l a y N a m e = " S t a t u s "   m a : d e f a u l t = " N o t   s t a r t e d "   m a : f o r m a t = " D r o p d o w n "   m a : i n t e r n a l N a m e = " S t a t u s " >  
 < x s d : s i m p l e T y p e >  
 < x s d : r e s t r i c t i o n   b a s e = " d m s : C h o i c e " >  
 < x s d : e n u m e r a t i o n   v a l u e = " N o t   s t a r t e d " / >  
 < x s d : e n u m e r a t i o n   v a l u e = " I n   P r o g r e s s " / >  
 < x s d : e n u m e r a t i o n   v a l u e = " C o m p l e t e d " / >  
 < / x s d : r e s t r i c t i o n >  
 < / x s d : s i m p l e T y p e >  
 < / x s d : e l e m e n t >  
 < x s d : e l e m e n t   n a m e = " I m a g e "   m a : i n d e x = " 2 2 "   n i l l a b l e = " t r u e "   m a : d i s p l a y N a m e = " I m a g e "   m a : f o r m a t = " I m a g e "   m a : i n t e r n a l N a m e = " I m a g e " >  
 < x s d : c o m p l e x T y p e >  
 < x s d : c o m p l e x C o n t e n t >  
 < x s d : e x t e n s i o n   b a s e = " d m s : U R L " >  
 < x s d : s e q u e n c e >  
 < x s d : e l e m e n t   n a m e = " U r l "   t y p e = " d m s : V a l i d U r l "   m i n O c c u r s = " 0 "   n i l l a b l e = " t r u e " / >  
 < x s d : e l e m e n t   n a m e = " D e s c r i p t i o n "   t y p e = " x s d : s t r i n g "   n i l l a b l e = " t r u e " / >  
 < / x s d : s e q u e n c e >  
 < / x s d : e x t e n s i o n >  
 < / x s d : c o m p l e x C o n t e n t >  
 < / x s d : c o m p l e x T y p e >  
 < / x s d : e l e m e n t >  
 < x s d : e l e m e n t   n a m e = " I m a g e T a g s T a x H T F i e l d "   m a : i n d e x = " 2 5 "   n i l l a b l e = " t r u e "   m a : t a x o n o m y = " t r u e "   m a : i n t e r n a l N a m e = " I m a g e T a g s T a x H T F i e l d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3 8 5 f b 4 0 - 5 2 d 4 - 4 f a e - 9 c 5 b - 3 e 8 f f 8 a 5 8 7 8 e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/ x s d : s c h e m a >  
 < x s d : s c h e m a   t a r g e t N a m e s p a c e = " 1 6 c 0 5 7 2 7 - a a 7 5 - 4 e 4 a - 9 b 5 f - 8 a 8 0 a 1 1 6 5 8 9 1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4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5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/ x s d : s c h e m a >  
 < x s d : s c h e m a   t a r g e t N a m e s p a c e = " 2 3 0 e 9 d f 3 - b e 6 5 - 4 c 7 3 - a 9 3 b - d 1 2 3 6 e b d 6 7 7 e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T a x C a t c h A l l "   m a : i n d e x = " 2 3 "   n i l l a b l e = " t r u e "   m a : d i s p l a y N a m e = " T a x o n o m y   C a t c h   A l l   C o l u m n "   m a : h i d d e n = " t r u e "   m a : l i s t = " { 3 f 6 b f c b c - 3 d b 3 - 4 a e 6 - b d 7 6 - 3 2 6 f 0 7 9 8 a d 2 8 } "   m a : i n t e r n a l N a m e = " T a x C a t c h A l l "   m a : s h o w F i e l d = " C a t c h A l l D a t a "   m a : w e b = " 1 6 c 0 5 7 2 7 - a a 7 5 - 4 e 4 a - 9 b 5 f - 8 a 8 0 a 1 1 6 5 8 9 1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3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S t a t u s   x m l n s = " 7 1 a f 3 2 4 3 - 3 d d 4 - 4 a 8 d - 8 c 0 d - d d 7 6 d a 1 f 0 2 a 5 " > N o t   s t a r t e d < / S t a t u s > < _ i p _ U n i f i e d C o m p l i a n c e P o l i c y U I A c t i o n   x m l n s = " h t t p : / / s c h e m a s . m i c r o s o f t . c o m / s h a r e p o i n t / v 3 "   x s i : n i l = " t r u e " / > < I m a g e   x m l n s = " 7 1 a f 3 2 4 3 - 3 d d 4 - 4 a 8 d - 8 c 0 d - d d 7 6 d a 1 f 0 2 a 5 " > < U r l   x s i : n i l = " t r u e " > < / U r l > < D e s c r i p t i o n   x s i : n i l = " t r u e " > < / D e s c r i p t i o n > < / I m a g e > < _ i p _ U n i f i e d C o m p l i a n c e P o l i c y P r o p e r t i e s   x m l n s = " h t t p : / / s c h e m a s . m i c r o s o f t . c o m / s h a r e p o i n t / v 3 "   x s i : n i l = " t r u e " / > < I m a g e T a g s T a x H T F i e l d   x m l n s = " 7 1 a f 3 2 4 3 - 3 d d 4 - 4 a 8 d - 8 c 0 d - d d 7 6 d a 1 f 0 2 a 5 " > < T e r m s   x m l n s = " h t t p : / / s c h e m a s . m i c r o s o f t . c o m / o f f i c e / i n f o p a t h / 2 0 0 7 / P a r t n e r C o n t r o l s " > < / T e r m s > < / I m a g e T a g s T a x H T F i e l d > < T a x C a t c h A l l   x m l n s = " 2 3 0 e 9 d f 3 - b e 6 5 - 4 c 7 3 - a 9 3 b - d 1 2 3 6 e b d 6 7 7 e " / > < M e d i a S e r v i c e K e y P o i n t s   x m l n s = " 7 1 a f 3 2 4 3 - 3 d d 4 - 4 a 8 d - 8 c 0 d - d d 7 6 d a 1 f 0 2 a 5 "   x s i : n i l = " t r u e " / > < / d o c u m e n t M a n a g e m e n t > < / p : p r o p e r t i e s > 
</file>

<file path=customXml/itemProps1.xml><?xml version="1.0" encoding="utf-8"?>
<ds:datastoreItem xmlns:ds="http://schemas.openxmlformats.org/officeDocument/2006/customXml" ds:itemID="{5470C9DA-ADC8-49D9-B223-6D54C6FB7BE0}">
  <ds:schemaRefs/>
</ds:datastoreItem>
</file>

<file path=customXml/itemProps2.xml><?xml version="1.0" encoding="utf-8"?>
<ds:datastoreItem xmlns:ds="http://schemas.openxmlformats.org/officeDocument/2006/customXml" ds:itemID="{54608ECE-840A-4514-AD05-0950FC5D30AB}">
  <ds:schemaRefs/>
</ds:datastoreItem>
</file>

<file path=customXml/itemProps3.xml><?xml version="1.0" encoding="utf-8"?>
<ds:datastoreItem xmlns:ds="http://schemas.openxmlformats.org/officeDocument/2006/customXml" ds:itemID="{97333985-6DEC-4BB6-B360-FFFEFA02249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Дивиденд</Template>
  <TotalTime>0</TotalTime>
  <Words>6617</Words>
  <Application>WPS Presentation</Application>
  <PresentationFormat>Широкоэкранный</PresentationFormat>
  <Paragraphs>101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Wingdings 2</vt:lpstr>
      <vt:lpstr>Footlight MT Light</vt:lpstr>
      <vt:lpstr>Times New Roman</vt:lpstr>
      <vt:lpstr>Microsoft YaHei</vt:lpstr>
      <vt:lpstr>Arial Unicode MS</vt:lpstr>
      <vt:lpstr>Gill Sans MT</vt:lpstr>
      <vt:lpstr>Corbel</vt:lpstr>
      <vt:lpstr>DividendVTI</vt:lpstr>
      <vt:lpstr>Astmatik status: etiopatogenezi və kliniki mərhələləri. Astmatik vəziyyətdə reanimasiya və intensiv terapiya.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Astmatik statusun I mərhələsində aparılan tədbirlər:</vt:lpstr>
      <vt:lpstr>Antibiotiklərin tətbiqinə yalnız 2 halda göstəriş yaranır:</vt:lpstr>
      <vt:lpstr>Astmatik statusun II mərhələsində aparılan tədbirlər əvvəlki mərhələ ilə uyğundur. Fərqlər:</vt:lpstr>
      <vt:lpstr>Astmatik statusun aradan qaldırılmasının göstəriciləri: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HELLO</cp:lastModifiedBy>
  <cp:revision>2</cp:revision>
  <dcterms:created xsi:type="dcterms:W3CDTF">2022-10-31T19:01:00Z</dcterms:created>
  <dcterms:modified xsi:type="dcterms:W3CDTF">2023-10-24T19:01:42Z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A0073B7757174D73BC3134007CE47DFE_13</vt:lpwstr>
  </property>
  <property fmtid="{D5CDD505-2E9C-101B-9397-08002B2CF9AE}" pid="4" name="KSOProductBuildVer">
    <vt:lpwstr>1033-12.2.0.13266</vt:lpwstr>
  </property>
</Properties>
</file>