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handoutMasterIdLst>
    <p:handoutMasterId r:id="rId22"/>
  </p:handoutMasterIdLst>
  <p:sldIdLst>
    <p:sldId id="257" r:id="rId3"/>
    <p:sldId id="261" r:id="rId4"/>
    <p:sldId id="262" r:id="rId5"/>
    <p:sldId id="263" r:id="rId6"/>
    <p:sldId id="264" r:id="rId7"/>
    <p:sldId id="278" r:id="rId8"/>
    <p:sldId id="265" r:id="rId9"/>
    <p:sldId id="266" r:id="rId10"/>
    <p:sldId id="267" r:id="rId11"/>
    <p:sldId id="269" r:id="rId12"/>
    <p:sldId id="268" r:id="rId13"/>
    <p:sldId id="270" r:id="rId14"/>
    <p:sldId id="271" r:id="rId15"/>
    <p:sldId id="277"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CF7F1"/>
    <a:srgbClr val="FFE1E1"/>
    <a:srgbClr val="57939E"/>
    <a:srgbClr val="344529"/>
    <a:srgbClr val="2B3922"/>
    <a:srgbClr val="2E3722"/>
    <a:srgbClr val="B8D233"/>
    <a:srgbClr val="5CC6D6"/>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A9B658A-1690-4EDD-9A2F-95E3EA15EF3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1394E9DA-3B59-4660-96C6-B19B19A99D66}">
      <dgm:prSet custT="1"/>
      <dgm:spPr/>
      <dgm:t>
        <a:bodyPr/>
        <a:lstStyle/>
        <a:p>
          <a:r>
            <a:rPr lang="en-US" sz="2800" b="1" dirty="0">
              <a:solidFill>
                <a:schemeClr val="bg1"/>
              </a:solidFill>
              <a:latin typeface="Bradley Hand ITC" panose="03070402050302030203" pitchFamily="66" charset="0"/>
            </a:rPr>
            <a:t>Ilk 3 </a:t>
          </a:r>
          <a:r>
            <a:rPr lang="en-US" sz="2800" b="1" dirty="0" err="1">
              <a:solidFill>
                <a:schemeClr val="bg1"/>
              </a:solidFill>
              <a:latin typeface="Bradley Hand ITC" panose="03070402050302030203" pitchFamily="66" charset="0"/>
            </a:rPr>
            <a:t>ayda</a:t>
          </a:r>
          <a:r>
            <a:rPr lang="en-US" sz="2800" b="1" dirty="0">
              <a:solidFill>
                <a:schemeClr val="bg1"/>
              </a:solidFill>
              <a:latin typeface="Bradley Hand ITC" panose="03070402050302030203" pitchFamily="66" charset="0"/>
            </a:rPr>
            <a:t> – </a:t>
          </a:r>
          <a:r>
            <a:rPr lang="en-US" sz="2800" b="1" dirty="0" err="1">
              <a:solidFill>
                <a:schemeClr val="bg1"/>
              </a:solidFill>
              <a:latin typeface="Bradley Hand ITC" panose="03070402050302030203" pitchFamily="66" charset="0"/>
            </a:rPr>
            <a:t>yalnız</a:t>
          </a:r>
          <a:r>
            <a:rPr lang="en-US" sz="2800" b="1" dirty="0">
              <a:solidFill>
                <a:schemeClr val="bg1"/>
              </a:solidFill>
              <a:latin typeface="Bradley Hand ITC" panose="03070402050302030203" pitchFamily="66" charset="0"/>
            </a:rPr>
            <a:t> USM </a:t>
          </a:r>
          <a:r>
            <a:rPr lang="en-US" sz="2800" b="1" dirty="0" err="1">
              <a:solidFill>
                <a:schemeClr val="bg1"/>
              </a:solidFill>
              <a:latin typeface="Bradley Hand ITC" panose="03070402050302030203" pitchFamily="66" charset="0"/>
            </a:rPr>
            <a:t>vasitəsilə</a:t>
          </a:r>
          <a:r>
            <a:rPr lang="en-US" sz="2800" b="1" dirty="0">
              <a:solidFill>
                <a:schemeClr val="bg1"/>
              </a:solidFill>
              <a:latin typeface="Bradley Hand ITC" panose="03070402050302030203" pitchFamily="66" charset="0"/>
            </a:rPr>
            <a:t> </a:t>
          </a:r>
        </a:p>
      </dgm:t>
    </dgm:pt>
    <dgm:pt modelId="{EAA631A8-77FE-4EA8-9BD1-6BDFDE32F3CC}" cxnId="{C19AEBEC-B646-4387-89DF-189C8E6B6A06}" type="parTrans">
      <dgm:prSet/>
      <dgm:spPr/>
      <dgm:t>
        <a:bodyPr/>
        <a:lstStyle/>
        <a:p>
          <a:endParaRPr lang="en-US"/>
        </a:p>
      </dgm:t>
    </dgm:pt>
    <dgm:pt modelId="{C4E54676-9FE0-41F4-9882-FD723450075D}" cxnId="{C19AEBEC-B646-4387-89DF-189C8E6B6A06}" type="sibTrans">
      <dgm:prSet/>
      <dgm:spPr/>
      <dgm:t>
        <a:bodyPr/>
        <a:lstStyle/>
        <a:p>
          <a:endParaRPr lang="en-US"/>
        </a:p>
      </dgm:t>
    </dgm:pt>
    <dgm:pt modelId="{60CB54AB-4879-45E0-95CF-1DBC5C800134}">
      <dgm:prSet custT="1"/>
      <dgm:spPr/>
      <dgm:t>
        <a:bodyPr/>
        <a:lstStyle/>
        <a:p>
          <a:r>
            <a:rPr lang="en-US" sz="2000" dirty="0" err="1">
              <a:solidFill>
                <a:schemeClr val="bg1"/>
              </a:solidFill>
            </a:rPr>
            <a:t>I</a:t>
          </a:r>
          <a:r>
            <a:rPr lang="en-US" sz="2000" b="1" dirty="0" err="1">
              <a:solidFill>
                <a:schemeClr val="bg1"/>
              </a:solidFill>
              <a:latin typeface="Bradley Hand ITC" panose="03070402050302030203" pitchFamily="66" charset="0"/>
            </a:rPr>
            <a:t>kinci</a:t>
          </a:r>
          <a:r>
            <a:rPr lang="en-US" sz="2000" b="1" dirty="0">
              <a:solidFill>
                <a:schemeClr val="bg1"/>
              </a:solidFill>
              <a:latin typeface="Bradley Hand ITC" panose="03070402050302030203" pitchFamily="66" charset="0"/>
            </a:rPr>
            <a:t> 3 </a:t>
          </a:r>
          <a:r>
            <a:rPr lang="en-US" sz="2000" b="1" dirty="0" err="1">
              <a:solidFill>
                <a:schemeClr val="bg1"/>
              </a:solidFill>
              <a:latin typeface="Bradley Hand ITC" panose="03070402050302030203" pitchFamily="66" charset="0"/>
            </a:rPr>
            <a:t>ayda</a:t>
          </a:r>
          <a:r>
            <a:rPr lang="en-US" sz="2000" b="1" dirty="0">
              <a:solidFill>
                <a:schemeClr val="bg1"/>
              </a:solidFill>
              <a:latin typeface="Bradley Hand ITC" panose="03070402050302030203" pitchFamily="66" charset="0"/>
            </a:rPr>
            <a:t> – </a:t>
          </a:r>
          <a:r>
            <a:rPr lang="en-US" sz="2000" b="1" dirty="0" err="1">
              <a:solidFill>
                <a:schemeClr val="bg1"/>
              </a:solidFill>
              <a:latin typeface="Bradley Hand ITC" panose="03070402050302030203" pitchFamily="66" charset="0"/>
            </a:rPr>
            <a:t>hamilə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uşaqlıgın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öz</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müddətinə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uygun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ölçülərdən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böyük</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olması</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və</a:t>
          </a:r>
          <a:r>
            <a:rPr lang="en-US" sz="2000" b="1" dirty="0">
              <a:solidFill>
                <a:schemeClr val="bg1"/>
              </a:solidFill>
              <a:latin typeface="Bradley Hand ITC" panose="03070402050302030203" pitchFamily="66" charset="0"/>
            </a:rPr>
            <a:t> USM </a:t>
          </a:r>
          <a:r>
            <a:rPr lang="en-US" sz="2000" b="1" dirty="0" err="1">
              <a:solidFill>
                <a:schemeClr val="bg1"/>
              </a:solidFill>
              <a:latin typeface="Bradley Hand ITC" panose="03070402050302030203" pitchFamily="66" charset="0"/>
            </a:rPr>
            <a:t>vasitəsilə</a:t>
          </a:r>
          <a:r>
            <a:rPr lang="en-US" sz="2000" b="1" dirty="0">
              <a:solidFill>
                <a:schemeClr val="bg1"/>
              </a:solidFill>
              <a:latin typeface="Bradley Hand ITC" panose="03070402050302030203" pitchFamily="66" charset="0"/>
            </a:rPr>
            <a:t> </a:t>
          </a:r>
        </a:p>
      </dgm:t>
    </dgm:pt>
    <dgm:pt modelId="{B6D496DA-0D30-465C-A9FA-D54BCAF821AC}" cxnId="{5B33F742-EBBA-484E-8710-E0EF12F18E8D}" type="parTrans">
      <dgm:prSet/>
      <dgm:spPr/>
      <dgm:t>
        <a:bodyPr/>
        <a:lstStyle/>
        <a:p>
          <a:endParaRPr lang="en-US"/>
        </a:p>
      </dgm:t>
    </dgm:pt>
    <dgm:pt modelId="{F939CED6-E2BC-4A00-A8A5-CA5C8863938C}" cxnId="{5B33F742-EBBA-484E-8710-E0EF12F18E8D}" type="sibTrans">
      <dgm:prSet/>
      <dgm:spPr/>
      <dgm:t>
        <a:bodyPr/>
        <a:lstStyle/>
        <a:p>
          <a:endParaRPr lang="en-US"/>
        </a:p>
      </dgm:t>
    </dgm:pt>
    <dgm:pt modelId="{76D135B6-D3FD-4569-BE8F-592BA45B909B}">
      <dgm:prSet custT="1"/>
      <dgm:spPr/>
      <dgm:t>
        <a:bodyPr/>
        <a:lstStyle/>
        <a:p>
          <a:r>
            <a:rPr lang="en-US" sz="2000" b="1" dirty="0">
              <a:latin typeface="Bradley Hand ITC" panose="03070402050302030203" pitchFamily="66" charset="0"/>
            </a:rPr>
            <a:t>Son 3 </a:t>
          </a:r>
          <a:r>
            <a:rPr lang="en-US" sz="2000" b="1" dirty="0" err="1">
              <a:latin typeface="Bradley Hand ITC" panose="03070402050302030203" pitchFamily="66" charset="0"/>
            </a:rPr>
            <a:t>ayda</a:t>
          </a:r>
          <a:r>
            <a:rPr lang="en-US" sz="2000" b="1" dirty="0">
              <a:latin typeface="Bradley Hand ITC" panose="03070402050302030203" pitchFamily="66" charset="0"/>
            </a:rPr>
            <a:t> – </a:t>
          </a:r>
          <a:r>
            <a:rPr lang="en-US" sz="2000" b="1" dirty="0" err="1">
              <a:latin typeface="Bradley Hand ITC" panose="03070402050302030203" pitchFamily="66" charset="0"/>
            </a:rPr>
            <a:t>uşaqlıgın</a:t>
          </a:r>
          <a:r>
            <a:rPr lang="en-US" sz="2000" b="1" dirty="0">
              <a:latin typeface="Bradley Hand ITC" panose="03070402050302030203" pitchFamily="66" charset="0"/>
            </a:rPr>
            <a:t> </a:t>
          </a:r>
          <a:r>
            <a:rPr lang="en-US" sz="2000" b="1" dirty="0" err="1">
              <a:latin typeface="Bradley Hand ITC" panose="03070402050302030203" pitchFamily="66" charset="0"/>
            </a:rPr>
            <a:t>hamiləliyin</a:t>
          </a:r>
          <a:r>
            <a:rPr lang="en-US" sz="2000" b="1" dirty="0">
              <a:latin typeface="Bradley Hand ITC" panose="03070402050302030203" pitchFamily="66" charset="0"/>
            </a:rPr>
            <a:t> </a:t>
          </a:r>
          <a:r>
            <a:rPr lang="en-US" sz="2000" b="1" dirty="0" err="1">
              <a:latin typeface="Bradley Hand ITC" panose="03070402050302030203" pitchFamily="66" charset="0"/>
            </a:rPr>
            <a:t>müddətini</a:t>
          </a:r>
          <a:r>
            <a:rPr lang="en-US" sz="2000" b="1" dirty="0">
              <a:latin typeface="Bradley Hand ITC" panose="03070402050302030203" pitchFamily="66" charset="0"/>
            </a:rPr>
            <a:t> </a:t>
          </a:r>
          <a:r>
            <a:rPr lang="en-US" sz="2000" b="1" dirty="0" err="1">
              <a:latin typeface="Bradley Hand ITC" panose="03070402050302030203" pitchFamily="66" charset="0"/>
            </a:rPr>
            <a:t>qabaqlayan</a:t>
          </a:r>
          <a:r>
            <a:rPr lang="en-US" sz="2000" b="1" dirty="0">
              <a:latin typeface="Bradley Hand ITC" panose="03070402050302030203" pitchFamily="66" charset="0"/>
            </a:rPr>
            <a:t> </a:t>
          </a:r>
          <a:r>
            <a:rPr lang="en-US" sz="2000" b="1" dirty="0" err="1">
              <a:latin typeface="Bradley Hand ITC" panose="03070402050302030203" pitchFamily="66" charset="0"/>
            </a:rPr>
            <a:t>ölçülərini</a:t>
          </a:r>
          <a:r>
            <a:rPr lang="en-US" sz="2000" b="1" dirty="0">
              <a:latin typeface="Bradley Hand ITC" panose="03070402050302030203" pitchFamily="66" charset="0"/>
            </a:rPr>
            <a:t> </a:t>
          </a:r>
          <a:r>
            <a:rPr lang="en-US" sz="2000" b="1" dirty="0" err="1">
              <a:latin typeface="Bradley Hand ITC" panose="03070402050302030203" pitchFamily="66" charset="0"/>
            </a:rPr>
            <a:t>təyin</a:t>
          </a:r>
          <a:r>
            <a:rPr lang="en-US" sz="2000" b="1" dirty="0">
              <a:latin typeface="Bradley Hand ITC" panose="03070402050302030203" pitchFamily="66" charset="0"/>
            </a:rPr>
            <a:t> </a:t>
          </a:r>
          <a:r>
            <a:rPr lang="en-US" sz="2000" b="1" dirty="0" err="1">
              <a:latin typeface="Bradley Hand ITC" panose="03070402050302030203" pitchFamily="66" charset="0"/>
            </a:rPr>
            <a:t>edirlər</a:t>
          </a:r>
          <a:endParaRPr lang="en-US" sz="2000" b="1" dirty="0">
            <a:latin typeface="Bradley Hand ITC" panose="03070402050302030203" pitchFamily="66" charset="0"/>
          </a:endParaRPr>
        </a:p>
      </dgm:t>
    </dgm:pt>
    <dgm:pt modelId="{05056941-9B22-40D1-9B7F-3D6E278FEEB6}" cxnId="{4A45DF2E-4A68-4242-9902-0682BFA15A65}" type="parTrans">
      <dgm:prSet/>
      <dgm:spPr/>
      <dgm:t>
        <a:bodyPr/>
        <a:lstStyle/>
        <a:p>
          <a:endParaRPr lang="en-US"/>
        </a:p>
      </dgm:t>
    </dgm:pt>
    <dgm:pt modelId="{F5F0F099-72BB-4495-83FD-2FFCB8AAA945}" cxnId="{4A45DF2E-4A68-4242-9902-0682BFA15A65}" type="sibTrans">
      <dgm:prSet/>
      <dgm:spPr/>
      <dgm:t>
        <a:bodyPr/>
        <a:lstStyle/>
        <a:p>
          <a:endParaRPr lang="en-US"/>
        </a:p>
      </dgm:t>
    </dgm:pt>
    <dgm:pt modelId="{F8FB4B6C-929C-4169-8475-5E4C32CC62F9}">
      <dgm:prSet custT="1"/>
      <dgm:spPr/>
      <dgm:t>
        <a:bodyPr/>
        <a:lstStyle/>
        <a:p>
          <a:r>
            <a:rPr lang="en-US" sz="2200" b="1" dirty="0">
              <a:solidFill>
                <a:schemeClr val="bg1"/>
              </a:solidFill>
              <a:latin typeface="Bradley Hand ITC" panose="03070402050302030203" pitchFamily="66" charset="0"/>
            </a:rPr>
            <a:t>3 </a:t>
          </a:r>
          <a:r>
            <a:rPr lang="en-US" sz="2200" b="1" dirty="0" err="1">
              <a:solidFill>
                <a:schemeClr val="bg1"/>
              </a:solidFill>
              <a:latin typeface="Bradley Hand ITC" panose="03070402050302030203" pitchFamily="66" charset="0"/>
            </a:rPr>
            <a:t>və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daha</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artiq</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iri</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hissə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və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xeyli</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kicik</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hissə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təyin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olunması</a:t>
          </a:r>
          <a:r>
            <a:rPr lang="en-US" sz="2200" b="1" dirty="0">
              <a:solidFill>
                <a:schemeClr val="bg1"/>
              </a:solidFill>
              <a:latin typeface="Bradley Hand ITC" panose="03070402050302030203" pitchFamily="66" charset="0"/>
            </a:rPr>
            <a:t> </a:t>
          </a:r>
        </a:p>
      </dgm:t>
    </dgm:pt>
    <dgm:pt modelId="{F0A28D3B-AFB1-4F81-88F2-6A709C10B551}" cxnId="{115AF33F-655C-4E39-83B2-7A0F5E03739C}" type="parTrans">
      <dgm:prSet/>
      <dgm:spPr/>
      <dgm:t>
        <a:bodyPr/>
        <a:lstStyle/>
        <a:p>
          <a:endParaRPr lang="en-US"/>
        </a:p>
      </dgm:t>
    </dgm:pt>
    <dgm:pt modelId="{567C61B0-55B6-4B86-AC48-9DD2220ECF1D}" cxnId="{115AF33F-655C-4E39-83B2-7A0F5E03739C}" type="sibTrans">
      <dgm:prSet/>
      <dgm:spPr/>
      <dgm:t>
        <a:bodyPr/>
        <a:lstStyle/>
        <a:p>
          <a:endParaRPr lang="en-US"/>
        </a:p>
      </dgm:t>
    </dgm:pt>
    <dgm:pt modelId="{B8CAD138-9734-4E0A-B4E4-FAB48479BE53}">
      <dgm:prSet custT="1"/>
      <dgm:spPr/>
      <dgm:t>
        <a:bodyPr/>
        <a:lstStyle/>
        <a:p>
          <a:r>
            <a:rPr lang="en-US" sz="2200" b="1" dirty="0" err="1">
              <a:solidFill>
                <a:schemeClr val="bg1"/>
              </a:solidFill>
              <a:latin typeface="Bradley Hand ITC" panose="03070402050302030203" pitchFamily="66" charset="0"/>
            </a:rPr>
            <a:t>Auskultasiyada</a:t>
          </a:r>
          <a:r>
            <a:rPr lang="en-US" sz="2200" b="1" dirty="0">
              <a:solidFill>
                <a:schemeClr val="bg1"/>
              </a:solidFill>
              <a:latin typeface="Bradley Hand ITC" panose="03070402050302030203" pitchFamily="66" charset="0"/>
            </a:rPr>
            <a:t> 2 </a:t>
          </a:r>
          <a:r>
            <a:rPr lang="en-US" sz="2200" b="1" dirty="0" err="1">
              <a:solidFill>
                <a:schemeClr val="bg1"/>
              </a:solidFill>
              <a:latin typeface="Bradley Hand ITC" panose="03070402050302030203" pitchFamily="66" charset="0"/>
            </a:rPr>
            <a:t>dölün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ürək</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döyüntüsü</a:t>
          </a:r>
          <a:endParaRPr lang="en-US" sz="2200" b="1" dirty="0">
            <a:solidFill>
              <a:schemeClr val="bg1"/>
            </a:solidFill>
            <a:latin typeface="Bradley Hand ITC" panose="03070402050302030203" pitchFamily="66" charset="0"/>
          </a:endParaRPr>
        </a:p>
      </dgm:t>
    </dgm:pt>
    <dgm:pt modelId="{06A2A031-7396-43A2-BEDB-0A4944AF50E4}" cxnId="{126396C5-3C29-4936-AE74-DFB0D35C0EB2}" type="parTrans">
      <dgm:prSet/>
      <dgm:spPr/>
      <dgm:t>
        <a:bodyPr/>
        <a:lstStyle/>
        <a:p>
          <a:endParaRPr lang="en-US"/>
        </a:p>
      </dgm:t>
    </dgm:pt>
    <dgm:pt modelId="{8D8A28CD-AF80-4DE1-ABA1-C270436F56E8}" cxnId="{126396C5-3C29-4936-AE74-DFB0D35C0EB2}" type="sibTrans">
      <dgm:prSet/>
      <dgm:spPr/>
      <dgm:t>
        <a:bodyPr/>
        <a:lstStyle/>
        <a:p>
          <a:endParaRPr lang="en-US"/>
        </a:p>
      </dgm:t>
    </dgm:pt>
    <dgm:pt modelId="{F82E234C-1E92-4E2D-8A50-12C5D6880EC7}">
      <dgm:prSet custT="1"/>
      <dgm:spPr/>
      <dgm:t>
        <a:bodyPr/>
        <a:lstStyle/>
        <a:p>
          <a:r>
            <a:rPr lang="en-US" sz="2200" b="1" dirty="0" err="1">
              <a:solidFill>
                <a:schemeClr val="bg1"/>
              </a:solidFill>
              <a:latin typeface="Bradley Hand ITC" panose="03070402050302030203" pitchFamily="66" charset="0"/>
            </a:rPr>
            <a:t>Uşaqlıq</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dibinin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ortasında</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çuxurun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əmələ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gəlməsi</a:t>
          </a:r>
          <a:r>
            <a:rPr lang="en-US" sz="2200" b="1" dirty="0">
              <a:solidFill>
                <a:schemeClr val="bg1"/>
              </a:solidFill>
              <a:latin typeface="Bradley Hand ITC" panose="03070402050302030203" pitchFamily="66" charset="0"/>
            </a:rPr>
            <a:t> </a:t>
          </a:r>
        </a:p>
      </dgm:t>
    </dgm:pt>
    <dgm:pt modelId="{B6392255-629A-41C4-80D7-A785AF0A9256}" cxnId="{3EF5771A-E3A2-482D-9EC9-DFFE1ED20172}" type="parTrans">
      <dgm:prSet/>
      <dgm:spPr/>
      <dgm:t>
        <a:bodyPr/>
        <a:lstStyle/>
        <a:p>
          <a:endParaRPr lang="en-US"/>
        </a:p>
      </dgm:t>
    </dgm:pt>
    <dgm:pt modelId="{2561A450-CE0C-4433-989D-E64B1DEB1984}" cxnId="{3EF5771A-E3A2-482D-9EC9-DFFE1ED20172}" type="sibTrans">
      <dgm:prSet/>
      <dgm:spPr/>
      <dgm:t>
        <a:bodyPr/>
        <a:lstStyle/>
        <a:p>
          <a:endParaRPr lang="en-US"/>
        </a:p>
      </dgm:t>
    </dgm:pt>
    <dgm:pt modelId="{2C0CB89B-65C1-4A4C-83D5-5041A33C04BB}">
      <dgm:prSet custT="1"/>
      <dgm:spPr/>
      <dgm:t>
        <a:bodyPr/>
        <a:lstStyle/>
        <a:p>
          <a:r>
            <a:rPr lang="en-US" sz="2000" b="1" dirty="0" err="1">
              <a:solidFill>
                <a:schemeClr val="bg1"/>
              </a:solidFill>
              <a:latin typeface="Bradley Hand ITC" panose="03070402050302030203" pitchFamily="66" charset="0"/>
            </a:rPr>
            <a:t>Qanda</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xorionqonadotropininin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və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plasentar</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laktogenin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qatiliginin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təkdöllü</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hamiləliyə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nisbətdə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çoxlugu</a:t>
          </a:r>
          <a:r>
            <a:rPr lang="en-US" sz="2000" b="1" dirty="0">
              <a:solidFill>
                <a:schemeClr val="bg1"/>
              </a:solidFill>
              <a:latin typeface="Bradley Hand ITC" panose="03070402050302030203" pitchFamily="66" charset="0"/>
            </a:rPr>
            <a:t> </a:t>
          </a:r>
        </a:p>
      </dgm:t>
    </dgm:pt>
    <dgm:pt modelId="{C70D8A62-AA73-48EF-9F36-3CB8716A91D9}" cxnId="{0F32CC84-F585-4609-8C55-D8355F6E750B}" type="parTrans">
      <dgm:prSet/>
      <dgm:spPr/>
      <dgm:t>
        <a:bodyPr/>
        <a:lstStyle/>
        <a:p>
          <a:endParaRPr lang="en-US"/>
        </a:p>
      </dgm:t>
    </dgm:pt>
    <dgm:pt modelId="{398EC1A7-B55A-4686-899E-3057C8ED078D}" cxnId="{0F32CC84-F585-4609-8C55-D8355F6E750B}" type="sibTrans">
      <dgm:prSet/>
      <dgm:spPr/>
      <dgm:t>
        <a:bodyPr/>
        <a:lstStyle/>
        <a:p>
          <a:endParaRPr lang="en-US"/>
        </a:p>
      </dgm:t>
    </dgm:pt>
    <dgm:pt modelId="{B4A6E1BA-B4B2-4DCC-AF8A-4065AC2EB4C9}">
      <dgm:prSet/>
      <dgm:spPr/>
      <dgm:t>
        <a:bodyPr/>
        <a:lstStyle/>
        <a:p>
          <a:r>
            <a:rPr lang="el-GR" b="1" dirty="0">
              <a:solidFill>
                <a:schemeClr val="bg1"/>
              </a:solidFill>
            </a:rPr>
            <a:t>α- </a:t>
          </a:r>
          <a:r>
            <a:rPr lang="en-US" b="1" dirty="0" err="1">
              <a:solidFill>
                <a:schemeClr val="bg1"/>
              </a:solidFill>
              <a:latin typeface="Bradley Hand ITC" panose="03070402050302030203" pitchFamily="66" charset="0"/>
            </a:rPr>
            <a:t>fetoproteinin</a:t>
          </a:r>
          <a:r>
            <a:rPr lang="en-US" b="1" dirty="0">
              <a:solidFill>
                <a:schemeClr val="bg1"/>
              </a:solidFill>
              <a:latin typeface="Bradley Hand ITC" panose="03070402050302030203" pitchFamily="66" charset="0"/>
            </a:rPr>
            <a:t> </a:t>
          </a:r>
          <a:r>
            <a:rPr lang="en-US" b="1" dirty="0" err="1">
              <a:solidFill>
                <a:schemeClr val="bg1"/>
              </a:solidFill>
              <a:latin typeface="Bradley Hand ITC" panose="03070402050302030203" pitchFamily="66" charset="0"/>
            </a:rPr>
            <a:t>səviyyəsinin</a:t>
          </a:r>
          <a:r>
            <a:rPr lang="en-US" b="1" dirty="0">
              <a:solidFill>
                <a:schemeClr val="bg1"/>
              </a:solidFill>
              <a:latin typeface="Bradley Hand ITC" panose="03070402050302030203" pitchFamily="66" charset="0"/>
            </a:rPr>
            <a:t> </a:t>
          </a:r>
          <a:r>
            <a:rPr lang="en-US" b="1" dirty="0" err="1">
              <a:solidFill>
                <a:schemeClr val="bg1"/>
              </a:solidFill>
              <a:latin typeface="Bradley Hand ITC" panose="03070402050302030203" pitchFamily="66" charset="0"/>
            </a:rPr>
            <a:t>yüksək</a:t>
          </a:r>
          <a:r>
            <a:rPr lang="en-US" b="1" dirty="0">
              <a:solidFill>
                <a:schemeClr val="bg1"/>
              </a:solidFill>
              <a:latin typeface="Bradley Hand ITC" panose="03070402050302030203" pitchFamily="66" charset="0"/>
            </a:rPr>
            <a:t> </a:t>
          </a:r>
          <a:r>
            <a:rPr lang="en-US" b="1" dirty="0" err="1">
              <a:solidFill>
                <a:schemeClr val="bg1"/>
              </a:solidFill>
              <a:latin typeface="Bradley Hand ITC" panose="03070402050302030203" pitchFamily="66" charset="0"/>
            </a:rPr>
            <a:t>olmas</a:t>
          </a:r>
          <a:r>
            <a:rPr lang="az-Latn-AZ" b="1" dirty="0">
              <a:solidFill>
                <a:schemeClr val="bg1"/>
              </a:solidFill>
              <a:latin typeface="Bradley Hand ITC" panose="03070402050302030203" pitchFamily="66" charset="0"/>
            </a:rPr>
            <a:t>ı</a:t>
          </a:r>
          <a:endParaRPr lang="en-US" b="1" dirty="0">
            <a:solidFill>
              <a:schemeClr val="bg1"/>
            </a:solidFill>
            <a:latin typeface="Bradley Hand ITC" panose="03070402050302030203" pitchFamily="66" charset="0"/>
          </a:endParaRPr>
        </a:p>
      </dgm:t>
    </dgm:pt>
    <dgm:pt modelId="{19710541-41E3-4EE8-9EFE-B0EF3451C2E0}" cxnId="{E418BA6B-0A0E-4FCD-96A3-69FC1ECA4899}" type="parTrans">
      <dgm:prSet/>
      <dgm:spPr/>
      <dgm:t>
        <a:bodyPr/>
        <a:lstStyle/>
        <a:p>
          <a:endParaRPr lang="en-US"/>
        </a:p>
      </dgm:t>
    </dgm:pt>
    <dgm:pt modelId="{EA5D8BEC-2502-44AF-B887-C22E5AD4B491}" cxnId="{E418BA6B-0A0E-4FCD-96A3-69FC1ECA4899}" type="sibTrans">
      <dgm:prSet/>
      <dgm:spPr/>
      <dgm:t>
        <a:bodyPr/>
        <a:lstStyle/>
        <a:p>
          <a:endParaRPr lang="en-US"/>
        </a:p>
      </dgm:t>
    </dgm:pt>
    <dgm:pt modelId="{05040A14-BB1A-449D-B116-C57840E00E7C}" type="pres">
      <dgm:prSet presAssocID="{0A9B658A-1690-4EDD-9A2F-95E3EA15EF32}" presName="linearFlow" presStyleCnt="0">
        <dgm:presLayoutVars>
          <dgm:dir/>
          <dgm:resizeHandles val="exact"/>
        </dgm:presLayoutVars>
      </dgm:prSet>
      <dgm:spPr/>
    </dgm:pt>
    <dgm:pt modelId="{4A9B0C0A-D3A5-4107-AFD9-F8122F3CEA36}" type="pres">
      <dgm:prSet presAssocID="{1394E9DA-3B59-4660-96C6-B19B19A99D66}" presName="composite" presStyleCnt="0"/>
      <dgm:spPr/>
    </dgm:pt>
    <dgm:pt modelId="{55A0669F-C72E-4696-B95C-D14C003C708B}" type="pres">
      <dgm:prSet presAssocID="{1394E9DA-3B59-4660-96C6-B19B19A99D66}" presName="imgShp" presStyleLbl="fgImgPlace1" presStyleIdx="0" presStyleCnt="8"/>
      <dgm:spPr/>
    </dgm:pt>
    <dgm:pt modelId="{84AE15B8-3269-419F-BCBD-2C46BF29F236}" type="pres">
      <dgm:prSet presAssocID="{1394E9DA-3B59-4660-96C6-B19B19A99D66}" presName="txShp" presStyleLbl="node1" presStyleIdx="0" presStyleCnt="8">
        <dgm:presLayoutVars>
          <dgm:bulletEnabled val="1"/>
        </dgm:presLayoutVars>
      </dgm:prSet>
      <dgm:spPr/>
    </dgm:pt>
    <dgm:pt modelId="{6C165F6C-1180-495B-A733-CE595A4A7069}" type="pres">
      <dgm:prSet presAssocID="{C4E54676-9FE0-41F4-9882-FD723450075D}" presName="spacing" presStyleCnt="0"/>
      <dgm:spPr/>
    </dgm:pt>
    <dgm:pt modelId="{DC1B7BB6-8DAF-4A8D-BE88-4A675D13C727}" type="pres">
      <dgm:prSet presAssocID="{60CB54AB-4879-45E0-95CF-1DBC5C800134}" presName="composite" presStyleCnt="0"/>
      <dgm:spPr/>
    </dgm:pt>
    <dgm:pt modelId="{76452EB3-29EF-40D7-AAFB-8BBD8B78CAC8}" type="pres">
      <dgm:prSet presAssocID="{60CB54AB-4879-45E0-95CF-1DBC5C800134}" presName="imgShp" presStyleLbl="fgImgPlace1" presStyleIdx="1" presStyleCnt="8"/>
      <dgm:spPr/>
    </dgm:pt>
    <dgm:pt modelId="{A963507C-3AC0-4F99-965C-30DC81E80303}" type="pres">
      <dgm:prSet presAssocID="{60CB54AB-4879-45E0-95CF-1DBC5C800134}" presName="txShp" presStyleLbl="node1" presStyleIdx="1" presStyleCnt="8" custScaleX="101120" custScaleY="94436">
        <dgm:presLayoutVars>
          <dgm:bulletEnabled val="1"/>
        </dgm:presLayoutVars>
      </dgm:prSet>
      <dgm:spPr/>
    </dgm:pt>
    <dgm:pt modelId="{6BC94722-08A2-48B4-BF36-A7AAC3AFC969}" type="pres">
      <dgm:prSet presAssocID="{F939CED6-E2BC-4A00-A8A5-CA5C8863938C}" presName="spacing" presStyleCnt="0"/>
      <dgm:spPr/>
    </dgm:pt>
    <dgm:pt modelId="{429F558A-4B57-4F01-9CD9-DE63AF4A939E}" type="pres">
      <dgm:prSet presAssocID="{76D135B6-D3FD-4569-BE8F-592BA45B909B}" presName="composite" presStyleCnt="0"/>
      <dgm:spPr/>
    </dgm:pt>
    <dgm:pt modelId="{7197F063-92AF-4DB1-B30D-BCF5753689FD}" type="pres">
      <dgm:prSet presAssocID="{76D135B6-D3FD-4569-BE8F-592BA45B909B}" presName="imgShp" presStyleLbl="fgImgPlace1" presStyleIdx="2" presStyleCnt="8"/>
      <dgm:spPr/>
    </dgm:pt>
    <dgm:pt modelId="{2B1CD8D2-69C3-4A6A-8481-49EDC1E5C8B6}" type="pres">
      <dgm:prSet presAssocID="{76D135B6-D3FD-4569-BE8F-592BA45B909B}" presName="txShp" presStyleLbl="node1" presStyleIdx="2" presStyleCnt="8">
        <dgm:presLayoutVars>
          <dgm:bulletEnabled val="1"/>
        </dgm:presLayoutVars>
      </dgm:prSet>
      <dgm:spPr/>
    </dgm:pt>
    <dgm:pt modelId="{0C970A29-4A55-45B1-A797-D4D727E168E0}" type="pres">
      <dgm:prSet presAssocID="{F5F0F099-72BB-4495-83FD-2FFCB8AAA945}" presName="spacing" presStyleCnt="0"/>
      <dgm:spPr/>
    </dgm:pt>
    <dgm:pt modelId="{8C3497F5-BA78-493F-9FB9-B262CA1D3356}" type="pres">
      <dgm:prSet presAssocID="{F8FB4B6C-929C-4169-8475-5E4C32CC62F9}" presName="composite" presStyleCnt="0"/>
      <dgm:spPr/>
    </dgm:pt>
    <dgm:pt modelId="{75687416-B5FB-4BA9-BF5F-D32A273693D6}" type="pres">
      <dgm:prSet presAssocID="{F8FB4B6C-929C-4169-8475-5E4C32CC62F9}" presName="imgShp" presStyleLbl="fgImgPlace1" presStyleIdx="3" presStyleCnt="8"/>
      <dgm:spPr/>
    </dgm:pt>
    <dgm:pt modelId="{F7235F94-4ACB-4D32-98D7-98436283D449}" type="pres">
      <dgm:prSet presAssocID="{F8FB4B6C-929C-4169-8475-5E4C32CC62F9}" presName="txShp" presStyleLbl="node1" presStyleIdx="3" presStyleCnt="8">
        <dgm:presLayoutVars>
          <dgm:bulletEnabled val="1"/>
        </dgm:presLayoutVars>
      </dgm:prSet>
      <dgm:spPr/>
    </dgm:pt>
    <dgm:pt modelId="{D71AEE94-2543-4FCB-9174-7694EFF0D08D}" type="pres">
      <dgm:prSet presAssocID="{567C61B0-55B6-4B86-AC48-9DD2220ECF1D}" presName="spacing" presStyleCnt="0"/>
      <dgm:spPr/>
    </dgm:pt>
    <dgm:pt modelId="{B8BAE841-6919-44B5-8E06-5E35AE9C8DB2}" type="pres">
      <dgm:prSet presAssocID="{B8CAD138-9734-4E0A-B4E4-FAB48479BE53}" presName="composite" presStyleCnt="0"/>
      <dgm:spPr/>
    </dgm:pt>
    <dgm:pt modelId="{01459FB9-A7EE-4BCD-8EAE-C8E283868F95}" type="pres">
      <dgm:prSet presAssocID="{B8CAD138-9734-4E0A-B4E4-FAB48479BE53}" presName="imgShp" presStyleLbl="fgImgPlace1" presStyleIdx="4" presStyleCnt="8"/>
      <dgm:spPr/>
    </dgm:pt>
    <dgm:pt modelId="{CBFF69D5-932B-4BB1-AB72-77796C5D2902}" type="pres">
      <dgm:prSet presAssocID="{B8CAD138-9734-4E0A-B4E4-FAB48479BE53}" presName="txShp" presStyleLbl="node1" presStyleIdx="4" presStyleCnt="8">
        <dgm:presLayoutVars>
          <dgm:bulletEnabled val="1"/>
        </dgm:presLayoutVars>
      </dgm:prSet>
      <dgm:spPr/>
    </dgm:pt>
    <dgm:pt modelId="{5223E7FD-5155-4F87-A0CB-B842682BAA7D}" type="pres">
      <dgm:prSet presAssocID="{8D8A28CD-AF80-4DE1-ABA1-C270436F56E8}" presName="spacing" presStyleCnt="0"/>
      <dgm:spPr/>
    </dgm:pt>
    <dgm:pt modelId="{526960CC-0D8E-4977-BB04-2E814202BCB5}" type="pres">
      <dgm:prSet presAssocID="{F82E234C-1E92-4E2D-8A50-12C5D6880EC7}" presName="composite" presStyleCnt="0"/>
      <dgm:spPr/>
    </dgm:pt>
    <dgm:pt modelId="{78BFBD3D-0593-41D9-9565-F0A60B4B7C6F}" type="pres">
      <dgm:prSet presAssocID="{F82E234C-1E92-4E2D-8A50-12C5D6880EC7}" presName="imgShp" presStyleLbl="fgImgPlace1" presStyleIdx="5" presStyleCnt="8"/>
      <dgm:spPr/>
    </dgm:pt>
    <dgm:pt modelId="{3184BCFF-E9F1-4BB3-B5EE-247C8F195A11}" type="pres">
      <dgm:prSet presAssocID="{F82E234C-1E92-4E2D-8A50-12C5D6880EC7}" presName="txShp" presStyleLbl="node1" presStyleIdx="5" presStyleCnt="8">
        <dgm:presLayoutVars>
          <dgm:bulletEnabled val="1"/>
        </dgm:presLayoutVars>
      </dgm:prSet>
      <dgm:spPr/>
    </dgm:pt>
    <dgm:pt modelId="{479C9228-49AA-4B2A-B6E2-9FA42E78BA97}" type="pres">
      <dgm:prSet presAssocID="{2561A450-CE0C-4433-989D-E64B1DEB1984}" presName="spacing" presStyleCnt="0"/>
      <dgm:spPr/>
    </dgm:pt>
    <dgm:pt modelId="{E5102195-73B8-4861-BF75-C74868F98D1A}" type="pres">
      <dgm:prSet presAssocID="{2C0CB89B-65C1-4A4C-83D5-5041A33C04BB}" presName="composite" presStyleCnt="0"/>
      <dgm:spPr/>
    </dgm:pt>
    <dgm:pt modelId="{4049C6A0-F4AD-482E-BBF8-58D0EB0F9E60}" type="pres">
      <dgm:prSet presAssocID="{2C0CB89B-65C1-4A4C-83D5-5041A33C04BB}" presName="imgShp" presStyleLbl="fgImgPlace1" presStyleIdx="6" presStyleCnt="8"/>
      <dgm:spPr/>
    </dgm:pt>
    <dgm:pt modelId="{0144F21B-7A1C-468E-969A-4857C2836CFE}" type="pres">
      <dgm:prSet presAssocID="{2C0CB89B-65C1-4A4C-83D5-5041A33C04BB}" presName="txShp" presStyleLbl="node1" presStyleIdx="6" presStyleCnt="8">
        <dgm:presLayoutVars>
          <dgm:bulletEnabled val="1"/>
        </dgm:presLayoutVars>
      </dgm:prSet>
      <dgm:spPr/>
    </dgm:pt>
    <dgm:pt modelId="{9F8B9BDA-1D18-495C-BBF4-5458367E4A3B}" type="pres">
      <dgm:prSet presAssocID="{398EC1A7-B55A-4686-899E-3057C8ED078D}" presName="spacing" presStyleCnt="0"/>
      <dgm:spPr/>
    </dgm:pt>
    <dgm:pt modelId="{0E11317C-6283-436A-8635-12C926F07A44}" type="pres">
      <dgm:prSet presAssocID="{B4A6E1BA-B4B2-4DCC-AF8A-4065AC2EB4C9}" presName="composite" presStyleCnt="0"/>
      <dgm:spPr/>
    </dgm:pt>
    <dgm:pt modelId="{ADD0CD7B-32D0-46EF-8591-812F268D391C}" type="pres">
      <dgm:prSet presAssocID="{B4A6E1BA-B4B2-4DCC-AF8A-4065AC2EB4C9}" presName="imgShp" presStyleLbl="fgImgPlace1" presStyleIdx="7" presStyleCnt="8"/>
      <dgm:spPr/>
    </dgm:pt>
    <dgm:pt modelId="{927FA6E2-3FB1-4C45-9C53-F9F33F3D2285}" type="pres">
      <dgm:prSet presAssocID="{B4A6E1BA-B4B2-4DCC-AF8A-4065AC2EB4C9}" presName="txShp" presStyleLbl="node1" presStyleIdx="7" presStyleCnt="8">
        <dgm:presLayoutVars>
          <dgm:bulletEnabled val="1"/>
        </dgm:presLayoutVars>
      </dgm:prSet>
      <dgm:spPr/>
    </dgm:pt>
  </dgm:ptLst>
  <dgm:cxnLst>
    <dgm:cxn modelId="{740CA405-525B-4655-9B6F-62B65D60B5A9}" type="presOf" srcId="{1394E9DA-3B59-4660-96C6-B19B19A99D66}" destId="{84AE15B8-3269-419F-BCBD-2C46BF29F236}" srcOrd="0" destOrd="0" presId="urn:microsoft.com/office/officeart/2005/8/layout/vList3"/>
    <dgm:cxn modelId="{B6F87107-D1E1-483F-8D22-E4F0F20F87A8}" type="presOf" srcId="{60CB54AB-4879-45E0-95CF-1DBC5C800134}" destId="{A963507C-3AC0-4F99-965C-30DC81E80303}" srcOrd="0" destOrd="0" presId="urn:microsoft.com/office/officeart/2005/8/layout/vList3"/>
    <dgm:cxn modelId="{3EF5771A-E3A2-482D-9EC9-DFFE1ED20172}" srcId="{0A9B658A-1690-4EDD-9A2F-95E3EA15EF32}" destId="{F82E234C-1E92-4E2D-8A50-12C5D6880EC7}" srcOrd="5" destOrd="0" parTransId="{B6392255-629A-41C4-80D7-A785AF0A9256}" sibTransId="{2561A450-CE0C-4433-989D-E64B1DEB1984}"/>
    <dgm:cxn modelId="{3330AC2C-73C1-4B8F-941B-7D63053EB090}" type="presOf" srcId="{76D135B6-D3FD-4569-BE8F-592BA45B909B}" destId="{2B1CD8D2-69C3-4A6A-8481-49EDC1E5C8B6}" srcOrd="0" destOrd="0" presId="urn:microsoft.com/office/officeart/2005/8/layout/vList3"/>
    <dgm:cxn modelId="{4A45DF2E-4A68-4242-9902-0682BFA15A65}" srcId="{0A9B658A-1690-4EDD-9A2F-95E3EA15EF32}" destId="{76D135B6-D3FD-4569-BE8F-592BA45B909B}" srcOrd="2" destOrd="0" parTransId="{05056941-9B22-40D1-9B7F-3D6E278FEEB6}" sibTransId="{F5F0F099-72BB-4495-83FD-2FFCB8AAA945}"/>
    <dgm:cxn modelId="{115AF33F-655C-4E39-83B2-7A0F5E03739C}" srcId="{0A9B658A-1690-4EDD-9A2F-95E3EA15EF32}" destId="{F8FB4B6C-929C-4169-8475-5E4C32CC62F9}" srcOrd="3" destOrd="0" parTransId="{F0A28D3B-AFB1-4F81-88F2-6A709C10B551}" sibTransId="{567C61B0-55B6-4B86-AC48-9DD2220ECF1D}"/>
    <dgm:cxn modelId="{A622E65D-DE8F-42F0-A55F-F8B8C5145519}" type="presOf" srcId="{B4A6E1BA-B4B2-4DCC-AF8A-4065AC2EB4C9}" destId="{927FA6E2-3FB1-4C45-9C53-F9F33F3D2285}" srcOrd="0" destOrd="0" presId="urn:microsoft.com/office/officeart/2005/8/layout/vList3"/>
    <dgm:cxn modelId="{5B33F742-EBBA-484E-8710-E0EF12F18E8D}" srcId="{0A9B658A-1690-4EDD-9A2F-95E3EA15EF32}" destId="{60CB54AB-4879-45E0-95CF-1DBC5C800134}" srcOrd="1" destOrd="0" parTransId="{B6D496DA-0D30-465C-A9FA-D54BCAF821AC}" sibTransId="{F939CED6-E2BC-4A00-A8A5-CA5C8863938C}"/>
    <dgm:cxn modelId="{E418BA6B-0A0E-4FCD-96A3-69FC1ECA4899}" srcId="{0A9B658A-1690-4EDD-9A2F-95E3EA15EF32}" destId="{B4A6E1BA-B4B2-4DCC-AF8A-4065AC2EB4C9}" srcOrd="7" destOrd="0" parTransId="{19710541-41E3-4EE8-9EFE-B0EF3451C2E0}" sibTransId="{EA5D8BEC-2502-44AF-B887-C22E5AD4B491}"/>
    <dgm:cxn modelId="{0F32CC84-F585-4609-8C55-D8355F6E750B}" srcId="{0A9B658A-1690-4EDD-9A2F-95E3EA15EF32}" destId="{2C0CB89B-65C1-4A4C-83D5-5041A33C04BB}" srcOrd="6" destOrd="0" parTransId="{C70D8A62-AA73-48EF-9F36-3CB8716A91D9}" sibTransId="{398EC1A7-B55A-4686-899E-3057C8ED078D}"/>
    <dgm:cxn modelId="{D1474899-E1CC-4573-8BA1-3A64AD11524E}" type="presOf" srcId="{F82E234C-1E92-4E2D-8A50-12C5D6880EC7}" destId="{3184BCFF-E9F1-4BB3-B5EE-247C8F195A11}" srcOrd="0" destOrd="0" presId="urn:microsoft.com/office/officeart/2005/8/layout/vList3"/>
    <dgm:cxn modelId="{4F276EC0-B0F7-4B4B-BC46-186669B90B6D}" type="presOf" srcId="{0A9B658A-1690-4EDD-9A2F-95E3EA15EF32}" destId="{05040A14-BB1A-449D-B116-C57840E00E7C}" srcOrd="0" destOrd="0" presId="urn:microsoft.com/office/officeart/2005/8/layout/vList3"/>
    <dgm:cxn modelId="{00829AC1-88AA-48E4-A00F-BD2A26E4238E}" type="presOf" srcId="{2C0CB89B-65C1-4A4C-83D5-5041A33C04BB}" destId="{0144F21B-7A1C-468E-969A-4857C2836CFE}" srcOrd="0" destOrd="0" presId="urn:microsoft.com/office/officeart/2005/8/layout/vList3"/>
    <dgm:cxn modelId="{126396C5-3C29-4936-AE74-DFB0D35C0EB2}" srcId="{0A9B658A-1690-4EDD-9A2F-95E3EA15EF32}" destId="{B8CAD138-9734-4E0A-B4E4-FAB48479BE53}" srcOrd="4" destOrd="0" parTransId="{06A2A031-7396-43A2-BEDB-0A4944AF50E4}" sibTransId="{8D8A28CD-AF80-4DE1-ABA1-C270436F56E8}"/>
    <dgm:cxn modelId="{D14128CC-2459-4096-97FD-3F31593E8768}" type="presOf" srcId="{B8CAD138-9734-4E0A-B4E4-FAB48479BE53}" destId="{CBFF69D5-932B-4BB1-AB72-77796C5D2902}" srcOrd="0" destOrd="0" presId="urn:microsoft.com/office/officeart/2005/8/layout/vList3"/>
    <dgm:cxn modelId="{8EEE84EC-132F-4AE6-BE66-1704D770161B}" type="presOf" srcId="{F8FB4B6C-929C-4169-8475-5E4C32CC62F9}" destId="{F7235F94-4ACB-4D32-98D7-98436283D449}" srcOrd="0" destOrd="0" presId="urn:microsoft.com/office/officeart/2005/8/layout/vList3"/>
    <dgm:cxn modelId="{C19AEBEC-B646-4387-89DF-189C8E6B6A06}" srcId="{0A9B658A-1690-4EDD-9A2F-95E3EA15EF32}" destId="{1394E9DA-3B59-4660-96C6-B19B19A99D66}" srcOrd="0" destOrd="0" parTransId="{EAA631A8-77FE-4EA8-9BD1-6BDFDE32F3CC}" sibTransId="{C4E54676-9FE0-41F4-9882-FD723450075D}"/>
    <dgm:cxn modelId="{299BD00E-D805-453F-BE2B-9D4BFA48074A}" type="presParOf" srcId="{05040A14-BB1A-449D-B116-C57840E00E7C}" destId="{4A9B0C0A-D3A5-4107-AFD9-F8122F3CEA36}" srcOrd="0" destOrd="0" presId="urn:microsoft.com/office/officeart/2005/8/layout/vList3"/>
    <dgm:cxn modelId="{6CBB4628-32D2-44D8-9440-CD59525E9AED}" type="presParOf" srcId="{4A9B0C0A-D3A5-4107-AFD9-F8122F3CEA36}" destId="{55A0669F-C72E-4696-B95C-D14C003C708B}" srcOrd="0" destOrd="0" presId="urn:microsoft.com/office/officeart/2005/8/layout/vList3"/>
    <dgm:cxn modelId="{D5D32A3A-7F44-45E3-ABEA-D00AEB51375D}" type="presParOf" srcId="{4A9B0C0A-D3A5-4107-AFD9-F8122F3CEA36}" destId="{84AE15B8-3269-419F-BCBD-2C46BF29F236}" srcOrd="1" destOrd="0" presId="urn:microsoft.com/office/officeart/2005/8/layout/vList3"/>
    <dgm:cxn modelId="{9F64DC4B-7CDC-43C7-9298-76B876DFD96E}" type="presParOf" srcId="{05040A14-BB1A-449D-B116-C57840E00E7C}" destId="{6C165F6C-1180-495B-A733-CE595A4A7069}" srcOrd="1" destOrd="0" presId="urn:microsoft.com/office/officeart/2005/8/layout/vList3"/>
    <dgm:cxn modelId="{B10431B9-9CED-4457-AD1E-C252AF16083F}" type="presParOf" srcId="{05040A14-BB1A-449D-B116-C57840E00E7C}" destId="{DC1B7BB6-8DAF-4A8D-BE88-4A675D13C727}" srcOrd="2" destOrd="0" presId="urn:microsoft.com/office/officeart/2005/8/layout/vList3"/>
    <dgm:cxn modelId="{AA04E54C-B4D0-49A2-8407-46DAABA75178}" type="presParOf" srcId="{DC1B7BB6-8DAF-4A8D-BE88-4A675D13C727}" destId="{76452EB3-29EF-40D7-AAFB-8BBD8B78CAC8}" srcOrd="0" destOrd="0" presId="urn:microsoft.com/office/officeart/2005/8/layout/vList3"/>
    <dgm:cxn modelId="{17603A20-4544-45DA-BE56-2FB9EB14F317}" type="presParOf" srcId="{DC1B7BB6-8DAF-4A8D-BE88-4A675D13C727}" destId="{A963507C-3AC0-4F99-965C-30DC81E80303}" srcOrd="1" destOrd="0" presId="urn:microsoft.com/office/officeart/2005/8/layout/vList3"/>
    <dgm:cxn modelId="{0A21C5C9-C1AF-4C77-A9E1-A71CC4CCE104}" type="presParOf" srcId="{05040A14-BB1A-449D-B116-C57840E00E7C}" destId="{6BC94722-08A2-48B4-BF36-A7AAC3AFC969}" srcOrd="3" destOrd="0" presId="urn:microsoft.com/office/officeart/2005/8/layout/vList3"/>
    <dgm:cxn modelId="{CA5A331C-4DBB-4179-A8E0-B1B346A7D940}" type="presParOf" srcId="{05040A14-BB1A-449D-B116-C57840E00E7C}" destId="{429F558A-4B57-4F01-9CD9-DE63AF4A939E}" srcOrd="4" destOrd="0" presId="urn:microsoft.com/office/officeart/2005/8/layout/vList3"/>
    <dgm:cxn modelId="{B7D1BCC5-0CF1-486B-A06B-3B7890D8E119}" type="presParOf" srcId="{429F558A-4B57-4F01-9CD9-DE63AF4A939E}" destId="{7197F063-92AF-4DB1-B30D-BCF5753689FD}" srcOrd="0" destOrd="0" presId="urn:microsoft.com/office/officeart/2005/8/layout/vList3"/>
    <dgm:cxn modelId="{1F33BF37-1F41-4F16-8DE5-59B57CDB2164}" type="presParOf" srcId="{429F558A-4B57-4F01-9CD9-DE63AF4A939E}" destId="{2B1CD8D2-69C3-4A6A-8481-49EDC1E5C8B6}" srcOrd="1" destOrd="0" presId="urn:microsoft.com/office/officeart/2005/8/layout/vList3"/>
    <dgm:cxn modelId="{8606082C-531A-4C86-A6B8-6918D5A6DDC9}" type="presParOf" srcId="{05040A14-BB1A-449D-B116-C57840E00E7C}" destId="{0C970A29-4A55-45B1-A797-D4D727E168E0}" srcOrd="5" destOrd="0" presId="urn:microsoft.com/office/officeart/2005/8/layout/vList3"/>
    <dgm:cxn modelId="{661FE178-88B2-490D-85DB-3FDBEE3C66A8}" type="presParOf" srcId="{05040A14-BB1A-449D-B116-C57840E00E7C}" destId="{8C3497F5-BA78-493F-9FB9-B262CA1D3356}" srcOrd="6" destOrd="0" presId="urn:microsoft.com/office/officeart/2005/8/layout/vList3"/>
    <dgm:cxn modelId="{4D5286B2-A398-45BB-A0EF-4779178A294F}" type="presParOf" srcId="{8C3497F5-BA78-493F-9FB9-B262CA1D3356}" destId="{75687416-B5FB-4BA9-BF5F-D32A273693D6}" srcOrd="0" destOrd="0" presId="urn:microsoft.com/office/officeart/2005/8/layout/vList3"/>
    <dgm:cxn modelId="{EEAD82C2-B2E0-4242-BA4D-AFE9D63AE1C0}" type="presParOf" srcId="{8C3497F5-BA78-493F-9FB9-B262CA1D3356}" destId="{F7235F94-4ACB-4D32-98D7-98436283D449}" srcOrd="1" destOrd="0" presId="urn:microsoft.com/office/officeart/2005/8/layout/vList3"/>
    <dgm:cxn modelId="{893508BE-7AFA-4C16-B36B-CA8069BEF67B}" type="presParOf" srcId="{05040A14-BB1A-449D-B116-C57840E00E7C}" destId="{D71AEE94-2543-4FCB-9174-7694EFF0D08D}" srcOrd="7" destOrd="0" presId="urn:microsoft.com/office/officeart/2005/8/layout/vList3"/>
    <dgm:cxn modelId="{2DC20D0D-7669-4412-B00B-F3628DA4AE98}" type="presParOf" srcId="{05040A14-BB1A-449D-B116-C57840E00E7C}" destId="{B8BAE841-6919-44B5-8E06-5E35AE9C8DB2}" srcOrd="8" destOrd="0" presId="urn:microsoft.com/office/officeart/2005/8/layout/vList3"/>
    <dgm:cxn modelId="{C1CAFCF6-F746-47BE-8CC8-740E3C69686F}" type="presParOf" srcId="{B8BAE841-6919-44B5-8E06-5E35AE9C8DB2}" destId="{01459FB9-A7EE-4BCD-8EAE-C8E283868F95}" srcOrd="0" destOrd="0" presId="urn:microsoft.com/office/officeart/2005/8/layout/vList3"/>
    <dgm:cxn modelId="{E62BF04A-7D3D-40A4-AB71-AC98DAA80B81}" type="presParOf" srcId="{B8BAE841-6919-44B5-8E06-5E35AE9C8DB2}" destId="{CBFF69D5-932B-4BB1-AB72-77796C5D2902}" srcOrd="1" destOrd="0" presId="urn:microsoft.com/office/officeart/2005/8/layout/vList3"/>
    <dgm:cxn modelId="{7BC0D997-5799-4302-AC5E-70CF764EAAD9}" type="presParOf" srcId="{05040A14-BB1A-449D-B116-C57840E00E7C}" destId="{5223E7FD-5155-4F87-A0CB-B842682BAA7D}" srcOrd="9" destOrd="0" presId="urn:microsoft.com/office/officeart/2005/8/layout/vList3"/>
    <dgm:cxn modelId="{1E6A85B4-2C7C-4B49-AC36-84DD1A772B93}" type="presParOf" srcId="{05040A14-BB1A-449D-B116-C57840E00E7C}" destId="{526960CC-0D8E-4977-BB04-2E814202BCB5}" srcOrd="10" destOrd="0" presId="urn:microsoft.com/office/officeart/2005/8/layout/vList3"/>
    <dgm:cxn modelId="{CBDCCF48-FF9F-4482-8BDC-01EAAD0A7C50}" type="presParOf" srcId="{526960CC-0D8E-4977-BB04-2E814202BCB5}" destId="{78BFBD3D-0593-41D9-9565-F0A60B4B7C6F}" srcOrd="0" destOrd="0" presId="urn:microsoft.com/office/officeart/2005/8/layout/vList3"/>
    <dgm:cxn modelId="{3AA6F2DF-AEAF-4C32-A57B-172A77674C53}" type="presParOf" srcId="{526960CC-0D8E-4977-BB04-2E814202BCB5}" destId="{3184BCFF-E9F1-4BB3-B5EE-247C8F195A11}" srcOrd="1" destOrd="0" presId="urn:microsoft.com/office/officeart/2005/8/layout/vList3"/>
    <dgm:cxn modelId="{E2ACF3F2-59DC-46DC-9C47-3DEDCD7051F4}" type="presParOf" srcId="{05040A14-BB1A-449D-B116-C57840E00E7C}" destId="{479C9228-49AA-4B2A-B6E2-9FA42E78BA97}" srcOrd="11" destOrd="0" presId="urn:microsoft.com/office/officeart/2005/8/layout/vList3"/>
    <dgm:cxn modelId="{E54F68FD-0B0A-4CF9-9250-F770DEE509A2}" type="presParOf" srcId="{05040A14-BB1A-449D-B116-C57840E00E7C}" destId="{E5102195-73B8-4861-BF75-C74868F98D1A}" srcOrd="12" destOrd="0" presId="urn:microsoft.com/office/officeart/2005/8/layout/vList3"/>
    <dgm:cxn modelId="{21E56DA5-B517-42B7-BA04-94C01AE245DB}" type="presParOf" srcId="{E5102195-73B8-4861-BF75-C74868F98D1A}" destId="{4049C6A0-F4AD-482E-BBF8-58D0EB0F9E60}" srcOrd="0" destOrd="0" presId="urn:microsoft.com/office/officeart/2005/8/layout/vList3"/>
    <dgm:cxn modelId="{E36F4A11-DBF8-465A-9F71-EDDABCA58251}" type="presParOf" srcId="{E5102195-73B8-4861-BF75-C74868F98D1A}" destId="{0144F21B-7A1C-468E-969A-4857C2836CFE}" srcOrd="1" destOrd="0" presId="urn:microsoft.com/office/officeart/2005/8/layout/vList3"/>
    <dgm:cxn modelId="{54ACAB6C-F917-421C-81CA-2C57D108A295}" type="presParOf" srcId="{05040A14-BB1A-449D-B116-C57840E00E7C}" destId="{9F8B9BDA-1D18-495C-BBF4-5458367E4A3B}" srcOrd="13" destOrd="0" presId="urn:microsoft.com/office/officeart/2005/8/layout/vList3"/>
    <dgm:cxn modelId="{BAFA8640-8105-4727-A393-5CE2ED1BF9E3}" type="presParOf" srcId="{05040A14-BB1A-449D-B116-C57840E00E7C}" destId="{0E11317C-6283-436A-8635-12C926F07A44}" srcOrd="14" destOrd="0" presId="urn:microsoft.com/office/officeart/2005/8/layout/vList3"/>
    <dgm:cxn modelId="{8A733E4C-200C-4AD7-A077-7817536D1F19}" type="presParOf" srcId="{0E11317C-6283-436A-8635-12C926F07A44}" destId="{ADD0CD7B-32D0-46EF-8591-812F268D391C}" srcOrd="0" destOrd="0" presId="urn:microsoft.com/office/officeart/2005/8/layout/vList3"/>
    <dgm:cxn modelId="{07F7909F-11F3-48FE-BF8E-7897F2A3FF55}" type="presParOf" srcId="{0E11317C-6283-436A-8635-12C926F07A44}" destId="{927FA6E2-3FB1-4C45-9C53-F9F33F3D2285}"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2E4EF-0F41-45D2-8983-38739FE96F0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B580418-16F4-41F3-9C1A-BA8B9B0CDA5E}">
      <dgm:prSet custT="1"/>
      <dgm:spPr/>
      <dgm:t>
        <a:bodyPr/>
        <a:lstStyle/>
        <a:p>
          <a:r>
            <a:rPr lang="en-US" sz="2400" b="1" dirty="0" err="1">
              <a:latin typeface="Bradley Hand ITC" panose="03070402050302030203" pitchFamily="66" charset="0"/>
            </a:rPr>
            <a:t>Dölyanı</a:t>
          </a:r>
          <a:r>
            <a:rPr lang="en-US" sz="2400" b="1" dirty="0">
              <a:latin typeface="Bradley Hand ITC" panose="03070402050302030203" pitchFamily="66" charset="0"/>
            </a:rPr>
            <a:t> </a:t>
          </a:r>
          <a:r>
            <a:rPr lang="en-US" sz="2400" b="1" dirty="0" err="1">
              <a:latin typeface="Bradley Hand ITC" panose="03070402050302030203" pitchFamily="66" charset="0"/>
            </a:rPr>
            <a:t>mayenin</a:t>
          </a:r>
          <a:r>
            <a:rPr lang="en-US" sz="2400" b="1" dirty="0">
              <a:latin typeface="Bradley Hand ITC" panose="03070402050302030203" pitchFamily="66" charset="0"/>
            </a:rPr>
            <a:t> </a:t>
          </a:r>
          <a:r>
            <a:rPr lang="en-US" sz="2400" b="1" dirty="0" err="1">
              <a:latin typeface="Bradley Hand ITC" panose="03070402050302030203" pitchFamily="66" charset="0"/>
            </a:rPr>
            <a:t>vaxtından</a:t>
          </a:r>
          <a:r>
            <a:rPr lang="en-US" sz="2400" b="1" dirty="0">
              <a:latin typeface="Bradley Hand ITC" panose="03070402050302030203" pitchFamily="66" charset="0"/>
            </a:rPr>
            <a:t> </a:t>
          </a:r>
          <a:r>
            <a:rPr lang="en-US" sz="2400" b="1" dirty="0" err="1">
              <a:latin typeface="Bradley Hand ITC" panose="03070402050302030203" pitchFamily="66" charset="0"/>
            </a:rPr>
            <a:t>qabaq</a:t>
          </a:r>
          <a:r>
            <a:rPr lang="en-US" sz="2400" b="1" dirty="0">
              <a:latin typeface="Bradley Hand ITC" panose="03070402050302030203" pitchFamily="66" charset="0"/>
            </a:rPr>
            <a:t> </a:t>
          </a:r>
          <a:r>
            <a:rPr lang="en-US" sz="2400" b="1" dirty="0" err="1">
              <a:latin typeface="Bradley Hand ITC" panose="03070402050302030203" pitchFamily="66" charset="0"/>
            </a:rPr>
            <a:t>və</a:t>
          </a:r>
          <a:r>
            <a:rPr lang="en-US" sz="2400" b="1" dirty="0">
              <a:latin typeface="Bradley Hand ITC" panose="03070402050302030203" pitchFamily="66" charset="0"/>
            </a:rPr>
            <a:t> </a:t>
          </a:r>
          <a:r>
            <a:rPr lang="en-US" sz="2400" b="1" dirty="0" err="1">
              <a:latin typeface="Bradley Hand ITC" panose="03070402050302030203" pitchFamily="66" charset="0"/>
            </a:rPr>
            <a:t>ya</a:t>
          </a:r>
          <a:r>
            <a:rPr lang="en-US" sz="2400" b="1" dirty="0">
              <a:latin typeface="Bradley Hand ITC" panose="03070402050302030203" pitchFamily="66" charset="0"/>
            </a:rPr>
            <a:t> </a:t>
          </a:r>
          <a:r>
            <a:rPr lang="en-US" sz="2400" b="1" dirty="0" err="1">
              <a:latin typeface="Bradley Hand ITC" panose="03070402050302030203" pitchFamily="66" charset="0"/>
            </a:rPr>
            <a:t>erkən</a:t>
          </a:r>
          <a:r>
            <a:rPr lang="en-US" sz="2400" b="1" dirty="0">
              <a:latin typeface="Bradley Hand ITC" panose="03070402050302030203" pitchFamily="66" charset="0"/>
            </a:rPr>
            <a:t> </a:t>
          </a:r>
          <a:r>
            <a:rPr lang="en-US" sz="2400" b="1" dirty="0" err="1">
              <a:latin typeface="Bradley Hand ITC" panose="03070402050302030203" pitchFamily="66" charset="0"/>
            </a:rPr>
            <a:t>axması</a:t>
          </a:r>
          <a:r>
            <a:rPr lang="en-US" sz="2400" b="1" dirty="0">
              <a:latin typeface="Bradley Hand ITC" panose="03070402050302030203" pitchFamily="66" charset="0"/>
            </a:rPr>
            <a:t> </a:t>
          </a:r>
        </a:p>
      </dgm:t>
    </dgm:pt>
    <dgm:pt modelId="{738658B8-163C-4683-8D4A-AE9A13107690}" cxnId="{E3CF952E-FAC6-4094-BC22-C1CDB05F386B}" type="parTrans">
      <dgm:prSet/>
      <dgm:spPr/>
      <dgm:t>
        <a:bodyPr/>
        <a:lstStyle/>
        <a:p>
          <a:endParaRPr lang="en-US"/>
        </a:p>
      </dgm:t>
    </dgm:pt>
    <dgm:pt modelId="{0424C484-F1FB-4494-A343-24881D00FCCE}" cxnId="{E3CF952E-FAC6-4094-BC22-C1CDB05F386B}" type="sibTrans">
      <dgm:prSet/>
      <dgm:spPr/>
      <dgm:t>
        <a:bodyPr/>
        <a:lstStyle/>
        <a:p>
          <a:endParaRPr lang="en-US"/>
        </a:p>
      </dgm:t>
    </dgm:pt>
    <dgm:pt modelId="{BA1E1494-A95B-49DF-B63C-A8C2BE579594}">
      <dgm:prSet custT="1"/>
      <dgm:spPr/>
      <dgm:t>
        <a:bodyPr/>
        <a:lstStyle/>
        <a:p>
          <a:r>
            <a:rPr lang="en-US" sz="2400" b="1" dirty="0" err="1">
              <a:solidFill>
                <a:schemeClr val="bg1"/>
              </a:solidFill>
              <a:latin typeface="Bradley Hand ITC" panose="03070402050302030203" pitchFamily="66" charset="0"/>
            </a:rPr>
            <a:t>Uşaqlı</a:t>
          </a:r>
          <a:r>
            <a:rPr lang="az-Latn-AZ" sz="2400" b="1" dirty="0">
              <a:solidFill>
                <a:schemeClr val="bg1"/>
              </a:solidFill>
              <a:latin typeface="Bradley Hand ITC" panose="03070402050302030203" pitchFamily="66" charset="0"/>
            </a:rPr>
            <a:t>ğ</a:t>
          </a:r>
          <a:r>
            <a:rPr lang="en-US" sz="2400" b="1" dirty="0" err="1">
              <a:solidFill>
                <a:schemeClr val="bg1"/>
              </a:solidFill>
              <a:latin typeface="Bradley Hand ITC" panose="03070402050302030203" pitchFamily="66" charset="0"/>
            </a:rPr>
            <a:t>ın</a:t>
          </a:r>
          <a:r>
            <a:rPr lang="en-US" sz="2400" b="1" dirty="0">
              <a:solidFill>
                <a:schemeClr val="bg1"/>
              </a:solidFill>
              <a:latin typeface="Bradley Hand ITC" panose="03070402050302030203" pitchFamily="66" charset="0"/>
            </a:rPr>
            <a:t> cox </a:t>
          </a:r>
          <a:r>
            <a:rPr lang="en-US" sz="2400" b="1" dirty="0" err="1">
              <a:solidFill>
                <a:schemeClr val="bg1"/>
              </a:solidFill>
              <a:latin typeface="Bradley Hand ITC" panose="03070402050302030203" pitchFamily="66" charset="0"/>
            </a:rPr>
            <a:t>dartılması</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nəticəsində</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yı</a:t>
          </a:r>
          <a:r>
            <a:rPr lang="az-Latn-AZ" sz="2400" b="1" dirty="0">
              <a:solidFill>
                <a:schemeClr val="bg1"/>
              </a:solidFill>
              <a:latin typeface="Bradley Hand ITC" panose="03070402050302030203" pitchFamily="66" charset="0"/>
            </a:rPr>
            <a:t>ğ</a:t>
          </a:r>
          <a:r>
            <a:rPr lang="en-US" sz="2400" b="1" dirty="0" err="1">
              <a:solidFill>
                <a:schemeClr val="bg1"/>
              </a:solidFill>
              <a:latin typeface="Bradley Hand ITC" panose="03070402050302030203" pitchFamily="66" charset="0"/>
            </a:rPr>
            <a:t>ılmaların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zəifləməsi</a:t>
          </a:r>
          <a:r>
            <a:rPr lang="en-US" sz="2400" b="1" dirty="0">
              <a:solidFill>
                <a:schemeClr val="bg1"/>
              </a:solidFill>
              <a:latin typeface="Bradley Hand ITC" panose="03070402050302030203" pitchFamily="66" charset="0"/>
            </a:rPr>
            <a:t> </a:t>
          </a:r>
        </a:p>
      </dgm:t>
    </dgm:pt>
    <dgm:pt modelId="{03D00CF0-6DA5-4736-B61E-32096604DCFD}" cxnId="{1B9883C6-95B8-44E4-B3BC-81C6650A60DD}" type="parTrans">
      <dgm:prSet/>
      <dgm:spPr/>
      <dgm:t>
        <a:bodyPr/>
        <a:lstStyle/>
        <a:p>
          <a:endParaRPr lang="en-US"/>
        </a:p>
      </dgm:t>
    </dgm:pt>
    <dgm:pt modelId="{DBC57AF6-83F4-4FD7-806A-B2159F7069AE}" cxnId="{1B9883C6-95B8-44E4-B3BC-81C6650A60DD}" type="sibTrans">
      <dgm:prSet/>
      <dgm:spPr/>
      <dgm:t>
        <a:bodyPr/>
        <a:lstStyle/>
        <a:p>
          <a:endParaRPr lang="en-US"/>
        </a:p>
      </dgm:t>
    </dgm:pt>
    <dgm:pt modelId="{15BD214D-D17A-4BEE-B3C8-F0381C69D982}">
      <dgm:prSet custT="1"/>
      <dgm:spPr/>
      <dgm:t>
        <a:bodyPr/>
        <a:lstStyle/>
        <a:p>
          <a:r>
            <a:rPr lang="en-US" sz="2000" b="1" dirty="0" err="1">
              <a:latin typeface="Bradley Hand ITC" panose="03070402050302030203" pitchFamily="66" charset="0"/>
            </a:rPr>
            <a:t>Hər</a:t>
          </a:r>
          <a:r>
            <a:rPr lang="en-US" sz="2000" b="1" dirty="0">
              <a:latin typeface="Bradley Hand ITC" panose="03070402050302030203" pitchFamily="66" charset="0"/>
            </a:rPr>
            <a:t> </a:t>
          </a:r>
          <a:r>
            <a:rPr lang="en-US" sz="2000" b="1" dirty="0" err="1">
              <a:latin typeface="Bradley Hand ITC" panose="03070402050302030203" pitchFamily="66" charset="0"/>
            </a:rPr>
            <a:t>iki</a:t>
          </a:r>
          <a:r>
            <a:rPr lang="en-US" sz="2000" b="1" dirty="0">
              <a:latin typeface="Bradley Hand ITC" panose="03070402050302030203" pitchFamily="66" charset="0"/>
            </a:rPr>
            <a:t> </a:t>
          </a:r>
          <a:r>
            <a:rPr lang="en-US" sz="2000" b="1" dirty="0" err="1">
              <a:latin typeface="Bradley Hand ITC" panose="03070402050302030203" pitchFamily="66" charset="0"/>
            </a:rPr>
            <a:t>dölün</a:t>
          </a:r>
          <a:r>
            <a:rPr lang="en-US" sz="2000" b="1" dirty="0">
              <a:latin typeface="Bradley Hand ITC" panose="03070402050302030203" pitchFamily="66" charset="0"/>
            </a:rPr>
            <a:t> </a:t>
          </a:r>
          <a:r>
            <a:rPr lang="en-US" sz="2000" b="1" dirty="0" err="1">
              <a:latin typeface="Bradley Hand ITC" panose="03070402050302030203" pitchFamily="66" charset="0"/>
            </a:rPr>
            <a:t>başının</a:t>
          </a:r>
          <a:r>
            <a:rPr lang="en-US" sz="2000" b="1" dirty="0">
              <a:latin typeface="Bradley Hand ITC" panose="03070402050302030203" pitchFamily="66" charset="0"/>
            </a:rPr>
            <a:t> </a:t>
          </a:r>
          <a:r>
            <a:rPr lang="en-US" sz="2000" b="1" dirty="0" err="1">
              <a:latin typeface="Bradley Hand ITC" panose="03070402050302030203" pitchFamily="66" charset="0"/>
            </a:rPr>
            <a:t>eyni</a:t>
          </a:r>
          <a:r>
            <a:rPr lang="en-US" sz="2000" b="1" dirty="0">
              <a:latin typeface="Bradley Hand ITC" panose="03070402050302030203" pitchFamily="66" charset="0"/>
            </a:rPr>
            <a:t> </a:t>
          </a:r>
          <a:r>
            <a:rPr lang="en-US" sz="2000" b="1" dirty="0" err="1">
              <a:latin typeface="Bradley Hand ITC" panose="03070402050302030203" pitchFamily="66" charset="0"/>
            </a:rPr>
            <a:t>zamanda</a:t>
          </a:r>
          <a:r>
            <a:rPr lang="en-US" sz="2000" b="1" dirty="0">
              <a:latin typeface="Bradley Hand ITC" panose="03070402050302030203" pitchFamily="66" charset="0"/>
            </a:rPr>
            <a:t> </a:t>
          </a:r>
          <a:r>
            <a:rPr lang="en-US" sz="2000" b="1" dirty="0" err="1">
              <a:latin typeface="Bradley Hand ITC" panose="03070402050302030203" pitchFamily="66" charset="0"/>
            </a:rPr>
            <a:t>kicik</a:t>
          </a:r>
          <a:r>
            <a:rPr lang="en-US" sz="2000" b="1" dirty="0">
              <a:latin typeface="Bradley Hand ITC" panose="03070402050302030203" pitchFamily="66" charset="0"/>
            </a:rPr>
            <a:t> </a:t>
          </a:r>
          <a:r>
            <a:rPr lang="en-US" sz="2000" b="1" dirty="0" err="1">
              <a:latin typeface="Bradley Hand ITC" panose="03070402050302030203" pitchFamily="66" charset="0"/>
            </a:rPr>
            <a:t>çanaga</a:t>
          </a:r>
          <a:r>
            <a:rPr lang="en-US" sz="2000" b="1" dirty="0">
              <a:latin typeface="Bradley Hand ITC" panose="03070402050302030203" pitchFamily="66" charset="0"/>
            </a:rPr>
            <a:t> </a:t>
          </a:r>
          <a:r>
            <a:rPr lang="en-US" sz="2000" b="1" dirty="0" err="1">
              <a:latin typeface="Bradley Hand ITC" panose="03070402050302030203" pitchFamily="66" charset="0"/>
            </a:rPr>
            <a:t>enməsi</a:t>
          </a:r>
          <a:r>
            <a:rPr lang="en-US" sz="2000" b="1" dirty="0">
              <a:latin typeface="Bradley Hand ITC" panose="03070402050302030203" pitchFamily="66" charset="0"/>
            </a:rPr>
            <a:t> </a:t>
          </a:r>
          <a:r>
            <a:rPr lang="en-US" sz="2000" b="1" dirty="0" err="1">
              <a:latin typeface="Bradley Hand ITC" panose="03070402050302030203" pitchFamily="66" charset="0"/>
            </a:rPr>
            <a:t>nəticəsində</a:t>
          </a:r>
          <a:r>
            <a:rPr lang="en-US" sz="2000" b="1" dirty="0">
              <a:latin typeface="Bradley Hand ITC" panose="03070402050302030203" pitchFamily="66" charset="0"/>
            </a:rPr>
            <a:t> </a:t>
          </a:r>
          <a:r>
            <a:rPr lang="en-US" sz="2000" b="1" dirty="0" err="1">
              <a:latin typeface="Bradley Hand ITC" panose="03070402050302030203" pitchFamily="66" charset="0"/>
            </a:rPr>
            <a:t>bir</a:t>
          </a:r>
          <a:r>
            <a:rPr lang="en-US" sz="2000" b="1" dirty="0">
              <a:latin typeface="Bradley Hand ITC" panose="03070402050302030203" pitchFamily="66" charset="0"/>
            </a:rPr>
            <a:t> </a:t>
          </a:r>
          <a:r>
            <a:rPr lang="en-US" sz="2000" b="1" dirty="0" err="1">
              <a:latin typeface="Bradley Hand ITC" panose="03070402050302030203" pitchFamily="66" charset="0"/>
            </a:rPr>
            <a:t>birinə</a:t>
          </a:r>
          <a:r>
            <a:rPr lang="en-US" sz="2000" b="1" dirty="0">
              <a:latin typeface="Bradley Hand ITC" panose="03070402050302030203" pitchFamily="66" charset="0"/>
            </a:rPr>
            <a:t> </a:t>
          </a:r>
          <a:r>
            <a:rPr lang="en-US" sz="2000" b="1" dirty="0" err="1">
              <a:latin typeface="Bradley Hand ITC" panose="03070402050302030203" pitchFamily="66" charset="0"/>
            </a:rPr>
            <a:t>ilişməsi</a:t>
          </a:r>
          <a:r>
            <a:rPr lang="en-US" sz="2000" b="1" dirty="0">
              <a:latin typeface="Bradley Hand ITC" panose="03070402050302030203" pitchFamily="66" charset="0"/>
            </a:rPr>
            <a:t> – </a:t>
          </a:r>
          <a:r>
            <a:rPr lang="en-US" sz="2000" b="1" dirty="0" err="1">
              <a:latin typeface="Bradley Hand ITC" panose="03070402050302030203" pitchFamily="66" charset="0"/>
            </a:rPr>
            <a:t>kolliziya</a:t>
          </a:r>
          <a:r>
            <a:rPr lang="en-US" sz="2000" b="1" dirty="0">
              <a:latin typeface="Bradley Hand ITC" panose="03070402050302030203" pitchFamily="66" charset="0"/>
            </a:rPr>
            <a:t> </a:t>
          </a:r>
        </a:p>
      </dgm:t>
    </dgm:pt>
    <dgm:pt modelId="{890DE79B-DE5D-464F-B133-BE7B316C75AA}" cxnId="{5090E096-23A3-471E-82D6-050257F57885}" type="parTrans">
      <dgm:prSet/>
      <dgm:spPr/>
      <dgm:t>
        <a:bodyPr/>
        <a:lstStyle/>
        <a:p>
          <a:endParaRPr lang="en-US"/>
        </a:p>
      </dgm:t>
    </dgm:pt>
    <dgm:pt modelId="{DCFC871E-0AE1-4923-A11D-365ACC210BA2}" cxnId="{5090E096-23A3-471E-82D6-050257F57885}" type="sibTrans">
      <dgm:prSet/>
      <dgm:spPr/>
      <dgm:t>
        <a:bodyPr/>
        <a:lstStyle/>
        <a:p>
          <a:endParaRPr lang="en-US"/>
        </a:p>
      </dgm:t>
    </dgm:pt>
    <dgm:pt modelId="{7CF0759D-5F37-4626-8BF1-AA446090D1E1}">
      <dgm:prSet custT="1"/>
      <dgm:spPr/>
      <dgm:t>
        <a:bodyPr/>
        <a:lstStyle/>
        <a:p>
          <a:r>
            <a:rPr lang="en-US" sz="2000" b="1" dirty="0" err="1">
              <a:latin typeface="Bradley Hand ITC" panose="03070402050302030203" pitchFamily="66" charset="0"/>
            </a:rPr>
            <a:t>Ciftin</a:t>
          </a:r>
          <a:r>
            <a:rPr lang="en-US" sz="2000" b="1" dirty="0">
              <a:latin typeface="Bradley Hand ITC" panose="03070402050302030203" pitchFamily="66" charset="0"/>
            </a:rPr>
            <a:t> </a:t>
          </a:r>
          <a:r>
            <a:rPr lang="en-US" sz="2000" b="1" dirty="0" err="1">
              <a:latin typeface="Bradley Hand ITC" panose="03070402050302030203" pitchFamily="66" charset="0"/>
            </a:rPr>
            <a:t>natamam</a:t>
          </a:r>
          <a:r>
            <a:rPr lang="en-US" sz="2000" b="1" dirty="0">
              <a:latin typeface="Bradley Hand ITC" panose="03070402050302030203" pitchFamily="66" charset="0"/>
            </a:rPr>
            <a:t> </a:t>
          </a:r>
          <a:r>
            <a:rPr lang="en-US" sz="2000" b="1" dirty="0" err="1">
              <a:latin typeface="Bradley Hand ITC" panose="03070402050302030203" pitchFamily="66" charset="0"/>
            </a:rPr>
            <a:t>ayrilması</a:t>
          </a:r>
          <a:r>
            <a:rPr lang="en-US" sz="2000" b="1" dirty="0">
              <a:latin typeface="Bradley Hand ITC" panose="03070402050302030203" pitchFamily="66" charset="0"/>
            </a:rPr>
            <a:t> </a:t>
          </a:r>
          <a:r>
            <a:rPr lang="en-US" sz="2000" b="1" dirty="0" err="1">
              <a:latin typeface="Bradley Hand ITC" panose="03070402050302030203" pitchFamily="66" charset="0"/>
            </a:rPr>
            <a:t>və</a:t>
          </a:r>
          <a:r>
            <a:rPr lang="en-US" sz="2000" b="1" dirty="0">
              <a:latin typeface="Bradley Hand ITC" panose="03070402050302030203" pitchFamily="66" charset="0"/>
            </a:rPr>
            <a:t> </a:t>
          </a:r>
          <a:r>
            <a:rPr lang="en-US" sz="2000" b="1" dirty="0" err="1">
              <a:latin typeface="Bradley Hand ITC" panose="03070402050302030203" pitchFamily="66" charset="0"/>
            </a:rPr>
            <a:t>ya</a:t>
          </a:r>
          <a:r>
            <a:rPr lang="en-US" sz="2000" b="1" dirty="0">
              <a:latin typeface="Bradley Hand ITC" panose="03070402050302030203" pitchFamily="66" charset="0"/>
            </a:rPr>
            <a:t> </a:t>
          </a:r>
          <a:r>
            <a:rPr lang="en-US" sz="2000" b="1" dirty="0" err="1">
              <a:latin typeface="Bradley Hand ITC" panose="03070402050302030203" pitchFamily="66" charset="0"/>
            </a:rPr>
            <a:t>ayrılmış</a:t>
          </a:r>
          <a:r>
            <a:rPr lang="en-US" sz="2000" b="1" dirty="0">
              <a:latin typeface="Bradley Hand ITC" panose="03070402050302030203" pitchFamily="66" charset="0"/>
            </a:rPr>
            <a:t> </a:t>
          </a:r>
          <a:r>
            <a:rPr lang="en-US" sz="2000" b="1" dirty="0" err="1">
              <a:latin typeface="Bradley Hand ITC" panose="03070402050302030203" pitchFamily="66" charset="0"/>
            </a:rPr>
            <a:t>ciftin</a:t>
          </a:r>
          <a:r>
            <a:rPr lang="en-US" sz="2000" b="1" dirty="0">
              <a:latin typeface="Bradley Hand ITC" panose="03070402050302030203" pitchFamily="66" charset="0"/>
            </a:rPr>
            <a:t> </a:t>
          </a:r>
          <a:r>
            <a:rPr lang="en-US" sz="2000" b="1" dirty="0" err="1">
              <a:latin typeface="Bradley Hand ITC" panose="03070402050302030203" pitchFamily="66" charset="0"/>
            </a:rPr>
            <a:t>uşaqlıqda</a:t>
          </a:r>
          <a:r>
            <a:rPr lang="en-US" sz="2000" b="1" dirty="0">
              <a:latin typeface="Bradley Hand ITC" panose="03070402050302030203" pitchFamily="66" charset="0"/>
            </a:rPr>
            <a:t> </a:t>
          </a:r>
          <a:r>
            <a:rPr lang="en-US" sz="2000" b="1" dirty="0" err="1">
              <a:latin typeface="Bradley Hand ITC" panose="03070402050302030203" pitchFamily="66" charset="0"/>
            </a:rPr>
            <a:t>ləmngiməsi</a:t>
          </a:r>
          <a:r>
            <a:rPr lang="en-US" sz="2000" b="1" dirty="0">
              <a:latin typeface="Bradley Hand ITC" panose="03070402050302030203" pitchFamily="66" charset="0"/>
            </a:rPr>
            <a:t> </a:t>
          </a:r>
          <a:r>
            <a:rPr lang="en-US" sz="2000" b="1" dirty="0" err="1">
              <a:latin typeface="Bradley Hand ITC" panose="03070402050302030203" pitchFamily="66" charset="0"/>
            </a:rPr>
            <a:t>nəticəsində</a:t>
          </a:r>
          <a:r>
            <a:rPr lang="en-US" sz="2000" b="1" dirty="0">
              <a:latin typeface="Bradley Hand ITC" panose="03070402050302030203" pitchFamily="66" charset="0"/>
            </a:rPr>
            <a:t> </a:t>
          </a:r>
          <a:r>
            <a:rPr lang="en-US" sz="2000" b="1" dirty="0" err="1">
              <a:latin typeface="Bradley Hand ITC" panose="03070402050302030203" pitchFamily="66" charset="0"/>
            </a:rPr>
            <a:t>qanaxm</a:t>
          </a:r>
          <a:r>
            <a:rPr lang="az-Latn-AZ" sz="2000" b="1" dirty="0">
              <a:latin typeface="Bradley Hand ITC" panose="03070402050302030203" pitchFamily="66" charset="0"/>
            </a:rPr>
            <a:t>a</a:t>
          </a:r>
          <a:endParaRPr lang="en-US" sz="2000" b="1" dirty="0">
            <a:latin typeface="Bradley Hand ITC" panose="03070402050302030203" pitchFamily="66" charset="0"/>
          </a:endParaRPr>
        </a:p>
      </dgm:t>
    </dgm:pt>
    <dgm:pt modelId="{AADAE9AD-B093-4D24-86D1-2089978E95EF}" cxnId="{E6F33AAF-2180-4CC6-AED3-35DB661C5657}" type="parTrans">
      <dgm:prSet/>
      <dgm:spPr/>
      <dgm:t>
        <a:bodyPr/>
        <a:lstStyle/>
        <a:p>
          <a:endParaRPr lang="en-US"/>
        </a:p>
      </dgm:t>
    </dgm:pt>
    <dgm:pt modelId="{8C6BAF34-AEA3-4829-98CF-BAD325592DA5}" cxnId="{E6F33AAF-2180-4CC6-AED3-35DB661C5657}" type="sibTrans">
      <dgm:prSet/>
      <dgm:spPr/>
      <dgm:t>
        <a:bodyPr/>
        <a:lstStyle/>
        <a:p>
          <a:endParaRPr lang="en-US"/>
        </a:p>
      </dgm:t>
    </dgm:pt>
    <dgm:pt modelId="{B49C5A9F-73C0-4842-856A-853E44D41AB3}" type="pres">
      <dgm:prSet presAssocID="{7F72E4EF-0F41-45D2-8983-38739FE96F0A}" presName="linearFlow" presStyleCnt="0">
        <dgm:presLayoutVars>
          <dgm:dir/>
          <dgm:resizeHandles val="exact"/>
        </dgm:presLayoutVars>
      </dgm:prSet>
      <dgm:spPr/>
    </dgm:pt>
    <dgm:pt modelId="{BD66B79A-48E1-4DA9-BD79-1D4CEFF5B415}" type="pres">
      <dgm:prSet presAssocID="{3B580418-16F4-41F3-9C1A-BA8B9B0CDA5E}" presName="composite" presStyleCnt="0"/>
      <dgm:spPr/>
    </dgm:pt>
    <dgm:pt modelId="{7315BE99-D01D-41C6-AAD3-8F8CC15FCFBD}" type="pres">
      <dgm:prSet presAssocID="{3B580418-16F4-41F3-9C1A-BA8B9B0CDA5E}" presName="imgShp" presStyleLbl="fgImgPlace1" presStyleIdx="0" presStyleCnt="4"/>
      <dgm:spPr>
        <a:solidFill>
          <a:srgbClr val="CC0000"/>
        </a:solidFill>
      </dgm:spPr>
    </dgm:pt>
    <dgm:pt modelId="{8A4025F4-A8AA-4FDE-A557-DE66609C8EF1}" type="pres">
      <dgm:prSet presAssocID="{3B580418-16F4-41F3-9C1A-BA8B9B0CDA5E}" presName="txShp" presStyleLbl="node1" presStyleIdx="0" presStyleCnt="4">
        <dgm:presLayoutVars>
          <dgm:bulletEnabled val="1"/>
        </dgm:presLayoutVars>
      </dgm:prSet>
      <dgm:spPr/>
    </dgm:pt>
    <dgm:pt modelId="{A1668A36-C28F-467B-9B5C-52051773277A}" type="pres">
      <dgm:prSet presAssocID="{0424C484-F1FB-4494-A343-24881D00FCCE}" presName="spacing" presStyleCnt="0"/>
      <dgm:spPr/>
    </dgm:pt>
    <dgm:pt modelId="{B9C1934B-DC79-462F-BD0C-D1D28896C313}" type="pres">
      <dgm:prSet presAssocID="{BA1E1494-A95B-49DF-B63C-A8C2BE579594}" presName="composite" presStyleCnt="0"/>
      <dgm:spPr/>
    </dgm:pt>
    <dgm:pt modelId="{66FDEE20-7DB1-453D-B5E3-EF2C204E4FEF}" type="pres">
      <dgm:prSet presAssocID="{BA1E1494-A95B-49DF-B63C-A8C2BE579594}" presName="imgShp" presStyleLbl="fgImgPlace1" presStyleIdx="1" presStyleCnt="4"/>
      <dgm:spPr>
        <a:solidFill>
          <a:srgbClr val="CC0000"/>
        </a:solidFill>
      </dgm:spPr>
    </dgm:pt>
    <dgm:pt modelId="{F47C89F9-9890-452E-87F4-91F2C1BBB397}" type="pres">
      <dgm:prSet presAssocID="{BA1E1494-A95B-49DF-B63C-A8C2BE579594}" presName="txShp" presStyleLbl="node1" presStyleIdx="1" presStyleCnt="4">
        <dgm:presLayoutVars>
          <dgm:bulletEnabled val="1"/>
        </dgm:presLayoutVars>
      </dgm:prSet>
      <dgm:spPr/>
    </dgm:pt>
    <dgm:pt modelId="{CC318086-E0F0-491F-A0D7-E6E6066C833C}" type="pres">
      <dgm:prSet presAssocID="{DBC57AF6-83F4-4FD7-806A-B2159F7069AE}" presName="spacing" presStyleCnt="0"/>
      <dgm:spPr/>
    </dgm:pt>
    <dgm:pt modelId="{062A020C-ADAA-4B83-9830-A352E7DC2E15}" type="pres">
      <dgm:prSet presAssocID="{15BD214D-D17A-4BEE-B3C8-F0381C69D982}" presName="composite" presStyleCnt="0"/>
      <dgm:spPr/>
    </dgm:pt>
    <dgm:pt modelId="{B71F325D-13CD-4726-AD7A-2238216C0D04}" type="pres">
      <dgm:prSet presAssocID="{15BD214D-D17A-4BEE-B3C8-F0381C69D982}" presName="imgShp" presStyleLbl="fgImgPlace1" presStyleIdx="2" presStyleCnt="4"/>
      <dgm:spPr>
        <a:solidFill>
          <a:srgbClr val="CC0000"/>
        </a:solidFill>
      </dgm:spPr>
    </dgm:pt>
    <dgm:pt modelId="{2E9A04B7-0195-44CE-B62F-C9F7A9B34893}" type="pres">
      <dgm:prSet presAssocID="{15BD214D-D17A-4BEE-B3C8-F0381C69D982}" presName="txShp" presStyleLbl="node1" presStyleIdx="2" presStyleCnt="4">
        <dgm:presLayoutVars>
          <dgm:bulletEnabled val="1"/>
        </dgm:presLayoutVars>
      </dgm:prSet>
      <dgm:spPr/>
    </dgm:pt>
    <dgm:pt modelId="{A9974E71-5738-448C-A8E8-C9C55CD7C8A7}" type="pres">
      <dgm:prSet presAssocID="{DCFC871E-0AE1-4923-A11D-365ACC210BA2}" presName="spacing" presStyleCnt="0"/>
      <dgm:spPr/>
    </dgm:pt>
    <dgm:pt modelId="{AE1596BA-4FF6-4110-9FCF-A044CA0566D2}" type="pres">
      <dgm:prSet presAssocID="{7CF0759D-5F37-4626-8BF1-AA446090D1E1}" presName="composite" presStyleCnt="0"/>
      <dgm:spPr/>
    </dgm:pt>
    <dgm:pt modelId="{2E6F6F86-9237-4EBD-9EA2-2E1CC1512C73}" type="pres">
      <dgm:prSet presAssocID="{7CF0759D-5F37-4626-8BF1-AA446090D1E1}" presName="imgShp" presStyleLbl="fgImgPlace1" presStyleIdx="3" presStyleCnt="4"/>
      <dgm:spPr>
        <a:solidFill>
          <a:srgbClr val="CC0000"/>
        </a:solidFill>
      </dgm:spPr>
    </dgm:pt>
    <dgm:pt modelId="{10A25A16-70CB-476A-97E3-F391106E1A4F}" type="pres">
      <dgm:prSet presAssocID="{7CF0759D-5F37-4626-8BF1-AA446090D1E1}" presName="txShp" presStyleLbl="node1" presStyleIdx="3" presStyleCnt="4">
        <dgm:presLayoutVars>
          <dgm:bulletEnabled val="1"/>
        </dgm:presLayoutVars>
      </dgm:prSet>
      <dgm:spPr/>
    </dgm:pt>
  </dgm:ptLst>
  <dgm:cxnLst>
    <dgm:cxn modelId="{1D9A5713-C854-497A-AA1C-BE3BDFA18A67}" type="presOf" srcId="{BA1E1494-A95B-49DF-B63C-A8C2BE579594}" destId="{F47C89F9-9890-452E-87F4-91F2C1BBB397}" srcOrd="0" destOrd="0" presId="urn:microsoft.com/office/officeart/2005/8/layout/vList3"/>
    <dgm:cxn modelId="{E3CF952E-FAC6-4094-BC22-C1CDB05F386B}" srcId="{7F72E4EF-0F41-45D2-8983-38739FE96F0A}" destId="{3B580418-16F4-41F3-9C1A-BA8B9B0CDA5E}" srcOrd="0" destOrd="0" parTransId="{738658B8-163C-4683-8D4A-AE9A13107690}" sibTransId="{0424C484-F1FB-4494-A343-24881D00FCCE}"/>
    <dgm:cxn modelId="{FACE6164-C35A-49DE-B960-E7566409DD8E}" type="presOf" srcId="{7F72E4EF-0F41-45D2-8983-38739FE96F0A}" destId="{B49C5A9F-73C0-4842-856A-853E44D41AB3}" srcOrd="0" destOrd="0" presId="urn:microsoft.com/office/officeart/2005/8/layout/vList3"/>
    <dgm:cxn modelId="{3B06DD83-08FC-4BEC-AB3C-4BFCC649C845}" type="presOf" srcId="{15BD214D-D17A-4BEE-B3C8-F0381C69D982}" destId="{2E9A04B7-0195-44CE-B62F-C9F7A9B34893}" srcOrd="0" destOrd="0" presId="urn:microsoft.com/office/officeart/2005/8/layout/vList3"/>
    <dgm:cxn modelId="{5090E096-23A3-471E-82D6-050257F57885}" srcId="{7F72E4EF-0F41-45D2-8983-38739FE96F0A}" destId="{15BD214D-D17A-4BEE-B3C8-F0381C69D982}" srcOrd="2" destOrd="0" parTransId="{890DE79B-DE5D-464F-B133-BE7B316C75AA}" sibTransId="{DCFC871E-0AE1-4923-A11D-365ACC210BA2}"/>
    <dgm:cxn modelId="{6E908C97-DF17-4E70-B072-B85320BB391B}" type="presOf" srcId="{7CF0759D-5F37-4626-8BF1-AA446090D1E1}" destId="{10A25A16-70CB-476A-97E3-F391106E1A4F}" srcOrd="0" destOrd="0" presId="urn:microsoft.com/office/officeart/2005/8/layout/vList3"/>
    <dgm:cxn modelId="{E6F33AAF-2180-4CC6-AED3-35DB661C5657}" srcId="{7F72E4EF-0F41-45D2-8983-38739FE96F0A}" destId="{7CF0759D-5F37-4626-8BF1-AA446090D1E1}" srcOrd="3" destOrd="0" parTransId="{AADAE9AD-B093-4D24-86D1-2089978E95EF}" sibTransId="{8C6BAF34-AEA3-4829-98CF-BAD325592DA5}"/>
    <dgm:cxn modelId="{1B9883C6-95B8-44E4-B3BC-81C6650A60DD}" srcId="{7F72E4EF-0F41-45D2-8983-38739FE96F0A}" destId="{BA1E1494-A95B-49DF-B63C-A8C2BE579594}" srcOrd="1" destOrd="0" parTransId="{03D00CF0-6DA5-4736-B61E-32096604DCFD}" sibTransId="{DBC57AF6-83F4-4FD7-806A-B2159F7069AE}"/>
    <dgm:cxn modelId="{E0FD08DA-70C4-4A27-BBC7-03323B16F91A}" type="presOf" srcId="{3B580418-16F4-41F3-9C1A-BA8B9B0CDA5E}" destId="{8A4025F4-A8AA-4FDE-A557-DE66609C8EF1}" srcOrd="0" destOrd="0" presId="urn:microsoft.com/office/officeart/2005/8/layout/vList3"/>
    <dgm:cxn modelId="{AEB5E7E4-4EE5-4811-BFE4-68D40CDCD775}" type="presParOf" srcId="{B49C5A9F-73C0-4842-856A-853E44D41AB3}" destId="{BD66B79A-48E1-4DA9-BD79-1D4CEFF5B415}" srcOrd="0" destOrd="0" presId="urn:microsoft.com/office/officeart/2005/8/layout/vList3"/>
    <dgm:cxn modelId="{B969CD13-3F6F-4B22-BE50-7213397477B2}" type="presParOf" srcId="{BD66B79A-48E1-4DA9-BD79-1D4CEFF5B415}" destId="{7315BE99-D01D-41C6-AAD3-8F8CC15FCFBD}" srcOrd="0" destOrd="0" presId="urn:microsoft.com/office/officeart/2005/8/layout/vList3"/>
    <dgm:cxn modelId="{9290CCBA-56DD-44F4-9C62-3211C8FB8A09}" type="presParOf" srcId="{BD66B79A-48E1-4DA9-BD79-1D4CEFF5B415}" destId="{8A4025F4-A8AA-4FDE-A557-DE66609C8EF1}" srcOrd="1" destOrd="0" presId="urn:microsoft.com/office/officeart/2005/8/layout/vList3"/>
    <dgm:cxn modelId="{44A24C0B-0088-47E8-A633-7DD1C41B9F80}" type="presParOf" srcId="{B49C5A9F-73C0-4842-856A-853E44D41AB3}" destId="{A1668A36-C28F-467B-9B5C-52051773277A}" srcOrd="1" destOrd="0" presId="urn:microsoft.com/office/officeart/2005/8/layout/vList3"/>
    <dgm:cxn modelId="{7E0D2953-D353-4CF6-BA89-8179CF83C8BE}" type="presParOf" srcId="{B49C5A9F-73C0-4842-856A-853E44D41AB3}" destId="{B9C1934B-DC79-462F-BD0C-D1D28896C313}" srcOrd="2" destOrd="0" presId="urn:microsoft.com/office/officeart/2005/8/layout/vList3"/>
    <dgm:cxn modelId="{4AAC7D92-4AE5-4D21-8D1B-8B416031F12E}" type="presParOf" srcId="{B9C1934B-DC79-462F-BD0C-D1D28896C313}" destId="{66FDEE20-7DB1-453D-B5E3-EF2C204E4FEF}" srcOrd="0" destOrd="0" presId="urn:microsoft.com/office/officeart/2005/8/layout/vList3"/>
    <dgm:cxn modelId="{5676B5AC-2D3A-4DF3-8B28-4525CB025B0C}" type="presParOf" srcId="{B9C1934B-DC79-462F-BD0C-D1D28896C313}" destId="{F47C89F9-9890-452E-87F4-91F2C1BBB397}" srcOrd="1" destOrd="0" presId="urn:microsoft.com/office/officeart/2005/8/layout/vList3"/>
    <dgm:cxn modelId="{9E156664-C438-4822-B057-E38A1A34E3F6}" type="presParOf" srcId="{B49C5A9F-73C0-4842-856A-853E44D41AB3}" destId="{CC318086-E0F0-491F-A0D7-E6E6066C833C}" srcOrd="3" destOrd="0" presId="urn:microsoft.com/office/officeart/2005/8/layout/vList3"/>
    <dgm:cxn modelId="{EF9BF3D0-290B-4C1C-95EC-448F48E70C83}" type="presParOf" srcId="{B49C5A9F-73C0-4842-856A-853E44D41AB3}" destId="{062A020C-ADAA-4B83-9830-A352E7DC2E15}" srcOrd="4" destOrd="0" presId="urn:microsoft.com/office/officeart/2005/8/layout/vList3"/>
    <dgm:cxn modelId="{C55033A6-8B20-45BB-95D5-9F6637DFF6BB}" type="presParOf" srcId="{062A020C-ADAA-4B83-9830-A352E7DC2E15}" destId="{B71F325D-13CD-4726-AD7A-2238216C0D04}" srcOrd="0" destOrd="0" presId="urn:microsoft.com/office/officeart/2005/8/layout/vList3"/>
    <dgm:cxn modelId="{0F95C649-402D-4421-AA40-BE8FA6793899}" type="presParOf" srcId="{062A020C-ADAA-4B83-9830-A352E7DC2E15}" destId="{2E9A04B7-0195-44CE-B62F-C9F7A9B34893}" srcOrd="1" destOrd="0" presId="urn:microsoft.com/office/officeart/2005/8/layout/vList3"/>
    <dgm:cxn modelId="{7C3AA5E1-8001-4522-A607-F955799D1B11}" type="presParOf" srcId="{B49C5A9F-73C0-4842-856A-853E44D41AB3}" destId="{A9974E71-5738-448C-A8E8-C9C55CD7C8A7}" srcOrd="5" destOrd="0" presId="urn:microsoft.com/office/officeart/2005/8/layout/vList3"/>
    <dgm:cxn modelId="{E6895611-1B64-4D51-8F97-27B5EB6CA278}" type="presParOf" srcId="{B49C5A9F-73C0-4842-856A-853E44D41AB3}" destId="{AE1596BA-4FF6-4110-9FCF-A044CA0566D2}" srcOrd="6" destOrd="0" presId="urn:microsoft.com/office/officeart/2005/8/layout/vList3"/>
    <dgm:cxn modelId="{B453092D-F3B9-4747-A458-A39618107E0D}" type="presParOf" srcId="{AE1596BA-4FF6-4110-9FCF-A044CA0566D2}" destId="{2E6F6F86-9237-4EBD-9EA2-2E1CC1512C73}" srcOrd="0" destOrd="0" presId="urn:microsoft.com/office/officeart/2005/8/layout/vList3"/>
    <dgm:cxn modelId="{C6205456-0669-4202-97CF-08CC4A4930FD}" type="presParOf" srcId="{AE1596BA-4FF6-4110-9FCF-A044CA0566D2}" destId="{10A25A16-70CB-476A-97E3-F391106E1A4F}"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ACEFB-929F-4F7A-AE36-6888EB83CA3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6AB6FD2-AD61-4B04-B4F6-C14C3EDBAE5E}">
      <dgm:prSet custT="1"/>
      <dgm:spPr/>
      <dgm:t>
        <a:bodyPr/>
        <a:lstStyle/>
        <a:p>
          <a:r>
            <a:rPr lang="en-US" sz="2400" b="1" dirty="0" err="1">
              <a:latin typeface="Bradley Hand ITC" panose="03070402050302030203" pitchFamily="66" charset="0"/>
            </a:rPr>
            <a:t>Əgər</a:t>
          </a:r>
          <a:r>
            <a:rPr lang="en-US" sz="2400" b="1" dirty="0">
              <a:latin typeface="Bradley Hand ITC" panose="03070402050302030203" pitchFamily="66" charset="0"/>
            </a:rPr>
            <a:t> </a:t>
          </a:r>
          <a:r>
            <a:rPr lang="az-Latn-AZ" sz="2400" b="1" dirty="0">
              <a:latin typeface="Bradley Hand ITC" panose="03070402050302030203" pitchFamily="66" charset="0"/>
            </a:rPr>
            <a:t>ç</a:t>
          </a:r>
          <a:r>
            <a:rPr lang="en-US" sz="2400" b="1" dirty="0" err="1">
              <a:latin typeface="Bradley Hand ITC" panose="03070402050302030203" pitchFamily="66" charset="0"/>
            </a:rPr>
            <a:t>oxsululuq</a:t>
          </a:r>
          <a:r>
            <a:rPr lang="en-US" sz="2400" b="1" dirty="0">
              <a:latin typeface="Bradley Hand ITC" panose="03070402050302030203" pitchFamily="66" charset="0"/>
            </a:rPr>
            <a:t> </a:t>
          </a:r>
          <a:r>
            <a:rPr lang="en-US" sz="2400" b="1" dirty="0" err="1">
              <a:latin typeface="Bradley Hand ITC" panose="03070402050302030203" pitchFamily="66" charset="0"/>
            </a:rPr>
            <a:t>varsa</a:t>
          </a:r>
          <a:r>
            <a:rPr lang="en-US" sz="2400" b="1" dirty="0">
              <a:latin typeface="Bradley Hand ITC" panose="03070402050302030203" pitchFamily="66" charset="0"/>
            </a:rPr>
            <a:t> </a:t>
          </a:r>
          <a:r>
            <a:rPr lang="en-US" sz="2400" b="1" dirty="0" err="1">
              <a:latin typeface="Bradley Hand ITC" panose="03070402050302030203" pitchFamily="66" charset="0"/>
            </a:rPr>
            <a:t>su</a:t>
          </a:r>
          <a:r>
            <a:rPr lang="en-US" sz="2400" b="1" dirty="0">
              <a:latin typeface="Bradley Hand ITC" panose="03070402050302030203" pitchFamily="66" charset="0"/>
            </a:rPr>
            <a:t> </a:t>
          </a:r>
          <a:r>
            <a:rPr lang="en-US" sz="2400" b="1" dirty="0" err="1">
              <a:latin typeface="Bradley Hand ITC" panose="03070402050302030203" pitchFamily="66" charset="0"/>
            </a:rPr>
            <a:t>kisəsin</a:t>
          </a:r>
          <a:r>
            <a:rPr lang="en-US" sz="2400" b="1" dirty="0">
              <a:latin typeface="Bradley Hand ITC" panose="03070402050302030203" pitchFamily="66" charset="0"/>
            </a:rPr>
            <a:t> </a:t>
          </a:r>
          <a:r>
            <a:rPr lang="en-US" sz="2400" b="1" dirty="0" err="1">
              <a:latin typeface="Bradley Hand ITC" panose="03070402050302030203" pitchFamily="66" charset="0"/>
            </a:rPr>
            <a:t>vaxt</a:t>
          </a:r>
          <a:r>
            <a:rPr lang="az-Latn-AZ" sz="2400" b="1" dirty="0">
              <a:latin typeface="Bradley Hand ITC" panose="03070402050302030203" pitchFamily="66" charset="0"/>
            </a:rPr>
            <a:t>ı</a:t>
          </a:r>
          <a:r>
            <a:rPr lang="en-US" sz="2400" b="1" dirty="0" err="1">
              <a:latin typeface="Bradley Hand ITC" panose="03070402050302030203" pitchFamily="66" charset="0"/>
            </a:rPr>
            <a:t>ndan</a:t>
          </a:r>
          <a:r>
            <a:rPr lang="en-US" sz="2400" b="1" dirty="0">
              <a:latin typeface="Bradley Hand ITC" panose="03070402050302030203" pitchFamily="66" charset="0"/>
            </a:rPr>
            <a:t> </a:t>
          </a:r>
          <a:r>
            <a:rPr lang="en-US" sz="2400" b="1" dirty="0" err="1">
              <a:latin typeface="Bradley Hand ITC" panose="03070402050302030203" pitchFamily="66" charset="0"/>
            </a:rPr>
            <a:t>qabaq</a:t>
          </a:r>
          <a:r>
            <a:rPr lang="en-US" sz="2400" b="1" dirty="0">
              <a:latin typeface="Bradley Hand ITC" panose="03070402050302030203" pitchFamily="66" charset="0"/>
            </a:rPr>
            <a:t> y</a:t>
          </a:r>
          <a:r>
            <a:rPr lang="az-Latn-AZ" sz="2400" b="1" dirty="0">
              <a:latin typeface="Bradley Hand ITC" panose="03070402050302030203" pitchFamily="66" charset="0"/>
            </a:rPr>
            <a:t>ı</a:t>
          </a:r>
          <a:r>
            <a:rPr lang="en-US" sz="2400" b="1" dirty="0" err="1">
              <a:latin typeface="Bradley Hand ITC" panose="03070402050302030203" pitchFamily="66" charset="0"/>
            </a:rPr>
            <a:t>rtmaq</a:t>
          </a:r>
          <a:r>
            <a:rPr lang="en-US" sz="2400" b="1" dirty="0">
              <a:latin typeface="Bradley Hand ITC" panose="03070402050302030203" pitchFamily="66" charset="0"/>
            </a:rPr>
            <a:t> </a:t>
          </a:r>
          <a:r>
            <a:rPr lang="en-US" sz="2400" b="1" dirty="0" err="1">
              <a:latin typeface="Bradley Hand ITC" panose="03070402050302030203" pitchFamily="66" charset="0"/>
            </a:rPr>
            <a:t>lazımdır</a:t>
          </a:r>
          <a:r>
            <a:rPr lang="en-US" sz="2400" b="1" dirty="0">
              <a:latin typeface="Bradley Hand ITC" panose="03070402050302030203" pitchFamily="66" charset="0"/>
            </a:rPr>
            <a:t> </a:t>
          </a:r>
          <a:r>
            <a:rPr lang="en-US" sz="2400" b="1" dirty="0" err="1">
              <a:latin typeface="Bradley Hand ITC" panose="03070402050302030203" pitchFamily="66" charset="0"/>
            </a:rPr>
            <a:t>ki</a:t>
          </a:r>
          <a:r>
            <a:rPr lang="en-US" sz="2400" b="1" dirty="0">
              <a:latin typeface="Bradley Hand ITC" panose="03070402050302030203" pitchFamily="66" charset="0"/>
            </a:rPr>
            <a:t> </a:t>
          </a:r>
          <a:r>
            <a:rPr lang="en-US" sz="2400" b="1" dirty="0" err="1">
              <a:latin typeface="Bradley Hand ITC" panose="03070402050302030203" pitchFamily="66" charset="0"/>
            </a:rPr>
            <a:t>uşaqlı</a:t>
          </a:r>
          <a:r>
            <a:rPr lang="az-Latn-AZ" sz="2400" b="1" dirty="0">
              <a:latin typeface="Bradley Hand ITC" panose="03070402050302030203" pitchFamily="66" charset="0"/>
            </a:rPr>
            <a:t>ğ</a:t>
          </a:r>
          <a:r>
            <a:rPr lang="en-US" sz="2400" b="1" dirty="0" err="1">
              <a:latin typeface="Bradley Hand ITC" panose="03070402050302030203" pitchFamily="66" charset="0"/>
            </a:rPr>
            <a:t>ın</a:t>
          </a:r>
          <a:r>
            <a:rPr lang="en-US" sz="2400" b="1" dirty="0">
              <a:latin typeface="Bradley Hand ITC" panose="03070402050302030203" pitchFamily="66" charset="0"/>
            </a:rPr>
            <a:t> </a:t>
          </a:r>
          <a:r>
            <a:rPr lang="en-US" sz="2400" b="1" dirty="0" err="1">
              <a:latin typeface="Bradley Hand ITC" panose="03070402050302030203" pitchFamily="66" charset="0"/>
            </a:rPr>
            <a:t>həddindən</a:t>
          </a:r>
          <a:r>
            <a:rPr lang="en-US" sz="2400" b="1" dirty="0">
              <a:latin typeface="Bradley Hand ITC" panose="03070402050302030203" pitchFamily="66" charset="0"/>
            </a:rPr>
            <a:t> </a:t>
          </a:r>
          <a:r>
            <a:rPr lang="en-US" sz="2400" b="1" dirty="0" err="1">
              <a:latin typeface="Bradley Hand ITC" panose="03070402050302030203" pitchFamily="66" charset="0"/>
            </a:rPr>
            <a:t>artıq</a:t>
          </a:r>
          <a:r>
            <a:rPr lang="en-US" sz="2400" b="1" dirty="0">
              <a:latin typeface="Bradley Hand ITC" panose="03070402050302030203" pitchFamily="66" charset="0"/>
            </a:rPr>
            <a:t> </a:t>
          </a:r>
          <a:r>
            <a:rPr lang="en-US" sz="2400" b="1" dirty="0" err="1">
              <a:latin typeface="Bradley Hand ITC" panose="03070402050302030203" pitchFamily="66" charset="0"/>
            </a:rPr>
            <a:t>gərilməsi</a:t>
          </a:r>
          <a:r>
            <a:rPr lang="en-US" sz="2400" b="1" dirty="0">
              <a:latin typeface="Bradley Hand ITC" panose="03070402050302030203" pitchFamily="66" charset="0"/>
            </a:rPr>
            <a:t> </a:t>
          </a:r>
          <a:r>
            <a:rPr lang="en-US" sz="2400" b="1" dirty="0" err="1">
              <a:latin typeface="Bradley Hand ITC" panose="03070402050302030203" pitchFamily="66" charset="0"/>
            </a:rPr>
            <a:t>keçsin</a:t>
          </a:r>
          <a:r>
            <a:rPr lang="en-US" sz="2400" b="1" dirty="0">
              <a:latin typeface="Bradley Hand ITC" panose="03070402050302030203" pitchFamily="66" charset="0"/>
            </a:rPr>
            <a:t> </a:t>
          </a:r>
          <a:r>
            <a:rPr lang="en-US" sz="2400" b="1" dirty="0" err="1">
              <a:latin typeface="Bradley Hand ITC" panose="03070402050302030203" pitchFamily="66" charset="0"/>
            </a:rPr>
            <a:t>və</a:t>
          </a:r>
          <a:r>
            <a:rPr lang="en-US" sz="2400" b="1" dirty="0">
              <a:latin typeface="Bradley Hand ITC" panose="03070402050302030203" pitchFamily="66" charset="0"/>
            </a:rPr>
            <a:t> </a:t>
          </a:r>
          <a:r>
            <a:rPr lang="en-US" sz="2400" b="1" dirty="0" err="1">
              <a:latin typeface="Bradley Hand ITC" panose="03070402050302030203" pitchFamily="66" charset="0"/>
            </a:rPr>
            <a:t>onun</a:t>
          </a:r>
          <a:r>
            <a:rPr lang="en-US" sz="2400" b="1" dirty="0">
              <a:latin typeface="Bradley Hand ITC" panose="03070402050302030203" pitchFamily="66" charset="0"/>
            </a:rPr>
            <a:t> </a:t>
          </a:r>
          <a:r>
            <a:rPr lang="en-US" sz="2400" b="1" dirty="0" err="1">
              <a:latin typeface="Bradley Hand ITC" panose="03070402050302030203" pitchFamily="66" charset="0"/>
            </a:rPr>
            <a:t>yı</a:t>
          </a:r>
          <a:r>
            <a:rPr lang="az-Latn-AZ" sz="2400" b="1" dirty="0">
              <a:latin typeface="Bradley Hand ITC" panose="03070402050302030203" pitchFamily="66" charset="0"/>
            </a:rPr>
            <a:t>ğ</a:t>
          </a:r>
          <a:r>
            <a:rPr lang="en-US" sz="2400" b="1" dirty="0" err="1">
              <a:latin typeface="Bradley Hand ITC" panose="03070402050302030203" pitchFamily="66" charset="0"/>
            </a:rPr>
            <a:t>ılma</a:t>
          </a:r>
          <a:r>
            <a:rPr lang="en-US" sz="2400" b="1" dirty="0">
              <a:latin typeface="Bradley Hand ITC" panose="03070402050302030203" pitchFamily="66" charset="0"/>
            </a:rPr>
            <a:t> </a:t>
          </a:r>
          <a:r>
            <a:rPr lang="en-US" sz="2400" b="1" dirty="0" err="1">
              <a:latin typeface="Bradley Hand ITC" panose="03070402050302030203" pitchFamily="66" charset="0"/>
            </a:rPr>
            <a:t>qabiliyyəti</a:t>
          </a:r>
          <a:r>
            <a:rPr lang="en-US" sz="2400" b="1" dirty="0">
              <a:latin typeface="Bradley Hand ITC" panose="03070402050302030203" pitchFamily="66" charset="0"/>
            </a:rPr>
            <a:t> </a:t>
          </a:r>
          <a:r>
            <a:rPr lang="en-US" sz="2400" b="1" dirty="0" err="1">
              <a:latin typeface="Bradley Hand ITC" panose="03070402050302030203" pitchFamily="66" charset="0"/>
            </a:rPr>
            <a:t>yaxşılaşsın</a:t>
          </a:r>
          <a:r>
            <a:rPr lang="en-US" sz="2400" b="1" dirty="0">
              <a:latin typeface="Bradley Hand ITC" panose="03070402050302030203" pitchFamily="66" charset="0"/>
            </a:rPr>
            <a:t>. </a:t>
          </a:r>
          <a:endParaRPr lang="en-US" sz="2400" dirty="0">
            <a:latin typeface="Bradley Hand ITC" panose="03070402050302030203" pitchFamily="66" charset="0"/>
          </a:endParaRPr>
        </a:p>
      </dgm:t>
    </dgm:pt>
    <dgm:pt modelId="{C73D6052-ACFE-497E-B0BA-923D02958667}" cxnId="{A7A799E3-35C1-4698-84E5-E48D36B5CE70}" type="parTrans">
      <dgm:prSet/>
      <dgm:spPr/>
      <dgm:t>
        <a:bodyPr/>
        <a:lstStyle/>
        <a:p>
          <a:endParaRPr lang="en-US"/>
        </a:p>
      </dgm:t>
    </dgm:pt>
    <dgm:pt modelId="{A3493C1A-F5CB-49CA-B17E-280E672286EC}" cxnId="{A7A799E3-35C1-4698-84E5-E48D36B5CE70}" type="sibTrans">
      <dgm:prSet/>
      <dgm:spPr/>
      <dgm:t>
        <a:bodyPr/>
        <a:lstStyle/>
        <a:p>
          <a:endParaRPr lang="en-US"/>
        </a:p>
      </dgm:t>
    </dgm:pt>
    <dgm:pt modelId="{FEE499E3-2EF7-4222-8888-4C18E997553D}">
      <dgm:prSet custT="1"/>
      <dgm:spPr/>
      <dgm:t>
        <a:bodyPr/>
        <a:lstStyle/>
        <a:p>
          <a:r>
            <a:rPr lang="en-US" sz="2400" b="1" dirty="0" err="1">
              <a:latin typeface="Bradley Hand ITC" panose="03070402050302030203" pitchFamily="66" charset="0"/>
            </a:rPr>
            <a:t>Əkizlərlə</a:t>
          </a:r>
          <a:r>
            <a:rPr lang="en-US" sz="2400" b="1" dirty="0">
              <a:latin typeface="Bradley Hand ITC" panose="03070402050302030203" pitchFamily="66" charset="0"/>
            </a:rPr>
            <a:t> do</a:t>
          </a:r>
          <a:r>
            <a:rPr lang="az-Latn-AZ" sz="2400" b="1" dirty="0">
              <a:latin typeface="Bradley Hand ITC" panose="03070402050302030203" pitchFamily="66" charset="0"/>
            </a:rPr>
            <a:t>ğ</a:t>
          </a:r>
          <a:r>
            <a:rPr lang="en-US" sz="2400" b="1" dirty="0" err="1">
              <a:latin typeface="Bradley Hand ITC" panose="03070402050302030203" pitchFamily="66" charset="0"/>
            </a:rPr>
            <a:t>uş</a:t>
          </a:r>
          <a:r>
            <a:rPr lang="en-US" sz="2400" b="1" dirty="0">
              <a:latin typeface="Bradley Hand ITC" panose="03070402050302030203" pitchFamily="66" charset="0"/>
            </a:rPr>
            <a:t> monitor </a:t>
          </a:r>
          <a:r>
            <a:rPr lang="en-US" sz="2400" b="1" dirty="0" err="1">
              <a:latin typeface="Bradley Hand ITC" panose="03070402050302030203" pitchFamily="66" charset="0"/>
            </a:rPr>
            <a:t>nəzarəti</a:t>
          </a:r>
          <a:r>
            <a:rPr lang="en-US" sz="2400" b="1" dirty="0">
              <a:latin typeface="Bradley Hand ITC" panose="03070402050302030203" pitchFamily="66" charset="0"/>
            </a:rPr>
            <a:t> </a:t>
          </a:r>
          <a:r>
            <a:rPr lang="en-US" sz="2400" b="1" dirty="0" err="1">
              <a:latin typeface="Bradley Hand ITC" panose="03070402050302030203" pitchFamily="66" charset="0"/>
            </a:rPr>
            <a:t>altında</a:t>
          </a:r>
          <a:r>
            <a:rPr lang="en-US" sz="2400" b="1" dirty="0">
              <a:latin typeface="Bradley Hand ITC" panose="03070402050302030203" pitchFamily="66" charset="0"/>
            </a:rPr>
            <a:t> </a:t>
          </a:r>
          <a:r>
            <a:rPr lang="en-US" sz="2400" b="1" dirty="0" err="1">
              <a:latin typeface="Bradley Hand ITC" panose="03070402050302030203" pitchFamily="66" charset="0"/>
            </a:rPr>
            <a:t>aparılır</a:t>
          </a:r>
          <a:r>
            <a:rPr lang="en-US" sz="2400" b="1" dirty="0">
              <a:latin typeface="Bradley Hand ITC" panose="03070402050302030203" pitchFamily="66" charset="0"/>
            </a:rPr>
            <a:t> </a:t>
          </a:r>
          <a:r>
            <a:rPr lang="en-US" sz="2400" b="1" dirty="0" err="1">
              <a:latin typeface="Bradley Hand ITC" panose="03070402050302030203" pitchFamily="66" charset="0"/>
            </a:rPr>
            <a:t>Gücvermə</a:t>
          </a:r>
          <a:r>
            <a:rPr lang="en-US" sz="2400" b="1" dirty="0">
              <a:latin typeface="Bradley Hand ITC" panose="03070402050302030203" pitchFamily="66" charset="0"/>
            </a:rPr>
            <a:t> </a:t>
          </a:r>
          <a:r>
            <a:rPr lang="en-US" sz="2400" b="1" dirty="0" err="1">
              <a:latin typeface="Bradley Hand ITC" panose="03070402050302030203" pitchFamily="66" charset="0"/>
            </a:rPr>
            <a:t>zəifliyində</a:t>
          </a:r>
          <a:r>
            <a:rPr lang="en-US" sz="2400" b="1" dirty="0">
              <a:latin typeface="Bradley Hand ITC" panose="03070402050302030203" pitchFamily="66" charset="0"/>
            </a:rPr>
            <a:t> do</a:t>
          </a:r>
          <a:r>
            <a:rPr lang="az-Latn-AZ" sz="2400" b="1" dirty="0">
              <a:latin typeface="Bradley Hand ITC" panose="03070402050302030203" pitchFamily="66" charset="0"/>
            </a:rPr>
            <a:t>ğ</a:t>
          </a:r>
          <a:r>
            <a:rPr lang="en-US" sz="2400" b="1" dirty="0">
              <a:latin typeface="Bradley Hand ITC" panose="03070402050302030203" pitchFamily="66" charset="0"/>
            </a:rPr>
            <a:t>um </a:t>
          </a:r>
          <a:r>
            <a:rPr lang="en-US" sz="2400" b="1" dirty="0" err="1">
              <a:latin typeface="Bradley Hand ITC" panose="03070402050302030203" pitchFamily="66" charset="0"/>
            </a:rPr>
            <a:t>fəaliyyətini</a:t>
          </a:r>
          <a:r>
            <a:rPr lang="en-US" sz="2400" b="1" dirty="0">
              <a:latin typeface="Bradley Hand ITC" panose="03070402050302030203" pitchFamily="66" charset="0"/>
            </a:rPr>
            <a:t> </a:t>
          </a:r>
          <a:r>
            <a:rPr lang="en-US" sz="2400" b="1" dirty="0" err="1">
              <a:latin typeface="Bradley Hand ITC" panose="03070402050302030203" pitchFamily="66" charset="0"/>
            </a:rPr>
            <a:t>artiran</a:t>
          </a:r>
          <a:r>
            <a:rPr lang="en-US" sz="2400" b="1" dirty="0">
              <a:latin typeface="Bradley Hand ITC" panose="03070402050302030203" pitchFamily="66" charset="0"/>
            </a:rPr>
            <a:t> </a:t>
          </a:r>
          <a:r>
            <a:rPr lang="en-US" sz="2400" b="1" dirty="0" err="1">
              <a:latin typeface="Bradley Hand ITC" panose="03070402050302030203" pitchFamily="66" charset="0"/>
            </a:rPr>
            <a:t>maddələr</a:t>
          </a:r>
          <a:r>
            <a:rPr lang="en-US" sz="2400" b="1" dirty="0">
              <a:latin typeface="Bradley Hand ITC" panose="03070402050302030203" pitchFamily="66" charset="0"/>
            </a:rPr>
            <a:t> </a:t>
          </a:r>
          <a:r>
            <a:rPr lang="en-US" sz="2400" b="1" dirty="0" err="1">
              <a:latin typeface="Bradley Hand ITC" panose="03070402050302030203" pitchFamily="66" charset="0"/>
            </a:rPr>
            <a:t>istifadə</a:t>
          </a:r>
          <a:r>
            <a:rPr lang="en-US" sz="2400" b="1" dirty="0">
              <a:latin typeface="Bradley Hand ITC" panose="03070402050302030203" pitchFamily="66" charset="0"/>
            </a:rPr>
            <a:t> </a:t>
          </a:r>
          <a:r>
            <a:rPr lang="en-US" sz="2400" b="1" dirty="0" err="1">
              <a:latin typeface="Bradley Hand ITC" panose="03070402050302030203" pitchFamily="66" charset="0"/>
            </a:rPr>
            <a:t>edilir</a:t>
          </a:r>
          <a:r>
            <a:rPr lang="en-US" sz="2400" b="1" dirty="0">
              <a:latin typeface="Bradley Hand ITC" panose="03070402050302030203" pitchFamily="66" charset="0"/>
            </a:rPr>
            <a:t> </a:t>
          </a:r>
          <a:endParaRPr lang="en-US" sz="2400" dirty="0">
            <a:latin typeface="Bradley Hand ITC" panose="03070402050302030203" pitchFamily="66" charset="0"/>
          </a:endParaRPr>
        </a:p>
      </dgm:t>
    </dgm:pt>
    <dgm:pt modelId="{C73CEDD2-EED3-4DCB-8691-7B1094B5B225}" cxnId="{694B7788-97DF-4F2F-8988-753CC1374B66}" type="parTrans">
      <dgm:prSet/>
      <dgm:spPr/>
      <dgm:t>
        <a:bodyPr/>
        <a:lstStyle/>
        <a:p>
          <a:endParaRPr lang="en-US"/>
        </a:p>
      </dgm:t>
    </dgm:pt>
    <dgm:pt modelId="{966B87B1-6399-400A-B415-0BF8DA909D0B}" cxnId="{694B7788-97DF-4F2F-8988-753CC1374B66}" type="sibTrans">
      <dgm:prSet/>
      <dgm:spPr/>
      <dgm:t>
        <a:bodyPr/>
        <a:lstStyle/>
        <a:p>
          <a:endParaRPr lang="en-US"/>
        </a:p>
      </dgm:t>
    </dgm:pt>
    <dgm:pt modelId="{E1763BB0-7F7B-45B9-8DCC-AEA3581F497B}">
      <dgm:prSet custT="1"/>
      <dgm:spPr/>
      <dgm:t>
        <a:bodyPr/>
        <a:lstStyle/>
        <a:p>
          <a:r>
            <a:rPr lang="en-US" sz="2400" b="1" dirty="0">
              <a:solidFill>
                <a:schemeClr val="bg1"/>
              </a:solidFill>
              <a:latin typeface="Bradley Hand ITC" panose="03070402050302030203" pitchFamily="66" charset="0"/>
            </a:rPr>
            <a:t>Ilk </a:t>
          </a:r>
          <a:r>
            <a:rPr lang="en-US" sz="2400" b="1" dirty="0" err="1">
              <a:solidFill>
                <a:schemeClr val="bg1"/>
              </a:solidFill>
              <a:latin typeface="Bradley Hand ITC" panose="03070402050302030203" pitchFamily="66" charset="0"/>
            </a:rPr>
            <a:t>döl</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dogulduqdan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sonra</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göbək</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ciyəsinin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həm</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döl</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həm</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də</a:t>
          </a:r>
          <a:r>
            <a:rPr lang="en-US" sz="2400" b="1" dirty="0">
              <a:solidFill>
                <a:schemeClr val="bg1"/>
              </a:solidFill>
              <a:latin typeface="Bradley Hand ITC" panose="03070402050302030203" pitchFamily="66" charset="0"/>
            </a:rPr>
            <a:t> ana </a:t>
          </a:r>
          <a:r>
            <a:rPr lang="en-US" sz="2400" b="1" dirty="0" err="1">
              <a:solidFill>
                <a:schemeClr val="bg1"/>
              </a:solidFill>
              <a:latin typeface="Bradley Hand ITC" panose="03070402050302030203" pitchFamily="66" charset="0"/>
            </a:rPr>
            <a:t>tərəfini</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baglamaq</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lazımdır</a:t>
          </a:r>
          <a:r>
            <a:rPr lang="en-US" sz="2400" b="1" dirty="0">
              <a:solidFill>
                <a:schemeClr val="bg1"/>
              </a:solidFill>
              <a:latin typeface="Bradley Hand ITC" panose="03070402050302030203" pitchFamily="66" charset="0"/>
            </a:rPr>
            <a:t> </a:t>
          </a:r>
          <a:endParaRPr lang="en-US" sz="2400" dirty="0">
            <a:solidFill>
              <a:schemeClr val="bg1"/>
            </a:solidFill>
            <a:latin typeface="Bradley Hand ITC" panose="03070402050302030203" pitchFamily="66" charset="0"/>
          </a:endParaRPr>
        </a:p>
      </dgm:t>
    </dgm:pt>
    <dgm:pt modelId="{2E6D6F58-BBB5-4EC9-9A69-68C4078454D0}" cxnId="{437AFE05-2E52-43F4-8F21-09E77F1FDFF0}" type="parTrans">
      <dgm:prSet/>
      <dgm:spPr/>
      <dgm:t>
        <a:bodyPr/>
        <a:lstStyle/>
        <a:p>
          <a:endParaRPr lang="en-US"/>
        </a:p>
      </dgm:t>
    </dgm:pt>
    <dgm:pt modelId="{41B21AFC-6A6E-4DE2-9C64-23D72C672DF6}" cxnId="{437AFE05-2E52-43F4-8F21-09E77F1FDFF0}" type="sibTrans">
      <dgm:prSet/>
      <dgm:spPr/>
      <dgm:t>
        <a:bodyPr/>
        <a:lstStyle/>
        <a:p>
          <a:endParaRPr lang="en-US"/>
        </a:p>
      </dgm:t>
    </dgm:pt>
    <dgm:pt modelId="{5C5E1E19-F9DB-4592-8B2A-DEEFAE5D5525}">
      <dgm:prSet custT="1"/>
      <dgm:spPr/>
      <dgm:t>
        <a:bodyPr/>
        <a:lstStyle/>
        <a:p>
          <a:r>
            <a:rPr lang="en-US" sz="2400" b="1" dirty="0" err="1">
              <a:latin typeface="Bradley Hand ITC" panose="03070402050302030203" pitchFamily="66" charset="0"/>
            </a:rPr>
            <a:t>Əgər</a:t>
          </a:r>
          <a:r>
            <a:rPr lang="en-US" sz="2400" b="1" dirty="0">
              <a:latin typeface="Bradley Hand ITC" panose="03070402050302030203" pitchFamily="66" charset="0"/>
            </a:rPr>
            <a:t> 30 </a:t>
          </a:r>
          <a:r>
            <a:rPr lang="en-US" sz="2400" b="1" dirty="0" err="1">
              <a:latin typeface="Bradley Hand ITC" panose="03070402050302030203" pitchFamily="66" charset="0"/>
            </a:rPr>
            <a:t>dəqiqə</a:t>
          </a:r>
          <a:r>
            <a:rPr lang="en-US" sz="2400" b="1" dirty="0">
              <a:latin typeface="Bradley Hand ITC" panose="03070402050302030203" pitchFamily="66" charset="0"/>
            </a:rPr>
            <a:t> </a:t>
          </a:r>
          <a:r>
            <a:rPr lang="en-US" sz="2400" b="1" dirty="0" err="1">
              <a:latin typeface="Bradley Hand ITC" panose="03070402050302030203" pitchFamily="66" charset="0"/>
            </a:rPr>
            <a:t>ərzində</a:t>
          </a:r>
          <a:r>
            <a:rPr lang="en-US" sz="2400" b="1" dirty="0">
              <a:latin typeface="Bradley Hand ITC" panose="03070402050302030203" pitchFamily="66" charset="0"/>
            </a:rPr>
            <a:t> </a:t>
          </a:r>
          <a:r>
            <a:rPr lang="en-US" sz="2400" b="1" dirty="0" err="1">
              <a:latin typeface="Bradley Hand ITC" panose="03070402050302030203" pitchFamily="66" charset="0"/>
            </a:rPr>
            <a:t>ikinci</a:t>
          </a:r>
          <a:r>
            <a:rPr lang="en-US" sz="2400" b="1" dirty="0">
              <a:latin typeface="Bradley Hand ITC" panose="03070402050302030203" pitchFamily="66" charset="0"/>
            </a:rPr>
            <a:t> </a:t>
          </a:r>
          <a:r>
            <a:rPr lang="en-US" sz="2400" b="1" dirty="0" err="1">
              <a:latin typeface="Bradley Hand ITC" panose="03070402050302030203" pitchFamily="66" charset="0"/>
            </a:rPr>
            <a:t>döl</a:t>
          </a:r>
          <a:r>
            <a:rPr lang="en-US" sz="2400" b="1" dirty="0">
              <a:latin typeface="Bradley Hand ITC" panose="03070402050302030203" pitchFamily="66" charset="0"/>
            </a:rPr>
            <a:t> </a:t>
          </a:r>
          <a:r>
            <a:rPr lang="en-US" sz="2400" b="1" dirty="0" err="1">
              <a:latin typeface="Bradley Hand ITC" panose="03070402050302030203" pitchFamily="66" charset="0"/>
            </a:rPr>
            <a:t>dogulmazsa</a:t>
          </a:r>
          <a:r>
            <a:rPr lang="en-US" sz="2400" b="1" dirty="0">
              <a:latin typeface="Bradley Hand ITC" panose="03070402050302030203" pitchFamily="66" charset="0"/>
            </a:rPr>
            <a:t>, </a:t>
          </a:r>
          <a:r>
            <a:rPr lang="en-US" sz="2400" b="1" dirty="0" err="1">
              <a:latin typeface="Bradley Hand ITC" panose="03070402050302030203" pitchFamily="66" charset="0"/>
            </a:rPr>
            <a:t>su</a:t>
          </a:r>
          <a:r>
            <a:rPr lang="en-US" sz="2400" b="1" dirty="0">
              <a:latin typeface="Bradley Hand ITC" panose="03070402050302030203" pitchFamily="66" charset="0"/>
            </a:rPr>
            <a:t> </a:t>
          </a:r>
          <a:r>
            <a:rPr lang="en-US" sz="2400" b="1" dirty="0" err="1">
              <a:latin typeface="Bradley Hand ITC" panose="03070402050302030203" pitchFamily="66" charset="0"/>
            </a:rPr>
            <a:t>kisəsi</a:t>
          </a:r>
          <a:r>
            <a:rPr lang="en-US" sz="2400" b="1" dirty="0">
              <a:latin typeface="Bradley Hand ITC" panose="03070402050302030203" pitchFamily="66" charset="0"/>
            </a:rPr>
            <a:t> </a:t>
          </a:r>
          <a:r>
            <a:rPr lang="en-US" sz="2400" b="1" dirty="0" err="1">
              <a:latin typeface="Bradley Hand ITC" panose="03070402050302030203" pitchFamily="66" charset="0"/>
            </a:rPr>
            <a:t>açılır</a:t>
          </a:r>
          <a:r>
            <a:rPr lang="en-US" sz="2400" b="1" dirty="0">
              <a:latin typeface="Bradley Hand ITC" panose="03070402050302030203" pitchFamily="66" charset="0"/>
            </a:rPr>
            <a:t> </a:t>
          </a:r>
          <a:r>
            <a:rPr lang="en-US" sz="2400" b="1" dirty="0" err="1">
              <a:latin typeface="Bradley Hand ITC" panose="03070402050302030203" pitchFamily="66" charset="0"/>
            </a:rPr>
            <a:t>və</a:t>
          </a:r>
          <a:r>
            <a:rPr lang="en-US" sz="2400" b="1" dirty="0">
              <a:latin typeface="Bradley Hand ITC" panose="03070402050302030203" pitchFamily="66" charset="0"/>
            </a:rPr>
            <a:t> </a:t>
          </a:r>
          <a:r>
            <a:rPr lang="en-US" sz="2400" b="1" dirty="0" err="1">
              <a:latin typeface="Bradley Hand ITC" panose="03070402050302030203" pitchFamily="66" charset="0"/>
            </a:rPr>
            <a:t>dölyanı</a:t>
          </a:r>
          <a:r>
            <a:rPr lang="en-US" sz="2400" b="1" dirty="0">
              <a:latin typeface="Bradley Hand ITC" panose="03070402050302030203" pitchFamily="66" charset="0"/>
            </a:rPr>
            <a:t> </a:t>
          </a:r>
          <a:r>
            <a:rPr lang="en-US" sz="2400" b="1" dirty="0" err="1">
              <a:latin typeface="Bradley Hand ITC" panose="03070402050302030203" pitchFamily="66" charset="0"/>
            </a:rPr>
            <a:t>mayeni</a:t>
          </a:r>
          <a:r>
            <a:rPr lang="en-US" sz="2400" b="1" dirty="0">
              <a:latin typeface="Bradley Hand ITC" panose="03070402050302030203" pitchFamily="66" charset="0"/>
            </a:rPr>
            <a:t> </a:t>
          </a:r>
          <a:r>
            <a:rPr lang="en-US" sz="2400" b="1" dirty="0" err="1">
              <a:latin typeface="Bradley Hand ITC" panose="03070402050302030203" pitchFamily="66" charset="0"/>
            </a:rPr>
            <a:t>ehtiyyatla</a:t>
          </a:r>
          <a:r>
            <a:rPr lang="en-US" sz="2400" b="1" dirty="0">
              <a:latin typeface="Bradley Hand ITC" panose="03070402050302030203" pitchFamily="66" charset="0"/>
            </a:rPr>
            <a:t> </a:t>
          </a:r>
          <a:r>
            <a:rPr lang="en-US" sz="2400" b="1" dirty="0" err="1">
              <a:latin typeface="Bradley Hand ITC" panose="03070402050302030203" pitchFamily="66" charset="0"/>
            </a:rPr>
            <a:t>buraxıb</a:t>
          </a:r>
          <a:r>
            <a:rPr lang="en-US" sz="2400" b="1" dirty="0">
              <a:latin typeface="Bradley Hand ITC" panose="03070402050302030203" pitchFamily="66" charset="0"/>
            </a:rPr>
            <a:t> </a:t>
          </a:r>
          <a:r>
            <a:rPr lang="en-US" sz="2400" b="1" dirty="0" err="1">
              <a:latin typeface="Bradley Hand ITC" panose="03070402050302030203" pitchFamily="66" charset="0"/>
            </a:rPr>
            <a:t>doguşu</a:t>
          </a:r>
          <a:r>
            <a:rPr lang="en-US" sz="2400" b="1" dirty="0">
              <a:latin typeface="Bradley Hand ITC" panose="03070402050302030203" pitchFamily="66" charset="0"/>
            </a:rPr>
            <a:t> </a:t>
          </a:r>
          <a:r>
            <a:rPr lang="en-US" sz="2400" b="1" dirty="0" err="1">
              <a:latin typeface="Bradley Hand ITC" panose="03070402050302030203" pitchFamily="66" charset="0"/>
            </a:rPr>
            <a:t>təbii</a:t>
          </a:r>
          <a:r>
            <a:rPr lang="en-US" sz="2400" b="1" dirty="0">
              <a:latin typeface="Bradley Hand ITC" panose="03070402050302030203" pitchFamily="66" charset="0"/>
            </a:rPr>
            <a:t> </a:t>
          </a:r>
          <a:r>
            <a:rPr lang="en-US" sz="2400" b="1" dirty="0" err="1">
              <a:latin typeface="Bradley Hand ITC" panose="03070402050302030203" pitchFamily="66" charset="0"/>
            </a:rPr>
            <a:t>axarına</a:t>
          </a:r>
          <a:r>
            <a:rPr lang="en-US" sz="2400" b="1" dirty="0">
              <a:latin typeface="Bradley Hand ITC" panose="03070402050302030203" pitchFamily="66" charset="0"/>
            </a:rPr>
            <a:t> </a:t>
          </a:r>
          <a:r>
            <a:rPr lang="en-US" sz="2400" b="1" dirty="0" err="1">
              <a:latin typeface="Bradley Hand ITC" panose="03070402050302030203" pitchFamily="66" charset="0"/>
            </a:rPr>
            <a:t>buraxırlar</a:t>
          </a:r>
          <a:endParaRPr lang="en-US" sz="2400" dirty="0">
            <a:latin typeface="Bradley Hand ITC" panose="03070402050302030203" pitchFamily="66" charset="0"/>
          </a:endParaRPr>
        </a:p>
      </dgm:t>
    </dgm:pt>
    <dgm:pt modelId="{0B72290E-CA88-44B6-8EF4-42441F09F547}" cxnId="{3EC36DE4-0AED-4F3E-A20A-F53483E36600}" type="parTrans">
      <dgm:prSet/>
      <dgm:spPr/>
      <dgm:t>
        <a:bodyPr/>
        <a:lstStyle/>
        <a:p>
          <a:endParaRPr lang="en-US"/>
        </a:p>
      </dgm:t>
    </dgm:pt>
    <dgm:pt modelId="{CE69F7DE-AE76-47EA-A02B-ADEF5E5E0E61}" cxnId="{3EC36DE4-0AED-4F3E-A20A-F53483E36600}" type="sibTrans">
      <dgm:prSet/>
      <dgm:spPr/>
      <dgm:t>
        <a:bodyPr/>
        <a:lstStyle/>
        <a:p>
          <a:endParaRPr lang="en-US"/>
        </a:p>
      </dgm:t>
    </dgm:pt>
    <dgm:pt modelId="{312AF0B1-24F7-4092-ABC6-F600DE9F6279}" type="pres">
      <dgm:prSet presAssocID="{D53ACEFB-929F-4F7A-AE36-6888EB83CA3F}" presName="Name0" presStyleCnt="0">
        <dgm:presLayoutVars>
          <dgm:chMax val="7"/>
          <dgm:chPref val="7"/>
          <dgm:dir/>
        </dgm:presLayoutVars>
      </dgm:prSet>
      <dgm:spPr/>
    </dgm:pt>
    <dgm:pt modelId="{8C2EB977-3415-4410-AAAF-1C2016CA17A3}" type="pres">
      <dgm:prSet presAssocID="{D53ACEFB-929F-4F7A-AE36-6888EB83CA3F}" presName="Name1" presStyleCnt="0"/>
      <dgm:spPr/>
    </dgm:pt>
    <dgm:pt modelId="{86C40E96-3641-4602-88A6-5245686E0C0E}" type="pres">
      <dgm:prSet presAssocID="{D53ACEFB-929F-4F7A-AE36-6888EB83CA3F}" presName="cycle" presStyleCnt="0"/>
      <dgm:spPr/>
    </dgm:pt>
    <dgm:pt modelId="{EB2DCAA4-758A-4DA1-9853-8BAC714B7F00}" type="pres">
      <dgm:prSet presAssocID="{D53ACEFB-929F-4F7A-AE36-6888EB83CA3F}" presName="srcNode" presStyleLbl="node1" presStyleIdx="0" presStyleCnt="4"/>
      <dgm:spPr/>
    </dgm:pt>
    <dgm:pt modelId="{0DC556C5-3816-42C0-A7F7-6921FFA15121}" type="pres">
      <dgm:prSet presAssocID="{D53ACEFB-929F-4F7A-AE36-6888EB83CA3F}" presName="conn" presStyleLbl="parChTrans1D2" presStyleIdx="0" presStyleCnt="1"/>
      <dgm:spPr/>
    </dgm:pt>
    <dgm:pt modelId="{8D6F2AD4-71F8-4C9A-876D-EAAF87BD149F}" type="pres">
      <dgm:prSet presAssocID="{D53ACEFB-929F-4F7A-AE36-6888EB83CA3F}" presName="extraNode" presStyleLbl="node1" presStyleIdx="0" presStyleCnt="4"/>
      <dgm:spPr/>
    </dgm:pt>
    <dgm:pt modelId="{B9310674-E99E-4550-A48E-D9FD84F56414}" type="pres">
      <dgm:prSet presAssocID="{D53ACEFB-929F-4F7A-AE36-6888EB83CA3F}" presName="dstNode" presStyleLbl="node1" presStyleIdx="0" presStyleCnt="4"/>
      <dgm:spPr/>
    </dgm:pt>
    <dgm:pt modelId="{EDDF8A9D-7186-43F7-AD54-0A8761943573}" type="pres">
      <dgm:prSet presAssocID="{E6AB6FD2-AD61-4B04-B4F6-C14C3EDBAE5E}" presName="text_1" presStyleLbl="node1" presStyleIdx="0" presStyleCnt="4">
        <dgm:presLayoutVars>
          <dgm:bulletEnabled val="1"/>
        </dgm:presLayoutVars>
      </dgm:prSet>
      <dgm:spPr/>
    </dgm:pt>
    <dgm:pt modelId="{DCCA8AB8-E270-4886-820F-05B5B56A613F}" type="pres">
      <dgm:prSet presAssocID="{E6AB6FD2-AD61-4B04-B4F6-C14C3EDBAE5E}" presName="accent_1" presStyleCnt="0"/>
      <dgm:spPr/>
    </dgm:pt>
    <dgm:pt modelId="{592D1F09-6683-4326-AF2A-F6834FD581DF}" type="pres">
      <dgm:prSet presAssocID="{E6AB6FD2-AD61-4B04-B4F6-C14C3EDBAE5E}" presName="accentRepeatNode" presStyleLbl="solidFgAcc1" presStyleIdx="0" presStyleCnt="4" custLinFactNeighborY="-1056"/>
      <dgm:spPr>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gm:spPr>
    </dgm:pt>
    <dgm:pt modelId="{DC21E07A-9396-43F0-A575-03AC4CF0ABA2}" type="pres">
      <dgm:prSet presAssocID="{FEE499E3-2EF7-4222-8888-4C18E997553D}" presName="text_2" presStyleLbl="node1" presStyleIdx="1" presStyleCnt="4">
        <dgm:presLayoutVars>
          <dgm:bulletEnabled val="1"/>
        </dgm:presLayoutVars>
      </dgm:prSet>
      <dgm:spPr/>
    </dgm:pt>
    <dgm:pt modelId="{AA2061F3-CB33-4E1D-9F53-EA9EA86FCF12}" type="pres">
      <dgm:prSet presAssocID="{FEE499E3-2EF7-4222-8888-4C18E997553D}" presName="accent_2" presStyleCnt="0"/>
      <dgm:spPr/>
    </dgm:pt>
    <dgm:pt modelId="{A60C3353-8133-43AA-8D93-0707BC0610D8}" type="pres">
      <dgm:prSet presAssocID="{FEE499E3-2EF7-4222-8888-4C18E997553D}" presName="accentRepeatNode" presStyleLbl="solidFgAcc1" presStyleIdx="1" presStyleCnt="4"/>
      <dgm:spPr>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gm:spPr>
    </dgm:pt>
    <dgm:pt modelId="{3DDA644E-C035-4EC6-A250-61ADA676EC29}" type="pres">
      <dgm:prSet presAssocID="{E1763BB0-7F7B-45B9-8DCC-AEA3581F497B}" presName="text_3" presStyleLbl="node1" presStyleIdx="2" presStyleCnt="4">
        <dgm:presLayoutVars>
          <dgm:bulletEnabled val="1"/>
        </dgm:presLayoutVars>
      </dgm:prSet>
      <dgm:spPr/>
    </dgm:pt>
    <dgm:pt modelId="{FE6BFB96-1302-4C6D-9117-01DC6C7E82B1}" type="pres">
      <dgm:prSet presAssocID="{E1763BB0-7F7B-45B9-8DCC-AEA3581F497B}" presName="accent_3" presStyleCnt="0"/>
      <dgm:spPr/>
    </dgm:pt>
    <dgm:pt modelId="{F20E4B8E-7A4C-443B-846F-C2CE586BD86E}" type="pres">
      <dgm:prSet presAssocID="{E1763BB0-7F7B-45B9-8DCC-AEA3581F497B}" presName="accentRepeatNode" presStyleLbl="solidFgAcc1" presStyleIdx="2" presStyleCnt="4"/>
      <dgm:spPr>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gm:spPr>
    </dgm:pt>
    <dgm:pt modelId="{C39F6F35-9146-4E31-A15A-6D10E36F90EF}" type="pres">
      <dgm:prSet presAssocID="{5C5E1E19-F9DB-4592-8B2A-DEEFAE5D5525}" presName="text_4" presStyleLbl="node1" presStyleIdx="3" presStyleCnt="4">
        <dgm:presLayoutVars>
          <dgm:bulletEnabled val="1"/>
        </dgm:presLayoutVars>
      </dgm:prSet>
      <dgm:spPr/>
    </dgm:pt>
    <dgm:pt modelId="{E3CEE62D-8F48-4003-9C2E-1CC1AB06C620}" type="pres">
      <dgm:prSet presAssocID="{5C5E1E19-F9DB-4592-8B2A-DEEFAE5D5525}" presName="accent_4" presStyleCnt="0"/>
      <dgm:spPr/>
    </dgm:pt>
    <dgm:pt modelId="{F99D6CB2-A856-4A3D-87E7-40652041D4E3}" type="pres">
      <dgm:prSet presAssocID="{5C5E1E19-F9DB-4592-8B2A-DEEFAE5D5525}" presName="accentRepeatNode" presStyleLbl="solidFgAcc1" presStyleIdx="3" presStyleCnt="4"/>
      <dgm:spPr>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gm:spPr>
    </dgm:pt>
  </dgm:ptLst>
  <dgm:cxnLst>
    <dgm:cxn modelId="{9846D102-53E8-4462-B5C3-4C71CE2692C5}" type="presOf" srcId="{E1763BB0-7F7B-45B9-8DCC-AEA3581F497B}" destId="{3DDA644E-C035-4EC6-A250-61ADA676EC29}" srcOrd="0" destOrd="0" presId="urn:microsoft.com/office/officeart/2008/layout/VerticalCurvedList"/>
    <dgm:cxn modelId="{437AFE05-2E52-43F4-8F21-09E77F1FDFF0}" srcId="{D53ACEFB-929F-4F7A-AE36-6888EB83CA3F}" destId="{E1763BB0-7F7B-45B9-8DCC-AEA3581F497B}" srcOrd="2" destOrd="0" parTransId="{2E6D6F58-BBB5-4EC9-9A69-68C4078454D0}" sibTransId="{41B21AFC-6A6E-4DE2-9C64-23D72C672DF6}"/>
    <dgm:cxn modelId="{7441043D-77B4-4CD2-8279-87779D070A07}" type="presOf" srcId="{5C5E1E19-F9DB-4592-8B2A-DEEFAE5D5525}" destId="{C39F6F35-9146-4E31-A15A-6D10E36F90EF}" srcOrd="0" destOrd="0" presId="urn:microsoft.com/office/officeart/2008/layout/VerticalCurvedList"/>
    <dgm:cxn modelId="{F1CACD58-0CDB-4CDF-8EE7-05FB9298FD39}" type="presOf" srcId="{FEE499E3-2EF7-4222-8888-4C18E997553D}" destId="{DC21E07A-9396-43F0-A575-03AC4CF0ABA2}" srcOrd="0" destOrd="0" presId="urn:microsoft.com/office/officeart/2008/layout/VerticalCurvedList"/>
    <dgm:cxn modelId="{DDD15D84-EF72-4C61-966B-2922F2F6728B}" type="presOf" srcId="{E6AB6FD2-AD61-4B04-B4F6-C14C3EDBAE5E}" destId="{EDDF8A9D-7186-43F7-AD54-0A8761943573}" srcOrd="0" destOrd="0" presId="urn:microsoft.com/office/officeart/2008/layout/VerticalCurvedList"/>
    <dgm:cxn modelId="{694B7788-97DF-4F2F-8988-753CC1374B66}" srcId="{D53ACEFB-929F-4F7A-AE36-6888EB83CA3F}" destId="{FEE499E3-2EF7-4222-8888-4C18E997553D}" srcOrd="1" destOrd="0" parTransId="{C73CEDD2-EED3-4DCB-8691-7B1094B5B225}" sibTransId="{966B87B1-6399-400A-B415-0BF8DA909D0B}"/>
    <dgm:cxn modelId="{A7A799E3-35C1-4698-84E5-E48D36B5CE70}" srcId="{D53ACEFB-929F-4F7A-AE36-6888EB83CA3F}" destId="{E6AB6FD2-AD61-4B04-B4F6-C14C3EDBAE5E}" srcOrd="0" destOrd="0" parTransId="{C73D6052-ACFE-497E-B0BA-923D02958667}" sibTransId="{A3493C1A-F5CB-49CA-B17E-280E672286EC}"/>
    <dgm:cxn modelId="{3EC36DE4-0AED-4F3E-A20A-F53483E36600}" srcId="{D53ACEFB-929F-4F7A-AE36-6888EB83CA3F}" destId="{5C5E1E19-F9DB-4592-8B2A-DEEFAE5D5525}" srcOrd="3" destOrd="0" parTransId="{0B72290E-CA88-44B6-8EF4-42441F09F547}" sibTransId="{CE69F7DE-AE76-47EA-A02B-ADEF5E5E0E61}"/>
    <dgm:cxn modelId="{C03A36EA-9A39-43B7-A7A0-50E82DDBC4B4}" type="presOf" srcId="{D53ACEFB-929F-4F7A-AE36-6888EB83CA3F}" destId="{312AF0B1-24F7-4092-ABC6-F600DE9F6279}" srcOrd="0" destOrd="0" presId="urn:microsoft.com/office/officeart/2008/layout/VerticalCurvedList"/>
    <dgm:cxn modelId="{96D14CF7-598A-450D-83CB-B0FADFF28BEB}" type="presOf" srcId="{A3493C1A-F5CB-49CA-B17E-280E672286EC}" destId="{0DC556C5-3816-42C0-A7F7-6921FFA15121}" srcOrd="0" destOrd="0" presId="urn:microsoft.com/office/officeart/2008/layout/VerticalCurvedList"/>
    <dgm:cxn modelId="{80369177-A690-4769-A3F3-150BF18F8AEA}" type="presParOf" srcId="{312AF0B1-24F7-4092-ABC6-F600DE9F6279}" destId="{8C2EB977-3415-4410-AAAF-1C2016CA17A3}" srcOrd="0" destOrd="0" presId="urn:microsoft.com/office/officeart/2008/layout/VerticalCurvedList"/>
    <dgm:cxn modelId="{65A10EBE-DD7B-4B80-875F-1BD7BA17C723}" type="presParOf" srcId="{8C2EB977-3415-4410-AAAF-1C2016CA17A3}" destId="{86C40E96-3641-4602-88A6-5245686E0C0E}" srcOrd="0" destOrd="0" presId="urn:microsoft.com/office/officeart/2008/layout/VerticalCurvedList"/>
    <dgm:cxn modelId="{D4233AB0-3D60-4674-AD06-C502579C3A99}" type="presParOf" srcId="{86C40E96-3641-4602-88A6-5245686E0C0E}" destId="{EB2DCAA4-758A-4DA1-9853-8BAC714B7F00}" srcOrd="0" destOrd="0" presId="urn:microsoft.com/office/officeart/2008/layout/VerticalCurvedList"/>
    <dgm:cxn modelId="{C58C7C08-9C14-4866-A104-D8D785C121B3}" type="presParOf" srcId="{86C40E96-3641-4602-88A6-5245686E0C0E}" destId="{0DC556C5-3816-42C0-A7F7-6921FFA15121}" srcOrd="1" destOrd="0" presId="urn:microsoft.com/office/officeart/2008/layout/VerticalCurvedList"/>
    <dgm:cxn modelId="{98088AB7-578F-4A4F-9B82-8483A6500F11}" type="presParOf" srcId="{86C40E96-3641-4602-88A6-5245686E0C0E}" destId="{8D6F2AD4-71F8-4C9A-876D-EAAF87BD149F}" srcOrd="2" destOrd="0" presId="urn:microsoft.com/office/officeart/2008/layout/VerticalCurvedList"/>
    <dgm:cxn modelId="{DBB5120D-FC06-4AC4-851A-4BD698A46F85}" type="presParOf" srcId="{86C40E96-3641-4602-88A6-5245686E0C0E}" destId="{B9310674-E99E-4550-A48E-D9FD84F56414}" srcOrd="3" destOrd="0" presId="urn:microsoft.com/office/officeart/2008/layout/VerticalCurvedList"/>
    <dgm:cxn modelId="{19D2955B-E72B-412C-B84B-3A9E979D32AF}" type="presParOf" srcId="{8C2EB977-3415-4410-AAAF-1C2016CA17A3}" destId="{EDDF8A9D-7186-43F7-AD54-0A8761943573}" srcOrd="1" destOrd="0" presId="urn:microsoft.com/office/officeart/2008/layout/VerticalCurvedList"/>
    <dgm:cxn modelId="{444790AE-4A6A-477F-9131-FFE99F5260C1}" type="presParOf" srcId="{8C2EB977-3415-4410-AAAF-1C2016CA17A3}" destId="{DCCA8AB8-E270-4886-820F-05B5B56A613F}" srcOrd="2" destOrd="0" presId="urn:microsoft.com/office/officeart/2008/layout/VerticalCurvedList"/>
    <dgm:cxn modelId="{F468BB0C-B04F-4C06-8D68-895DB6B409D4}" type="presParOf" srcId="{DCCA8AB8-E270-4886-820F-05B5B56A613F}" destId="{592D1F09-6683-4326-AF2A-F6834FD581DF}" srcOrd="0" destOrd="0" presId="urn:microsoft.com/office/officeart/2008/layout/VerticalCurvedList"/>
    <dgm:cxn modelId="{FD14FFBB-03CB-42EE-B18B-D653DD911961}" type="presParOf" srcId="{8C2EB977-3415-4410-AAAF-1C2016CA17A3}" destId="{DC21E07A-9396-43F0-A575-03AC4CF0ABA2}" srcOrd="3" destOrd="0" presId="urn:microsoft.com/office/officeart/2008/layout/VerticalCurvedList"/>
    <dgm:cxn modelId="{BE2AE47A-DD11-4A2F-86B5-AE43941AFED5}" type="presParOf" srcId="{8C2EB977-3415-4410-AAAF-1C2016CA17A3}" destId="{AA2061F3-CB33-4E1D-9F53-EA9EA86FCF12}" srcOrd="4" destOrd="0" presId="urn:microsoft.com/office/officeart/2008/layout/VerticalCurvedList"/>
    <dgm:cxn modelId="{66D85DAD-4841-4EF0-B477-550F5C167A82}" type="presParOf" srcId="{AA2061F3-CB33-4E1D-9F53-EA9EA86FCF12}" destId="{A60C3353-8133-43AA-8D93-0707BC0610D8}" srcOrd="0" destOrd="0" presId="urn:microsoft.com/office/officeart/2008/layout/VerticalCurvedList"/>
    <dgm:cxn modelId="{669E46DC-D8A6-40F5-9E36-331E9A8A4C5C}" type="presParOf" srcId="{8C2EB977-3415-4410-AAAF-1C2016CA17A3}" destId="{3DDA644E-C035-4EC6-A250-61ADA676EC29}" srcOrd="5" destOrd="0" presId="urn:microsoft.com/office/officeart/2008/layout/VerticalCurvedList"/>
    <dgm:cxn modelId="{0E430CE6-E891-49E9-8FF7-8648F6E88891}" type="presParOf" srcId="{8C2EB977-3415-4410-AAAF-1C2016CA17A3}" destId="{FE6BFB96-1302-4C6D-9117-01DC6C7E82B1}" srcOrd="6" destOrd="0" presId="urn:microsoft.com/office/officeart/2008/layout/VerticalCurvedList"/>
    <dgm:cxn modelId="{233E2B3C-350C-445D-B603-AA0DA1BFCD71}" type="presParOf" srcId="{FE6BFB96-1302-4C6D-9117-01DC6C7E82B1}" destId="{F20E4B8E-7A4C-443B-846F-C2CE586BD86E}" srcOrd="0" destOrd="0" presId="urn:microsoft.com/office/officeart/2008/layout/VerticalCurvedList"/>
    <dgm:cxn modelId="{14D8BC07-AAB5-4BE7-BA17-9B4CE9E8CEFB}" type="presParOf" srcId="{8C2EB977-3415-4410-AAAF-1C2016CA17A3}" destId="{C39F6F35-9146-4E31-A15A-6D10E36F90EF}" srcOrd="7" destOrd="0" presId="urn:microsoft.com/office/officeart/2008/layout/VerticalCurvedList"/>
    <dgm:cxn modelId="{102596AE-6126-4116-8A09-CD000C14AD33}" type="presParOf" srcId="{8C2EB977-3415-4410-AAAF-1C2016CA17A3}" destId="{E3CEE62D-8F48-4003-9C2E-1CC1AB06C620}" srcOrd="8" destOrd="0" presId="urn:microsoft.com/office/officeart/2008/layout/VerticalCurvedList"/>
    <dgm:cxn modelId="{69253DC4-70BE-46B2-A263-461BD3090714}" type="presParOf" srcId="{E3CEE62D-8F48-4003-9C2E-1CC1AB06C620}" destId="{F99D6CB2-A856-4A3D-87E7-40652041D4E3}"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2475DE-94DB-4E7A-B1BA-F7CA4E66C730}"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E5577671-EA90-4F8F-B9FE-F58B0B7A4074}">
      <dgm:prSet custT="1"/>
      <dgm:spPr/>
      <dgm:t>
        <a:bodyPr/>
        <a:lstStyle/>
        <a:p>
          <a:r>
            <a:rPr lang="en-US" sz="2400" b="1" dirty="0">
              <a:solidFill>
                <a:schemeClr val="bg1"/>
              </a:solidFill>
              <a:latin typeface="Bradley Hand ITC" panose="03070402050302030203" pitchFamily="66" charset="0"/>
            </a:rPr>
            <a:t>3 </a:t>
          </a:r>
          <a:r>
            <a:rPr lang="en-US" sz="2400" b="1" dirty="0" err="1">
              <a:solidFill>
                <a:schemeClr val="bg1"/>
              </a:solidFill>
              <a:latin typeface="Bradley Hand ITC" panose="03070402050302030203" pitchFamily="66" charset="0"/>
            </a:rPr>
            <a:t>və</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daha</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artiq</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döllərlə</a:t>
          </a:r>
          <a:r>
            <a:rPr lang="en-US" sz="2400" b="1" dirty="0">
              <a:solidFill>
                <a:schemeClr val="bg1"/>
              </a:solidFill>
              <a:latin typeface="Bradley Hand ITC" panose="03070402050302030203" pitchFamily="66" charset="0"/>
            </a:rPr>
            <a:t> do</a:t>
          </a:r>
          <a:r>
            <a:rPr lang="az-Latn-AZ" sz="2400" b="1" dirty="0">
              <a:solidFill>
                <a:schemeClr val="bg1"/>
              </a:solidFill>
              <a:latin typeface="Bradley Hand ITC" panose="03070402050302030203" pitchFamily="66" charset="0"/>
            </a:rPr>
            <a:t>ğ</a:t>
          </a:r>
          <a:r>
            <a:rPr lang="en-US" sz="2400" b="1" dirty="0" err="1">
              <a:solidFill>
                <a:schemeClr val="bg1"/>
              </a:solidFill>
              <a:latin typeface="Bradley Hand ITC" panose="03070402050302030203" pitchFamily="66" charset="0"/>
            </a:rPr>
            <a:t>uş</a:t>
          </a:r>
          <a:r>
            <a:rPr lang="en-US" sz="2400" b="1" dirty="0">
              <a:solidFill>
                <a:schemeClr val="bg1"/>
              </a:solidFill>
              <a:latin typeface="Bradley Hand ITC" panose="03070402050302030203" pitchFamily="66" charset="0"/>
            </a:rPr>
            <a:t> </a:t>
          </a:r>
        </a:p>
      </dgm:t>
    </dgm:pt>
    <dgm:pt modelId="{D0452D7B-5CC5-4481-8695-C58C550A6AD5}" cxnId="{F4C294A9-43B9-4C4E-89FB-BFE98A03A0E9}" type="parTrans">
      <dgm:prSet/>
      <dgm:spPr/>
      <dgm:t>
        <a:bodyPr/>
        <a:lstStyle/>
        <a:p>
          <a:endParaRPr lang="en-US"/>
        </a:p>
      </dgm:t>
    </dgm:pt>
    <dgm:pt modelId="{31CA58E3-3BD5-414B-B00B-9A4D0F2B4491}" cxnId="{F4C294A9-43B9-4C4E-89FB-BFE98A03A0E9}" type="sibTrans">
      <dgm:prSet/>
      <dgm:spPr/>
      <dgm:t>
        <a:bodyPr/>
        <a:lstStyle/>
        <a:p>
          <a:endParaRPr lang="en-US"/>
        </a:p>
      </dgm:t>
    </dgm:pt>
    <dgm:pt modelId="{FC732E04-8470-41AB-8393-B9237ABE0297}">
      <dgm:prSet custT="1"/>
      <dgm:spPr/>
      <dgm:t>
        <a:bodyPr/>
        <a:lstStyle/>
        <a:p>
          <a:r>
            <a:rPr lang="en-US" sz="1800" b="1" dirty="0" err="1">
              <a:solidFill>
                <a:schemeClr val="bg1"/>
              </a:solidFill>
              <a:latin typeface="Bradley Hand ITC" panose="03070402050302030203" pitchFamily="66" charset="0"/>
            </a:rPr>
            <a:t>Döllərdən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birinin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yaxud</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hər</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ikisinin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köndələn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vəziyyəti</a:t>
          </a:r>
          <a:r>
            <a:rPr lang="en-US" sz="1800" b="1" dirty="0">
              <a:solidFill>
                <a:schemeClr val="bg1"/>
              </a:solidFill>
              <a:latin typeface="Bradley Hand ITC" panose="03070402050302030203" pitchFamily="66" charset="0"/>
            </a:rPr>
            <a:t> </a:t>
          </a:r>
        </a:p>
      </dgm:t>
    </dgm:pt>
    <dgm:pt modelId="{F1FABB8D-41D2-42CC-B272-20BBAEC5AEBF}" cxnId="{8F1E2166-D673-4A76-BD5F-0CC6D43974AA}" type="parTrans">
      <dgm:prSet/>
      <dgm:spPr/>
      <dgm:t>
        <a:bodyPr/>
        <a:lstStyle/>
        <a:p>
          <a:endParaRPr lang="en-US"/>
        </a:p>
      </dgm:t>
    </dgm:pt>
    <dgm:pt modelId="{C36ADCCC-747C-428B-9433-93181AFC91AB}" cxnId="{8F1E2166-D673-4A76-BD5F-0CC6D43974AA}" type="sibTrans">
      <dgm:prSet/>
      <dgm:spPr/>
      <dgm:t>
        <a:bodyPr/>
        <a:lstStyle/>
        <a:p>
          <a:endParaRPr lang="en-US"/>
        </a:p>
      </dgm:t>
    </dgm:pt>
    <dgm:pt modelId="{BD88E3AC-9ABE-4F18-9C5E-C2079ED5E3F5}">
      <dgm:prSet custT="1"/>
      <dgm:spPr/>
      <dgm:t>
        <a:bodyPr/>
        <a:lstStyle/>
        <a:p>
          <a:r>
            <a:rPr lang="en-US" sz="1800" b="1" dirty="0" err="1">
              <a:latin typeface="Bradley Hand ITC" panose="03070402050302030203" pitchFamily="66" charset="0"/>
            </a:rPr>
            <a:t>Döllərdən</a:t>
          </a:r>
          <a:r>
            <a:rPr lang="en-US" sz="1800" b="1" dirty="0">
              <a:latin typeface="Bradley Hand ITC" panose="03070402050302030203" pitchFamily="66" charset="0"/>
            </a:rPr>
            <a:t> </a:t>
          </a:r>
          <a:r>
            <a:rPr lang="en-US" sz="1800" b="1" dirty="0" err="1">
              <a:latin typeface="Bradley Hand ITC" panose="03070402050302030203" pitchFamily="66" charset="0"/>
            </a:rPr>
            <a:t>birinin</a:t>
          </a:r>
          <a:r>
            <a:rPr lang="en-US" sz="1800" b="1" dirty="0">
              <a:latin typeface="Bradley Hand ITC" panose="03070402050302030203" pitchFamily="66" charset="0"/>
            </a:rPr>
            <a:t> </a:t>
          </a:r>
          <a:r>
            <a:rPr lang="en-US" sz="1800" b="1" dirty="0" err="1">
              <a:latin typeface="Bradley Hand ITC" panose="03070402050302030203" pitchFamily="66" charset="0"/>
            </a:rPr>
            <a:t>yaxud</a:t>
          </a:r>
          <a:r>
            <a:rPr lang="en-US" sz="1800" b="1" dirty="0">
              <a:latin typeface="Bradley Hand ITC" panose="03070402050302030203" pitchFamily="66" charset="0"/>
            </a:rPr>
            <a:t> </a:t>
          </a:r>
          <a:r>
            <a:rPr lang="en-US" sz="1800" b="1" dirty="0" err="1">
              <a:latin typeface="Bradley Hand ITC" panose="03070402050302030203" pitchFamily="66" charset="0"/>
            </a:rPr>
            <a:t>hər</a:t>
          </a:r>
          <a:r>
            <a:rPr lang="en-US" sz="1800" b="1" dirty="0">
              <a:latin typeface="Bradley Hand ITC" panose="03070402050302030203" pitchFamily="66" charset="0"/>
            </a:rPr>
            <a:t> </a:t>
          </a:r>
          <a:r>
            <a:rPr lang="en-US" sz="1800" b="1" dirty="0" err="1">
              <a:latin typeface="Bradley Hand ITC" panose="03070402050302030203" pitchFamily="66" charset="0"/>
            </a:rPr>
            <a:t>ikisinin</a:t>
          </a:r>
          <a:r>
            <a:rPr lang="en-US" sz="1800" b="1" dirty="0">
              <a:latin typeface="Bradley Hand ITC" panose="03070402050302030203" pitchFamily="66" charset="0"/>
            </a:rPr>
            <a:t> </a:t>
          </a:r>
          <a:r>
            <a:rPr lang="en-US" sz="1800" b="1" dirty="0" err="1">
              <a:latin typeface="Bradley Hand ITC" panose="03070402050302030203" pitchFamily="66" charset="0"/>
            </a:rPr>
            <a:t>sa</a:t>
          </a:r>
          <a:r>
            <a:rPr lang="az-Latn-AZ" sz="1800" b="1" dirty="0">
              <a:latin typeface="Bradley Hand ITC" panose="03070402050302030203" pitchFamily="66" charset="0"/>
            </a:rPr>
            <a:t>ğr</a:t>
          </a:r>
          <a:r>
            <a:rPr lang="en-US" sz="1800" b="1" dirty="0">
              <a:latin typeface="Bradley Hand ITC" panose="03070402050302030203" pitchFamily="66" charset="0"/>
            </a:rPr>
            <a:t>ı </a:t>
          </a:r>
          <a:r>
            <a:rPr lang="en-US" sz="1800" b="1" dirty="0" err="1">
              <a:latin typeface="Bradley Hand ITC" panose="03070402050302030203" pitchFamily="66" charset="0"/>
            </a:rPr>
            <a:t>gəlişində</a:t>
          </a:r>
          <a:r>
            <a:rPr lang="en-US" sz="1800" b="1" dirty="0">
              <a:latin typeface="Bradley Hand ITC" panose="03070402050302030203" pitchFamily="66" charset="0"/>
            </a:rPr>
            <a:t> </a:t>
          </a:r>
          <a:r>
            <a:rPr lang="en-US" sz="1800" b="1" dirty="0" err="1">
              <a:latin typeface="Bradley Hand ITC" panose="03070402050302030203" pitchFamily="66" charset="0"/>
            </a:rPr>
            <a:t>olması</a:t>
          </a:r>
          <a:r>
            <a:rPr lang="en-US" sz="1800" b="1" dirty="0">
              <a:latin typeface="Bradley Hand ITC" panose="03070402050302030203" pitchFamily="66" charset="0"/>
            </a:rPr>
            <a:t> </a:t>
          </a:r>
        </a:p>
      </dgm:t>
    </dgm:pt>
    <dgm:pt modelId="{6CA33766-6493-44E6-9519-4DB02AA71ABA}" cxnId="{194ABB89-41CE-4BD4-8E2A-81A037FFA666}" type="parTrans">
      <dgm:prSet/>
      <dgm:spPr/>
      <dgm:t>
        <a:bodyPr/>
        <a:lstStyle/>
        <a:p>
          <a:endParaRPr lang="en-US"/>
        </a:p>
      </dgm:t>
    </dgm:pt>
    <dgm:pt modelId="{F4178A81-90FC-4885-B763-EEA2C2109550}" cxnId="{194ABB89-41CE-4BD4-8E2A-81A037FFA666}" type="sibTrans">
      <dgm:prSet/>
      <dgm:spPr/>
      <dgm:t>
        <a:bodyPr/>
        <a:lstStyle/>
        <a:p>
          <a:endParaRPr lang="en-US"/>
        </a:p>
      </dgm:t>
    </dgm:pt>
    <dgm:pt modelId="{19E03DBB-FEC8-4BB5-8F01-1697019D40BF}">
      <dgm:prSet custT="1"/>
      <dgm:spPr/>
      <dgm:t>
        <a:bodyPr/>
        <a:lstStyle/>
        <a:p>
          <a:r>
            <a:rPr lang="en-US" sz="2400" b="1" dirty="0" err="1">
              <a:solidFill>
                <a:schemeClr val="bg1"/>
              </a:solidFill>
              <a:latin typeface="Bradley Hand ITC" panose="03070402050302030203" pitchFamily="66" charset="0"/>
            </a:rPr>
            <a:t>Döllərin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hipoksiyası</a:t>
          </a:r>
          <a:r>
            <a:rPr lang="en-US" sz="2400" b="1" dirty="0">
              <a:solidFill>
                <a:schemeClr val="bg1"/>
              </a:solidFill>
              <a:latin typeface="Bradley Hand ITC" panose="03070402050302030203" pitchFamily="66" charset="0"/>
            </a:rPr>
            <a:t> </a:t>
          </a:r>
        </a:p>
      </dgm:t>
    </dgm:pt>
    <dgm:pt modelId="{C749606C-59E2-4CDE-81CE-18E04BF5EB93}" cxnId="{83678203-E4E0-43C5-865D-6F4CA867CD5C}" type="parTrans">
      <dgm:prSet/>
      <dgm:spPr/>
      <dgm:t>
        <a:bodyPr/>
        <a:lstStyle/>
        <a:p>
          <a:endParaRPr lang="en-US"/>
        </a:p>
      </dgm:t>
    </dgm:pt>
    <dgm:pt modelId="{5315D03B-C0F8-4233-A4C4-DD0B0769224D}" cxnId="{83678203-E4E0-43C5-865D-6F4CA867CD5C}" type="sibTrans">
      <dgm:prSet/>
      <dgm:spPr/>
      <dgm:t>
        <a:bodyPr/>
        <a:lstStyle/>
        <a:p>
          <a:endParaRPr lang="en-US"/>
        </a:p>
      </dgm:t>
    </dgm:pt>
    <dgm:pt modelId="{274A0B67-01D8-4CCE-A205-34E4CBB477C4}">
      <dgm:prSet custT="1"/>
      <dgm:spPr/>
      <dgm:t>
        <a:bodyPr/>
        <a:lstStyle/>
        <a:p>
          <a:r>
            <a:rPr lang="en-US" sz="2400" b="1" dirty="0" err="1">
              <a:solidFill>
                <a:schemeClr val="bg1"/>
              </a:solidFill>
              <a:latin typeface="Bradley Hand ITC" panose="03070402050302030203" pitchFamily="66" charset="0"/>
            </a:rPr>
            <a:t>Göbək</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ciyəsinin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sallanması</a:t>
          </a:r>
          <a:r>
            <a:rPr lang="en-US" sz="2400" b="1" dirty="0">
              <a:solidFill>
                <a:schemeClr val="bg1"/>
              </a:solidFill>
              <a:latin typeface="Bradley Hand ITC" panose="03070402050302030203" pitchFamily="66" charset="0"/>
            </a:rPr>
            <a:t> </a:t>
          </a:r>
        </a:p>
      </dgm:t>
    </dgm:pt>
    <dgm:pt modelId="{A376B86E-E302-4338-93EC-8BBE0E9021C8}" cxnId="{D84C517F-3268-4B85-89A6-72F0C173C3B0}" type="parTrans">
      <dgm:prSet/>
      <dgm:spPr/>
      <dgm:t>
        <a:bodyPr/>
        <a:lstStyle/>
        <a:p>
          <a:endParaRPr lang="en-US"/>
        </a:p>
      </dgm:t>
    </dgm:pt>
    <dgm:pt modelId="{8AD87888-B87E-4ABD-92E0-FD081184ABB3}" cxnId="{D84C517F-3268-4B85-89A6-72F0C173C3B0}" type="sibTrans">
      <dgm:prSet/>
      <dgm:spPr/>
      <dgm:t>
        <a:bodyPr/>
        <a:lstStyle/>
        <a:p>
          <a:endParaRPr lang="en-US"/>
        </a:p>
      </dgm:t>
    </dgm:pt>
    <dgm:pt modelId="{ACDB9C0F-A643-4060-A8A5-B81D2DF77E9E}">
      <dgm:prSet custT="1"/>
      <dgm:spPr/>
      <dgm:t>
        <a:bodyPr/>
        <a:lstStyle/>
        <a:p>
          <a:r>
            <a:rPr lang="en-US" sz="2400" b="1" dirty="0">
              <a:latin typeface="Bradley Hand ITC" panose="03070402050302030203" pitchFamily="66" charset="0"/>
            </a:rPr>
            <a:t>Do</a:t>
          </a:r>
          <a:r>
            <a:rPr lang="az-Latn-AZ" sz="2400" b="1" dirty="0">
              <a:latin typeface="Bradley Hand ITC" panose="03070402050302030203" pitchFamily="66" charset="0"/>
            </a:rPr>
            <a:t>ğ</a:t>
          </a:r>
          <a:r>
            <a:rPr lang="en-US" sz="2400" b="1" dirty="0">
              <a:latin typeface="Bradley Hand ITC" panose="03070402050302030203" pitchFamily="66" charset="0"/>
            </a:rPr>
            <a:t>um </a:t>
          </a:r>
          <a:r>
            <a:rPr lang="en-US" sz="2400" b="1" dirty="0" err="1">
              <a:latin typeface="Bradley Hand ITC" panose="03070402050302030203" pitchFamily="66" charset="0"/>
            </a:rPr>
            <a:t>fəaliyyətinin</a:t>
          </a:r>
          <a:r>
            <a:rPr lang="en-US" sz="2400" b="1" dirty="0">
              <a:latin typeface="Bradley Hand ITC" panose="03070402050302030203" pitchFamily="66" charset="0"/>
            </a:rPr>
            <a:t> </a:t>
          </a:r>
          <a:r>
            <a:rPr lang="en-US" sz="2400" b="1" dirty="0" err="1">
              <a:latin typeface="Bradley Hand ITC" panose="03070402050302030203" pitchFamily="66" charset="0"/>
            </a:rPr>
            <a:t>zəifliyi</a:t>
          </a:r>
          <a:r>
            <a:rPr lang="en-US" sz="2400" b="1" dirty="0">
              <a:latin typeface="Bradley Hand ITC" panose="03070402050302030203" pitchFamily="66" charset="0"/>
            </a:rPr>
            <a:t> </a:t>
          </a:r>
        </a:p>
      </dgm:t>
    </dgm:pt>
    <dgm:pt modelId="{D9BBC424-116B-4D0B-B54A-F1593FA1D8AA}" cxnId="{0DB07848-2E81-424C-9A7F-D7437EE22ABF}" type="parTrans">
      <dgm:prSet/>
      <dgm:spPr/>
      <dgm:t>
        <a:bodyPr/>
        <a:lstStyle/>
        <a:p>
          <a:endParaRPr lang="en-US"/>
        </a:p>
      </dgm:t>
    </dgm:pt>
    <dgm:pt modelId="{67646A46-E327-49FC-BAD1-1A7992C1455A}" cxnId="{0DB07848-2E81-424C-9A7F-D7437EE22ABF}" type="sibTrans">
      <dgm:prSet/>
      <dgm:spPr/>
      <dgm:t>
        <a:bodyPr/>
        <a:lstStyle/>
        <a:p>
          <a:endParaRPr lang="en-US"/>
        </a:p>
      </dgm:t>
    </dgm:pt>
    <dgm:pt modelId="{7492B0CB-CCBA-4655-9045-68FB9CFD8646}">
      <dgm:prSet custT="1"/>
      <dgm:spPr/>
      <dgm:t>
        <a:bodyPr/>
        <a:lstStyle/>
        <a:p>
          <a:r>
            <a:rPr lang="en-US" sz="2400" b="1" dirty="0">
              <a:solidFill>
                <a:schemeClr val="bg1"/>
              </a:solidFill>
              <a:latin typeface="Bradley Hand ITC" panose="03070402050302030203" pitchFamily="66" charset="0"/>
            </a:rPr>
            <a:t>Anan</a:t>
          </a:r>
          <a:r>
            <a:rPr lang="az-Latn-AZ" sz="2400" b="1" dirty="0">
              <a:solidFill>
                <a:schemeClr val="bg1"/>
              </a:solidFill>
              <a:latin typeface="Bradley Hand ITC" panose="03070402050302030203" pitchFamily="66" charset="0"/>
            </a:rPr>
            <a:t>ı</a:t>
          </a:r>
          <a:r>
            <a:rPr lang="en-US" sz="2400" b="1" dirty="0">
              <a:solidFill>
                <a:schemeClr val="bg1"/>
              </a:solidFill>
              <a:latin typeface="Bradley Hand ITC" panose="03070402050302030203" pitchFamily="66" charset="0"/>
            </a:rPr>
            <a:t>n </a:t>
          </a:r>
          <a:r>
            <a:rPr lang="en-US" sz="2400" b="1" dirty="0" err="1">
              <a:solidFill>
                <a:schemeClr val="bg1"/>
              </a:solidFill>
              <a:latin typeface="Bradley Hand ITC" panose="03070402050302030203" pitchFamily="66" charset="0"/>
            </a:rPr>
            <a:t>ekstragenital</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patologiyası</a:t>
          </a:r>
          <a:r>
            <a:rPr lang="en-US" sz="1800" dirty="0"/>
            <a:t> </a:t>
          </a:r>
        </a:p>
      </dgm:t>
    </dgm:pt>
    <dgm:pt modelId="{968A1FAB-89C4-4A58-A922-C57439C6D34A}" cxnId="{3F06EFD2-688C-4FEB-8097-A076ADB2F39F}" type="parTrans">
      <dgm:prSet/>
      <dgm:spPr/>
      <dgm:t>
        <a:bodyPr/>
        <a:lstStyle/>
        <a:p>
          <a:endParaRPr lang="en-US"/>
        </a:p>
      </dgm:t>
    </dgm:pt>
    <dgm:pt modelId="{141BFFC0-88C1-4980-80E3-82B038A705CF}" cxnId="{3F06EFD2-688C-4FEB-8097-A076ADB2F39F}" type="sibTrans">
      <dgm:prSet/>
      <dgm:spPr/>
      <dgm:t>
        <a:bodyPr/>
        <a:lstStyle/>
        <a:p>
          <a:endParaRPr lang="en-US"/>
        </a:p>
      </dgm:t>
    </dgm:pt>
    <dgm:pt modelId="{54A998C5-735C-4AA5-9F01-CE564DD8571F}">
      <dgm:prSet custT="1"/>
      <dgm:spPr/>
      <dgm:t>
        <a:bodyPr/>
        <a:lstStyle/>
        <a:p>
          <a:r>
            <a:rPr lang="en-US" sz="1800" b="1" dirty="0">
              <a:latin typeface="Bradley Hand ITC" panose="03070402050302030203" pitchFamily="66" charset="0"/>
            </a:rPr>
            <a:t>OPH  a</a:t>
          </a:r>
          <a:r>
            <a:rPr lang="az-Latn-AZ" sz="1800" b="1" dirty="0">
              <a:latin typeface="Bradley Hand ITC" panose="03070402050302030203" pitchFamily="66" charset="0"/>
            </a:rPr>
            <a:t>ğ</a:t>
          </a:r>
          <a:r>
            <a:rPr lang="en-US" sz="1800" b="1" dirty="0" err="1">
              <a:latin typeface="Bradley Hand ITC" panose="03070402050302030203" pitchFamily="66" charset="0"/>
            </a:rPr>
            <a:t>ır</a:t>
          </a:r>
          <a:r>
            <a:rPr lang="en-US" sz="1800" b="1" dirty="0">
              <a:latin typeface="Bradley Hand ITC" panose="03070402050302030203" pitchFamily="66" charset="0"/>
            </a:rPr>
            <a:t> </a:t>
          </a:r>
          <a:r>
            <a:rPr lang="en-US" sz="1800" b="1" dirty="0" err="1">
              <a:latin typeface="Bradley Hand ITC" panose="03070402050302030203" pitchFamily="66" charset="0"/>
            </a:rPr>
            <a:t>formaları</a:t>
          </a:r>
          <a:r>
            <a:rPr lang="en-US" sz="1800" b="1" dirty="0">
              <a:latin typeface="Bradley Hand ITC" panose="03070402050302030203" pitchFamily="66" charset="0"/>
            </a:rPr>
            <a:t> </a:t>
          </a:r>
          <a:r>
            <a:rPr lang="az-Latn-AZ" sz="1800" b="1" dirty="0">
              <a:latin typeface="Bradley Hand ITC" panose="03070402050302030203" pitchFamily="66" charset="0"/>
            </a:rPr>
            <a:t>(ödem, proteinuriya, hipertenziya</a:t>
          </a:r>
          <a:r>
            <a:rPr lang="az-Latn-AZ" sz="1700" dirty="0"/>
            <a:t>)</a:t>
          </a:r>
          <a:endParaRPr lang="en-US" sz="1700" dirty="0"/>
        </a:p>
      </dgm:t>
    </dgm:pt>
    <dgm:pt modelId="{22C1BD6B-7C5F-45F2-90CE-3134A9B986CF}" cxnId="{15328D03-C767-4246-BAE2-7E130B7F0B88}" type="parTrans">
      <dgm:prSet/>
      <dgm:spPr/>
      <dgm:t>
        <a:bodyPr/>
        <a:lstStyle/>
        <a:p>
          <a:endParaRPr lang="en-US"/>
        </a:p>
      </dgm:t>
    </dgm:pt>
    <dgm:pt modelId="{CEC20762-7134-4AE3-924F-50E6BE57DFBE}" cxnId="{15328D03-C767-4246-BAE2-7E130B7F0B88}" type="sibTrans">
      <dgm:prSet/>
      <dgm:spPr/>
      <dgm:t>
        <a:bodyPr/>
        <a:lstStyle/>
        <a:p>
          <a:endParaRPr lang="en-US"/>
        </a:p>
      </dgm:t>
    </dgm:pt>
    <dgm:pt modelId="{705D790F-99A3-4A39-85C1-2C28C9A06639}">
      <dgm:prSet custT="1"/>
      <dgm:spPr/>
      <dgm:t>
        <a:bodyPr/>
        <a:lstStyle/>
        <a:p>
          <a:r>
            <a:rPr lang="en-US" sz="2400" b="1" dirty="0" err="1">
              <a:latin typeface="Bradley Hand ITC" panose="03070402050302030203" pitchFamily="66" charset="0"/>
            </a:rPr>
            <a:t>Cift</a:t>
          </a:r>
          <a:r>
            <a:rPr lang="en-US" sz="2400" b="1" dirty="0">
              <a:latin typeface="Bradley Hand ITC" panose="03070402050302030203" pitchFamily="66" charset="0"/>
            </a:rPr>
            <a:t> </a:t>
          </a:r>
          <a:r>
            <a:rPr lang="en-US" sz="2400" b="1" dirty="0" err="1">
              <a:latin typeface="Bradley Hand ITC" panose="03070402050302030203" pitchFamily="66" charset="0"/>
            </a:rPr>
            <a:t>gəlişi</a:t>
          </a:r>
          <a:r>
            <a:rPr lang="en-US" sz="1900" dirty="0"/>
            <a:t> </a:t>
          </a:r>
        </a:p>
      </dgm:t>
    </dgm:pt>
    <dgm:pt modelId="{9A7FA735-3308-4DE9-8190-97F75D0D0057}" cxnId="{E0059CEB-2717-4F4F-B9CD-70488582CD33}" type="parTrans">
      <dgm:prSet/>
      <dgm:spPr/>
      <dgm:t>
        <a:bodyPr/>
        <a:lstStyle/>
        <a:p>
          <a:endParaRPr lang="en-US"/>
        </a:p>
      </dgm:t>
    </dgm:pt>
    <dgm:pt modelId="{85B1FFE8-2FFC-41D9-ADA9-3113863C5049}" cxnId="{E0059CEB-2717-4F4F-B9CD-70488582CD33}" type="sibTrans">
      <dgm:prSet/>
      <dgm:spPr/>
      <dgm:t>
        <a:bodyPr/>
        <a:lstStyle/>
        <a:p>
          <a:endParaRPr lang="en-US"/>
        </a:p>
      </dgm:t>
    </dgm:pt>
    <dgm:pt modelId="{78CA5430-B999-446F-85E2-BCBD2852AFCC}">
      <dgm:prSet custT="1"/>
      <dgm:spPr/>
      <dgm:t>
        <a:bodyPr/>
        <a:lstStyle/>
        <a:p>
          <a:r>
            <a:rPr lang="en-US" sz="2100" b="1" dirty="0" err="1">
              <a:latin typeface="Bradley Hand ITC" panose="03070402050302030203" pitchFamily="66" charset="0"/>
            </a:rPr>
            <a:t>Ciftin</a:t>
          </a:r>
          <a:r>
            <a:rPr lang="en-US" sz="2100" b="1" dirty="0">
              <a:latin typeface="Bradley Hand ITC" panose="03070402050302030203" pitchFamily="66" charset="0"/>
            </a:rPr>
            <a:t> </a:t>
          </a:r>
          <a:r>
            <a:rPr lang="en-US" sz="2100" b="1" dirty="0" err="1">
              <a:latin typeface="Bradley Hand ITC" panose="03070402050302030203" pitchFamily="66" charset="0"/>
            </a:rPr>
            <a:t>vaxt</a:t>
          </a:r>
          <a:r>
            <a:rPr lang="az-Latn-AZ" sz="2100" b="1" dirty="0">
              <a:latin typeface="Bradley Hand ITC" panose="03070402050302030203" pitchFamily="66" charset="0"/>
            </a:rPr>
            <a:t>ı</a:t>
          </a:r>
          <a:r>
            <a:rPr lang="en-US" sz="2100" b="1" dirty="0" err="1">
              <a:latin typeface="Bradley Hand ITC" panose="03070402050302030203" pitchFamily="66" charset="0"/>
            </a:rPr>
            <a:t>ndan</a:t>
          </a:r>
          <a:r>
            <a:rPr lang="en-US" sz="2100" b="1" dirty="0">
              <a:latin typeface="Bradley Hand ITC" panose="03070402050302030203" pitchFamily="66" charset="0"/>
            </a:rPr>
            <a:t> </a:t>
          </a:r>
          <a:r>
            <a:rPr lang="en-US" sz="2100" b="1" dirty="0" err="1">
              <a:latin typeface="Bradley Hand ITC" panose="03070402050302030203" pitchFamily="66" charset="0"/>
            </a:rPr>
            <a:t>qabaq</a:t>
          </a:r>
          <a:r>
            <a:rPr lang="en-US" sz="2100" b="1" dirty="0">
              <a:latin typeface="Bradley Hand ITC" panose="03070402050302030203" pitchFamily="66" charset="0"/>
            </a:rPr>
            <a:t> </a:t>
          </a:r>
          <a:r>
            <a:rPr lang="en-US" sz="2100" b="1" dirty="0" err="1">
              <a:latin typeface="Bradley Hand ITC" panose="03070402050302030203" pitchFamily="66" charset="0"/>
            </a:rPr>
            <a:t>ayrılmas</a:t>
          </a:r>
          <a:r>
            <a:rPr lang="az-Latn-AZ" sz="2100" b="1" dirty="0">
              <a:latin typeface="Bradley Hand ITC" panose="03070402050302030203" pitchFamily="66" charset="0"/>
            </a:rPr>
            <a:t>ı</a:t>
          </a:r>
          <a:endParaRPr lang="en-US" sz="2100" b="1" dirty="0">
            <a:latin typeface="Bradley Hand ITC" panose="03070402050302030203" pitchFamily="66" charset="0"/>
          </a:endParaRPr>
        </a:p>
      </dgm:t>
    </dgm:pt>
    <dgm:pt modelId="{09EE2819-E3B5-4AF4-B583-E44466E9FC7E}" cxnId="{6402AE5F-A96A-4A21-AD5E-6D17ECB6E224}" type="parTrans">
      <dgm:prSet/>
      <dgm:spPr/>
      <dgm:t>
        <a:bodyPr/>
        <a:lstStyle/>
        <a:p>
          <a:endParaRPr lang="en-US"/>
        </a:p>
      </dgm:t>
    </dgm:pt>
    <dgm:pt modelId="{FFC9FB34-7384-4AAC-995A-5A5A6D8B7B0B}" cxnId="{6402AE5F-A96A-4A21-AD5E-6D17ECB6E224}" type="sibTrans">
      <dgm:prSet/>
      <dgm:spPr/>
      <dgm:t>
        <a:bodyPr/>
        <a:lstStyle/>
        <a:p>
          <a:endParaRPr lang="en-US"/>
        </a:p>
      </dgm:t>
    </dgm:pt>
    <dgm:pt modelId="{1CE57DB4-E6A7-46FC-B39C-1E89EB049333}" type="pres">
      <dgm:prSet presAssocID="{DC2475DE-94DB-4E7A-B1BA-F7CA4E66C730}" presName="diagram" presStyleCnt="0">
        <dgm:presLayoutVars>
          <dgm:dir/>
          <dgm:resizeHandles val="exact"/>
        </dgm:presLayoutVars>
      </dgm:prSet>
      <dgm:spPr/>
    </dgm:pt>
    <dgm:pt modelId="{0C608905-8825-4C88-9F44-9CDD2A187463}" type="pres">
      <dgm:prSet presAssocID="{E5577671-EA90-4F8F-B9FE-F58B0B7A4074}" presName="node" presStyleLbl="node1" presStyleIdx="0" presStyleCnt="10">
        <dgm:presLayoutVars>
          <dgm:bulletEnabled val="1"/>
        </dgm:presLayoutVars>
      </dgm:prSet>
      <dgm:spPr/>
    </dgm:pt>
    <dgm:pt modelId="{00B247A4-406C-4DE6-B0E3-11F8F4EC101C}" type="pres">
      <dgm:prSet presAssocID="{31CA58E3-3BD5-414B-B00B-9A4D0F2B4491}" presName="sibTrans" presStyleCnt="0"/>
      <dgm:spPr/>
    </dgm:pt>
    <dgm:pt modelId="{5204F5E3-972F-40E5-BC6E-4829D8ABAAE4}" type="pres">
      <dgm:prSet presAssocID="{FC732E04-8470-41AB-8393-B9237ABE0297}" presName="node" presStyleLbl="node1" presStyleIdx="1" presStyleCnt="10">
        <dgm:presLayoutVars>
          <dgm:bulletEnabled val="1"/>
        </dgm:presLayoutVars>
      </dgm:prSet>
      <dgm:spPr/>
    </dgm:pt>
    <dgm:pt modelId="{348E3A56-2FBE-4FD2-B5DF-C29D37B67BA3}" type="pres">
      <dgm:prSet presAssocID="{C36ADCCC-747C-428B-9433-93181AFC91AB}" presName="sibTrans" presStyleCnt="0"/>
      <dgm:spPr/>
    </dgm:pt>
    <dgm:pt modelId="{C056A339-85E4-4D39-AF86-4EF79258D337}" type="pres">
      <dgm:prSet presAssocID="{BD88E3AC-9ABE-4F18-9C5E-C2079ED5E3F5}" presName="node" presStyleLbl="node1" presStyleIdx="2" presStyleCnt="10">
        <dgm:presLayoutVars>
          <dgm:bulletEnabled val="1"/>
        </dgm:presLayoutVars>
      </dgm:prSet>
      <dgm:spPr/>
    </dgm:pt>
    <dgm:pt modelId="{F521AC19-EA1B-4040-957D-1DEC6EC148DC}" type="pres">
      <dgm:prSet presAssocID="{F4178A81-90FC-4885-B763-EEA2C2109550}" presName="sibTrans" presStyleCnt="0"/>
      <dgm:spPr/>
    </dgm:pt>
    <dgm:pt modelId="{64C8E855-8C82-4EAF-BE13-FD3BE64B87A2}" type="pres">
      <dgm:prSet presAssocID="{19E03DBB-FEC8-4BB5-8F01-1697019D40BF}" presName="node" presStyleLbl="node1" presStyleIdx="3" presStyleCnt="10">
        <dgm:presLayoutVars>
          <dgm:bulletEnabled val="1"/>
        </dgm:presLayoutVars>
      </dgm:prSet>
      <dgm:spPr/>
    </dgm:pt>
    <dgm:pt modelId="{F3E25924-C5AF-4E15-B499-394585D59D18}" type="pres">
      <dgm:prSet presAssocID="{5315D03B-C0F8-4233-A4C4-DD0B0769224D}" presName="sibTrans" presStyleCnt="0"/>
      <dgm:spPr/>
    </dgm:pt>
    <dgm:pt modelId="{4B260084-B673-488F-9EB9-017B039B78E9}" type="pres">
      <dgm:prSet presAssocID="{274A0B67-01D8-4CCE-A205-34E4CBB477C4}" presName="node" presStyleLbl="node1" presStyleIdx="4" presStyleCnt="10">
        <dgm:presLayoutVars>
          <dgm:bulletEnabled val="1"/>
        </dgm:presLayoutVars>
      </dgm:prSet>
      <dgm:spPr/>
    </dgm:pt>
    <dgm:pt modelId="{72E04FC1-008D-421F-84F8-09C99571E16D}" type="pres">
      <dgm:prSet presAssocID="{8AD87888-B87E-4ABD-92E0-FD081184ABB3}" presName="sibTrans" presStyleCnt="0"/>
      <dgm:spPr/>
    </dgm:pt>
    <dgm:pt modelId="{FB149736-E3C2-4832-AD71-12515044EF9A}" type="pres">
      <dgm:prSet presAssocID="{ACDB9C0F-A643-4060-A8A5-B81D2DF77E9E}" presName="node" presStyleLbl="node1" presStyleIdx="5" presStyleCnt="10">
        <dgm:presLayoutVars>
          <dgm:bulletEnabled val="1"/>
        </dgm:presLayoutVars>
      </dgm:prSet>
      <dgm:spPr/>
    </dgm:pt>
    <dgm:pt modelId="{1E657FD5-9F3B-4F11-9999-8970921C7D04}" type="pres">
      <dgm:prSet presAssocID="{67646A46-E327-49FC-BAD1-1A7992C1455A}" presName="sibTrans" presStyleCnt="0"/>
      <dgm:spPr/>
    </dgm:pt>
    <dgm:pt modelId="{2AB680FE-EB4B-4BF6-9F63-EFF8D7C69791}" type="pres">
      <dgm:prSet presAssocID="{7492B0CB-CCBA-4655-9045-68FB9CFD8646}" presName="node" presStyleLbl="node1" presStyleIdx="6" presStyleCnt="10">
        <dgm:presLayoutVars>
          <dgm:bulletEnabled val="1"/>
        </dgm:presLayoutVars>
      </dgm:prSet>
      <dgm:spPr/>
    </dgm:pt>
    <dgm:pt modelId="{ECAA0706-5E60-4E7A-BD9D-1E520428DA3A}" type="pres">
      <dgm:prSet presAssocID="{141BFFC0-88C1-4980-80E3-82B038A705CF}" presName="sibTrans" presStyleCnt="0"/>
      <dgm:spPr/>
    </dgm:pt>
    <dgm:pt modelId="{BDE1D72A-1DAC-4B7A-96C6-0C30FCC099B7}" type="pres">
      <dgm:prSet presAssocID="{54A998C5-735C-4AA5-9F01-CE564DD8571F}" presName="node" presStyleLbl="node1" presStyleIdx="7" presStyleCnt="10">
        <dgm:presLayoutVars>
          <dgm:bulletEnabled val="1"/>
        </dgm:presLayoutVars>
      </dgm:prSet>
      <dgm:spPr/>
    </dgm:pt>
    <dgm:pt modelId="{8D4B6288-DFF3-4053-93A4-3C6E021E984E}" type="pres">
      <dgm:prSet presAssocID="{CEC20762-7134-4AE3-924F-50E6BE57DFBE}" presName="sibTrans" presStyleCnt="0"/>
      <dgm:spPr/>
    </dgm:pt>
    <dgm:pt modelId="{6EEC82E5-3F73-4B05-886D-E618AFD22062}" type="pres">
      <dgm:prSet presAssocID="{705D790F-99A3-4A39-85C1-2C28C9A06639}" presName="node" presStyleLbl="node1" presStyleIdx="8" presStyleCnt="10">
        <dgm:presLayoutVars>
          <dgm:bulletEnabled val="1"/>
        </dgm:presLayoutVars>
      </dgm:prSet>
      <dgm:spPr/>
    </dgm:pt>
    <dgm:pt modelId="{2BF48016-E67B-4013-AAD5-D0F746C31FBF}" type="pres">
      <dgm:prSet presAssocID="{85B1FFE8-2FFC-41D9-ADA9-3113863C5049}" presName="sibTrans" presStyleCnt="0"/>
      <dgm:spPr/>
    </dgm:pt>
    <dgm:pt modelId="{4372B8BE-E014-4564-93B7-C0E4520D1FB2}" type="pres">
      <dgm:prSet presAssocID="{78CA5430-B999-446F-85E2-BCBD2852AFCC}" presName="node" presStyleLbl="node1" presStyleIdx="9" presStyleCnt="10">
        <dgm:presLayoutVars>
          <dgm:bulletEnabled val="1"/>
        </dgm:presLayoutVars>
      </dgm:prSet>
      <dgm:spPr/>
    </dgm:pt>
  </dgm:ptLst>
  <dgm:cxnLst>
    <dgm:cxn modelId="{83678203-E4E0-43C5-865D-6F4CA867CD5C}" srcId="{DC2475DE-94DB-4E7A-B1BA-F7CA4E66C730}" destId="{19E03DBB-FEC8-4BB5-8F01-1697019D40BF}" srcOrd="3" destOrd="0" parTransId="{C749606C-59E2-4CDE-81CE-18E04BF5EB93}" sibTransId="{5315D03B-C0F8-4233-A4C4-DD0B0769224D}"/>
    <dgm:cxn modelId="{15328D03-C767-4246-BAE2-7E130B7F0B88}" srcId="{DC2475DE-94DB-4E7A-B1BA-F7CA4E66C730}" destId="{54A998C5-735C-4AA5-9F01-CE564DD8571F}" srcOrd="7" destOrd="0" parTransId="{22C1BD6B-7C5F-45F2-90CE-3134A9B986CF}" sibTransId="{CEC20762-7134-4AE3-924F-50E6BE57DFBE}"/>
    <dgm:cxn modelId="{F397940C-EC4C-496D-AEE3-1ECEA3508318}" type="presOf" srcId="{19E03DBB-FEC8-4BB5-8F01-1697019D40BF}" destId="{64C8E855-8C82-4EAF-BE13-FD3BE64B87A2}" srcOrd="0" destOrd="0" presId="urn:microsoft.com/office/officeart/2005/8/layout/default"/>
    <dgm:cxn modelId="{F78B6918-B018-4DD0-92C8-228BFC7D09F9}" type="presOf" srcId="{ACDB9C0F-A643-4060-A8A5-B81D2DF77E9E}" destId="{FB149736-E3C2-4832-AD71-12515044EF9A}" srcOrd="0" destOrd="0" presId="urn:microsoft.com/office/officeart/2005/8/layout/default"/>
    <dgm:cxn modelId="{FA050A27-F215-4D2C-A2C9-5B4EB358FA36}" type="presOf" srcId="{54A998C5-735C-4AA5-9F01-CE564DD8571F}" destId="{BDE1D72A-1DAC-4B7A-96C6-0C30FCC099B7}" srcOrd="0" destOrd="0" presId="urn:microsoft.com/office/officeart/2005/8/layout/default"/>
    <dgm:cxn modelId="{6402AE5F-A96A-4A21-AD5E-6D17ECB6E224}" srcId="{DC2475DE-94DB-4E7A-B1BA-F7CA4E66C730}" destId="{78CA5430-B999-446F-85E2-BCBD2852AFCC}" srcOrd="9" destOrd="0" parTransId="{09EE2819-E3B5-4AF4-B583-E44466E9FC7E}" sibTransId="{FFC9FB34-7384-4AAC-995A-5A5A6D8B7B0B}"/>
    <dgm:cxn modelId="{13019960-6DF9-46FE-BB4E-EF7667D7DCE5}" type="presOf" srcId="{274A0B67-01D8-4CCE-A205-34E4CBB477C4}" destId="{4B260084-B673-488F-9EB9-017B039B78E9}" srcOrd="0" destOrd="0" presId="urn:microsoft.com/office/officeart/2005/8/layout/default"/>
    <dgm:cxn modelId="{8F1E2166-D673-4A76-BD5F-0CC6D43974AA}" srcId="{DC2475DE-94DB-4E7A-B1BA-F7CA4E66C730}" destId="{FC732E04-8470-41AB-8393-B9237ABE0297}" srcOrd="1" destOrd="0" parTransId="{F1FABB8D-41D2-42CC-B272-20BBAEC5AEBF}" sibTransId="{C36ADCCC-747C-428B-9433-93181AFC91AB}"/>
    <dgm:cxn modelId="{0DB07848-2E81-424C-9A7F-D7437EE22ABF}" srcId="{DC2475DE-94DB-4E7A-B1BA-F7CA4E66C730}" destId="{ACDB9C0F-A643-4060-A8A5-B81D2DF77E9E}" srcOrd="5" destOrd="0" parTransId="{D9BBC424-116B-4D0B-B54A-F1593FA1D8AA}" sibTransId="{67646A46-E327-49FC-BAD1-1A7992C1455A}"/>
    <dgm:cxn modelId="{D84C517F-3268-4B85-89A6-72F0C173C3B0}" srcId="{DC2475DE-94DB-4E7A-B1BA-F7CA4E66C730}" destId="{274A0B67-01D8-4CCE-A205-34E4CBB477C4}" srcOrd="4" destOrd="0" parTransId="{A376B86E-E302-4338-93EC-8BBE0E9021C8}" sibTransId="{8AD87888-B87E-4ABD-92E0-FD081184ABB3}"/>
    <dgm:cxn modelId="{667E5886-AC51-412E-B213-2D8B44B591C2}" type="presOf" srcId="{78CA5430-B999-446F-85E2-BCBD2852AFCC}" destId="{4372B8BE-E014-4564-93B7-C0E4520D1FB2}" srcOrd="0" destOrd="0" presId="urn:microsoft.com/office/officeart/2005/8/layout/default"/>
    <dgm:cxn modelId="{194ABB89-41CE-4BD4-8E2A-81A037FFA666}" srcId="{DC2475DE-94DB-4E7A-B1BA-F7CA4E66C730}" destId="{BD88E3AC-9ABE-4F18-9C5E-C2079ED5E3F5}" srcOrd="2" destOrd="0" parTransId="{6CA33766-6493-44E6-9519-4DB02AA71ABA}" sibTransId="{F4178A81-90FC-4885-B763-EEA2C2109550}"/>
    <dgm:cxn modelId="{3618DD9E-0FB5-46DF-AAE1-D2D330EABE6C}" type="presOf" srcId="{705D790F-99A3-4A39-85C1-2C28C9A06639}" destId="{6EEC82E5-3F73-4B05-886D-E618AFD22062}" srcOrd="0" destOrd="0" presId="urn:microsoft.com/office/officeart/2005/8/layout/default"/>
    <dgm:cxn modelId="{F4C294A9-43B9-4C4E-89FB-BFE98A03A0E9}" srcId="{DC2475DE-94DB-4E7A-B1BA-F7CA4E66C730}" destId="{E5577671-EA90-4F8F-B9FE-F58B0B7A4074}" srcOrd="0" destOrd="0" parTransId="{D0452D7B-5CC5-4481-8695-C58C550A6AD5}" sibTransId="{31CA58E3-3BD5-414B-B00B-9A4D0F2B4491}"/>
    <dgm:cxn modelId="{424C69AC-9DB9-4EE8-8078-2C16F385220E}" type="presOf" srcId="{DC2475DE-94DB-4E7A-B1BA-F7CA4E66C730}" destId="{1CE57DB4-E6A7-46FC-B39C-1E89EB049333}" srcOrd="0" destOrd="0" presId="urn:microsoft.com/office/officeart/2005/8/layout/default"/>
    <dgm:cxn modelId="{3F06EFD2-688C-4FEB-8097-A076ADB2F39F}" srcId="{DC2475DE-94DB-4E7A-B1BA-F7CA4E66C730}" destId="{7492B0CB-CCBA-4655-9045-68FB9CFD8646}" srcOrd="6" destOrd="0" parTransId="{968A1FAB-89C4-4A58-A922-C57439C6D34A}" sibTransId="{141BFFC0-88C1-4980-80E3-82B038A705CF}"/>
    <dgm:cxn modelId="{E0059CEB-2717-4F4F-B9CD-70488582CD33}" srcId="{DC2475DE-94DB-4E7A-B1BA-F7CA4E66C730}" destId="{705D790F-99A3-4A39-85C1-2C28C9A06639}" srcOrd="8" destOrd="0" parTransId="{9A7FA735-3308-4DE9-8190-97F75D0D0057}" sibTransId="{85B1FFE8-2FFC-41D9-ADA9-3113863C5049}"/>
    <dgm:cxn modelId="{B7CE65EC-27B6-4B8E-BB18-4682EF5D7240}" type="presOf" srcId="{FC732E04-8470-41AB-8393-B9237ABE0297}" destId="{5204F5E3-972F-40E5-BC6E-4829D8ABAAE4}" srcOrd="0" destOrd="0" presId="urn:microsoft.com/office/officeart/2005/8/layout/default"/>
    <dgm:cxn modelId="{B81D81FB-071C-42F8-83BC-CF108A50771C}" type="presOf" srcId="{BD88E3AC-9ABE-4F18-9C5E-C2079ED5E3F5}" destId="{C056A339-85E4-4D39-AF86-4EF79258D337}" srcOrd="0" destOrd="0" presId="urn:microsoft.com/office/officeart/2005/8/layout/default"/>
    <dgm:cxn modelId="{E38E59FC-7070-4532-95E1-B812807856D6}" type="presOf" srcId="{E5577671-EA90-4F8F-B9FE-F58B0B7A4074}" destId="{0C608905-8825-4C88-9F44-9CDD2A187463}" srcOrd="0" destOrd="0" presId="urn:microsoft.com/office/officeart/2005/8/layout/default"/>
    <dgm:cxn modelId="{61C230FE-B4C6-4CFF-8D6E-D510687484AB}" type="presOf" srcId="{7492B0CB-CCBA-4655-9045-68FB9CFD8646}" destId="{2AB680FE-EB4B-4BF6-9F63-EFF8D7C69791}" srcOrd="0" destOrd="0" presId="urn:microsoft.com/office/officeart/2005/8/layout/default"/>
    <dgm:cxn modelId="{41F2A233-A475-4143-ADED-19C20F4755B7}" type="presParOf" srcId="{1CE57DB4-E6A7-46FC-B39C-1E89EB049333}" destId="{0C608905-8825-4C88-9F44-9CDD2A187463}" srcOrd="0" destOrd="0" presId="urn:microsoft.com/office/officeart/2005/8/layout/default"/>
    <dgm:cxn modelId="{187B36EB-1EC7-44A2-BC9D-BF4947F3C311}" type="presParOf" srcId="{1CE57DB4-E6A7-46FC-B39C-1E89EB049333}" destId="{00B247A4-406C-4DE6-B0E3-11F8F4EC101C}" srcOrd="1" destOrd="0" presId="urn:microsoft.com/office/officeart/2005/8/layout/default"/>
    <dgm:cxn modelId="{ED651AAB-9C62-407B-9A53-91D368177343}" type="presParOf" srcId="{1CE57DB4-E6A7-46FC-B39C-1E89EB049333}" destId="{5204F5E3-972F-40E5-BC6E-4829D8ABAAE4}" srcOrd="2" destOrd="0" presId="urn:microsoft.com/office/officeart/2005/8/layout/default"/>
    <dgm:cxn modelId="{6CCCFA03-3656-47C3-894B-1C7CB08D1F8B}" type="presParOf" srcId="{1CE57DB4-E6A7-46FC-B39C-1E89EB049333}" destId="{348E3A56-2FBE-4FD2-B5DF-C29D37B67BA3}" srcOrd="3" destOrd="0" presId="urn:microsoft.com/office/officeart/2005/8/layout/default"/>
    <dgm:cxn modelId="{096204B8-DC84-4B30-9C82-C9381E66CA13}" type="presParOf" srcId="{1CE57DB4-E6A7-46FC-B39C-1E89EB049333}" destId="{C056A339-85E4-4D39-AF86-4EF79258D337}" srcOrd="4" destOrd="0" presId="urn:microsoft.com/office/officeart/2005/8/layout/default"/>
    <dgm:cxn modelId="{7D5247E9-BA11-45DE-8F3E-8B5623D9A375}" type="presParOf" srcId="{1CE57DB4-E6A7-46FC-B39C-1E89EB049333}" destId="{F521AC19-EA1B-4040-957D-1DEC6EC148DC}" srcOrd="5" destOrd="0" presId="urn:microsoft.com/office/officeart/2005/8/layout/default"/>
    <dgm:cxn modelId="{4A93B11E-9E92-4C5D-8F16-251D4B29AD2C}" type="presParOf" srcId="{1CE57DB4-E6A7-46FC-B39C-1E89EB049333}" destId="{64C8E855-8C82-4EAF-BE13-FD3BE64B87A2}" srcOrd="6" destOrd="0" presId="urn:microsoft.com/office/officeart/2005/8/layout/default"/>
    <dgm:cxn modelId="{09297F2B-605B-4BDB-9AF7-D134813E595E}" type="presParOf" srcId="{1CE57DB4-E6A7-46FC-B39C-1E89EB049333}" destId="{F3E25924-C5AF-4E15-B499-394585D59D18}" srcOrd="7" destOrd="0" presId="urn:microsoft.com/office/officeart/2005/8/layout/default"/>
    <dgm:cxn modelId="{9C5C2742-6868-456C-8506-F7762DEB4116}" type="presParOf" srcId="{1CE57DB4-E6A7-46FC-B39C-1E89EB049333}" destId="{4B260084-B673-488F-9EB9-017B039B78E9}" srcOrd="8" destOrd="0" presId="urn:microsoft.com/office/officeart/2005/8/layout/default"/>
    <dgm:cxn modelId="{5DACE9A7-5851-4D39-93DD-3E56A0349343}" type="presParOf" srcId="{1CE57DB4-E6A7-46FC-B39C-1E89EB049333}" destId="{72E04FC1-008D-421F-84F8-09C99571E16D}" srcOrd="9" destOrd="0" presId="urn:microsoft.com/office/officeart/2005/8/layout/default"/>
    <dgm:cxn modelId="{9038256D-2AD4-4EFC-8597-05F0A1332345}" type="presParOf" srcId="{1CE57DB4-E6A7-46FC-B39C-1E89EB049333}" destId="{FB149736-E3C2-4832-AD71-12515044EF9A}" srcOrd="10" destOrd="0" presId="urn:microsoft.com/office/officeart/2005/8/layout/default"/>
    <dgm:cxn modelId="{CC5AF655-62D6-4A38-96B2-1DC965B9802B}" type="presParOf" srcId="{1CE57DB4-E6A7-46FC-B39C-1E89EB049333}" destId="{1E657FD5-9F3B-4F11-9999-8970921C7D04}" srcOrd="11" destOrd="0" presId="urn:microsoft.com/office/officeart/2005/8/layout/default"/>
    <dgm:cxn modelId="{6AAD2D81-B88F-4342-AAEA-C7AF08CAE580}" type="presParOf" srcId="{1CE57DB4-E6A7-46FC-B39C-1E89EB049333}" destId="{2AB680FE-EB4B-4BF6-9F63-EFF8D7C69791}" srcOrd="12" destOrd="0" presId="urn:microsoft.com/office/officeart/2005/8/layout/default"/>
    <dgm:cxn modelId="{48089319-9F35-4B4E-93E9-EFE2976D1610}" type="presParOf" srcId="{1CE57DB4-E6A7-46FC-B39C-1E89EB049333}" destId="{ECAA0706-5E60-4E7A-BD9D-1E520428DA3A}" srcOrd="13" destOrd="0" presId="urn:microsoft.com/office/officeart/2005/8/layout/default"/>
    <dgm:cxn modelId="{F3F8F2E1-1EBC-4ADD-A55A-FB011B47F852}" type="presParOf" srcId="{1CE57DB4-E6A7-46FC-B39C-1E89EB049333}" destId="{BDE1D72A-1DAC-4B7A-96C6-0C30FCC099B7}" srcOrd="14" destOrd="0" presId="urn:microsoft.com/office/officeart/2005/8/layout/default"/>
    <dgm:cxn modelId="{96950AE1-33D7-43A4-BCDA-81438EC99823}" type="presParOf" srcId="{1CE57DB4-E6A7-46FC-B39C-1E89EB049333}" destId="{8D4B6288-DFF3-4053-93A4-3C6E021E984E}" srcOrd="15" destOrd="0" presId="urn:microsoft.com/office/officeart/2005/8/layout/default"/>
    <dgm:cxn modelId="{6A4B9DD7-7AD2-4E11-BD8E-671C0A5978FA}" type="presParOf" srcId="{1CE57DB4-E6A7-46FC-B39C-1E89EB049333}" destId="{6EEC82E5-3F73-4B05-886D-E618AFD22062}" srcOrd="16" destOrd="0" presId="urn:microsoft.com/office/officeart/2005/8/layout/default"/>
    <dgm:cxn modelId="{FB68CEA8-7D57-4306-985C-DF3BCF4F6560}" type="presParOf" srcId="{1CE57DB4-E6A7-46FC-B39C-1E89EB049333}" destId="{2BF48016-E67B-4013-AAD5-D0F746C31FBF}" srcOrd="17" destOrd="0" presId="urn:microsoft.com/office/officeart/2005/8/layout/default"/>
    <dgm:cxn modelId="{62A6E608-C852-4AA2-ACC2-4AFCB6679F09}" type="presParOf" srcId="{1CE57DB4-E6A7-46FC-B39C-1E89EB049333}" destId="{4372B8BE-E014-4564-93B7-C0E4520D1FB2}" srcOrd="18"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237844" cy="5287619"/>
        <a:chOff x="0" y="0"/>
        <a:chExt cx="11237844" cy="5287619"/>
      </a:xfrm>
    </dsp:grpSpPr>
    <dsp:sp modelId="{84AE15B8-3269-419F-BCBD-2C46BF29F236}">
      <dsp:nvSpPr>
        <dsp:cNvPr id="4" name="Pentagon 3"/>
        <dsp:cNvSpPr/>
      </dsp:nvSpPr>
      <dsp:spPr bwMode="white">
        <a:xfrm rot="10800000">
          <a:off x="2017919" y="0"/>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106680" rIns="199136" bIns="10668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800" b="1" dirty="0">
              <a:solidFill>
                <a:schemeClr val="bg1"/>
              </a:solidFill>
              <a:latin typeface="Bradley Hand ITC" panose="03070402050302030203" pitchFamily="66" charset="0"/>
            </a:rPr>
            <a:t>Ilk 3 </a:t>
          </a:r>
          <a:r>
            <a:rPr lang="en-US" sz="2800" b="1" dirty="0" err="1">
              <a:solidFill>
                <a:schemeClr val="bg1"/>
              </a:solidFill>
              <a:latin typeface="Bradley Hand ITC" panose="03070402050302030203" pitchFamily="66" charset="0"/>
            </a:rPr>
            <a:t>ayda</a:t>
          </a:r>
          <a:r>
            <a:rPr lang="en-US" sz="2800" b="1" dirty="0">
              <a:solidFill>
                <a:schemeClr val="bg1"/>
              </a:solidFill>
              <a:latin typeface="Bradley Hand ITC" panose="03070402050302030203" pitchFamily="66" charset="0"/>
            </a:rPr>
            <a:t> – </a:t>
          </a:r>
          <a:r>
            <a:rPr lang="en-US" sz="2800" b="1" dirty="0" err="1">
              <a:solidFill>
                <a:schemeClr val="bg1"/>
              </a:solidFill>
              <a:latin typeface="Bradley Hand ITC" panose="03070402050302030203" pitchFamily="66" charset="0"/>
            </a:rPr>
            <a:t>yalnız</a:t>
          </a:r>
          <a:r>
            <a:rPr lang="en-US" sz="2800" b="1" dirty="0">
              <a:solidFill>
                <a:schemeClr val="bg1"/>
              </a:solidFill>
              <a:latin typeface="Bradley Hand ITC" panose="03070402050302030203" pitchFamily="66" charset="0"/>
            </a:rPr>
            <a:t> USM </a:t>
          </a:r>
          <a:r>
            <a:rPr lang="en-US" sz="2800" b="1" dirty="0" err="1">
              <a:solidFill>
                <a:schemeClr val="bg1"/>
              </a:solidFill>
              <a:latin typeface="Bradley Hand ITC" panose="03070402050302030203" pitchFamily="66" charset="0"/>
            </a:rPr>
            <a:t>vasitəsilə</a:t>
          </a:r>
          <a:r>
            <a:rPr lang="en-US" sz="2800" b="1" dirty="0">
              <a:solidFill>
                <a:schemeClr val="bg1"/>
              </a:solidFill>
              <a:latin typeface="Bradley Hand ITC" panose="03070402050302030203" pitchFamily="66" charset="0"/>
            </a:rPr>
            <a:t> </a:t>
          </a:r>
        </a:p>
      </dsp:txBody>
      <dsp:txXfrm rot="10800000">
        <a:off x="2017919" y="0"/>
        <a:ext cx="7473166" cy="542320"/>
      </dsp:txXfrm>
    </dsp:sp>
    <dsp:sp modelId="{55A0669F-C72E-4696-B95C-D14C003C708B}">
      <dsp:nvSpPr>
        <dsp:cNvPr id="3" name="Oval 2"/>
        <dsp:cNvSpPr/>
      </dsp:nvSpPr>
      <dsp:spPr bwMode="white">
        <a:xfrm>
          <a:off x="1746759" y="0"/>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0"/>
        <a:ext cx="542320" cy="542320"/>
      </dsp:txXfrm>
    </dsp:sp>
    <dsp:sp modelId="{A963507C-3AC0-4F99-965C-30DC81E80303}">
      <dsp:nvSpPr>
        <dsp:cNvPr id="6" name="Pentagon 5"/>
        <dsp:cNvSpPr/>
      </dsp:nvSpPr>
      <dsp:spPr bwMode="white">
        <a:xfrm rot="10800000">
          <a:off x="2017919" y="677900"/>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76200" rIns="142240" bIns="7620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000" dirty="0" err="1">
              <a:solidFill>
                <a:schemeClr val="bg1"/>
              </a:solidFill>
            </a:rPr>
            <a:t>I</a:t>
          </a:r>
          <a:r>
            <a:rPr lang="en-US" sz="2000" b="1" dirty="0" err="1">
              <a:solidFill>
                <a:schemeClr val="bg1"/>
              </a:solidFill>
              <a:latin typeface="Bradley Hand ITC" panose="03070402050302030203" pitchFamily="66" charset="0"/>
            </a:rPr>
            <a:t>kinci</a:t>
          </a:r>
          <a:r>
            <a:rPr lang="en-US" sz="2000" b="1" dirty="0">
              <a:solidFill>
                <a:schemeClr val="bg1"/>
              </a:solidFill>
              <a:latin typeface="Bradley Hand ITC" panose="03070402050302030203" pitchFamily="66" charset="0"/>
            </a:rPr>
            <a:t> 3 </a:t>
          </a:r>
          <a:r>
            <a:rPr lang="en-US" sz="2000" b="1" dirty="0" err="1">
              <a:solidFill>
                <a:schemeClr val="bg1"/>
              </a:solidFill>
              <a:latin typeface="Bradley Hand ITC" panose="03070402050302030203" pitchFamily="66" charset="0"/>
            </a:rPr>
            <a:t>ayda</a:t>
          </a:r>
          <a:r>
            <a:rPr lang="en-US" sz="2000" b="1" dirty="0">
              <a:solidFill>
                <a:schemeClr val="bg1"/>
              </a:solidFill>
              <a:latin typeface="Bradley Hand ITC" panose="03070402050302030203" pitchFamily="66" charset="0"/>
            </a:rPr>
            <a:t> – </a:t>
          </a:r>
          <a:r>
            <a:rPr lang="en-US" sz="2000" b="1" dirty="0" err="1">
              <a:solidFill>
                <a:schemeClr val="bg1"/>
              </a:solidFill>
              <a:latin typeface="Bradley Hand ITC" panose="03070402050302030203" pitchFamily="66" charset="0"/>
            </a:rPr>
            <a:t>hamilə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uşaqlıgın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öz</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müddətinə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uygun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ölçülərdən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böyük</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olması</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və</a:t>
          </a:r>
          <a:r>
            <a:rPr lang="en-US" sz="2000" b="1" dirty="0">
              <a:solidFill>
                <a:schemeClr val="bg1"/>
              </a:solidFill>
              <a:latin typeface="Bradley Hand ITC" panose="03070402050302030203" pitchFamily="66" charset="0"/>
            </a:rPr>
            <a:t> USM </a:t>
          </a:r>
          <a:r>
            <a:rPr lang="en-US" sz="2000" b="1" dirty="0" err="1">
              <a:solidFill>
                <a:schemeClr val="bg1"/>
              </a:solidFill>
              <a:latin typeface="Bradley Hand ITC" panose="03070402050302030203" pitchFamily="66" charset="0"/>
            </a:rPr>
            <a:t>vasitəsilə</a:t>
          </a:r>
          <a:r>
            <a:rPr lang="en-US" sz="2000" b="1" dirty="0">
              <a:solidFill>
                <a:schemeClr val="bg1"/>
              </a:solidFill>
              <a:latin typeface="Bradley Hand ITC" panose="03070402050302030203" pitchFamily="66" charset="0"/>
            </a:rPr>
            <a:t> </a:t>
          </a:r>
        </a:p>
      </dsp:txBody>
      <dsp:txXfrm rot="10800000">
        <a:off x="2017919" y="677900"/>
        <a:ext cx="7473166" cy="542320"/>
      </dsp:txXfrm>
    </dsp:sp>
    <dsp:sp modelId="{76452EB3-29EF-40D7-AAFB-8BBD8B78CAC8}">
      <dsp:nvSpPr>
        <dsp:cNvPr id="5" name="Oval 4"/>
        <dsp:cNvSpPr/>
      </dsp:nvSpPr>
      <dsp:spPr bwMode="white">
        <a:xfrm>
          <a:off x="1746759" y="677900"/>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677900"/>
        <a:ext cx="542320" cy="542320"/>
      </dsp:txXfrm>
    </dsp:sp>
    <dsp:sp modelId="{2B1CD8D2-69C3-4A6A-8481-49EDC1E5C8B6}">
      <dsp:nvSpPr>
        <dsp:cNvPr id="8" name="Pentagon 7"/>
        <dsp:cNvSpPr/>
      </dsp:nvSpPr>
      <dsp:spPr bwMode="white">
        <a:xfrm rot="10800000">
          <a:off x="2017919" y="1355800"/>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76200" rIns="142240" bIns="7620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000" b="1" dirty="0">
              <a:latin typeface="Bradley Hand ITC" panose="03070402050302030203" pitchFamily="66" charset="0"/>
            </a:rPr>
            <a:t>Son 3 </a:t>
          </a:r>
          <a:r>
            <a:rPr lang="en-US" sz="2000" b="1" dirty="0" err="1">
              <a:latin typeface="Bradley Hand ITC" panose="03070402050302030203" pitchFamily="66" charset="0"/>
            </a:rPr>
            <a:t>ayda</a:t>
          </a:r>
          <a:r>
            <a:rPr lang="en-US" sz="2000" b="1" dirty="0">
              <a:latin typeface="Bradley Hand ITC" panose="03070402050302030203" pitchFamily="66" charset="0"/>
            </a:rPr>
            <a:t> – </a:t>
          </a:r>
          <a:r>
            <a:rPr lang="en-US" sz="2000" b="1" dirty="0" err="1">
              <a:latin typeface="Bradley Hand ITC" panose="03070402050302030203" pitchFamily="66" charset="0"/>
            </a:rPr>
            <a:t>uşaqlıgın</a:t>
          </a:r>
          <a:r>
            <a:rPr lang="en-US" sz="2000" b="1" dirty="0">
              <a:latin typeface="Bradley Hand ITC" panose="03070402050302030203" pitchFamily="66" charset="0"/>
            </a:rPr>
            <a:t> </a:t>
          </a:r>
          <a:r>
            <a:rPr lang="en-US" sz="2000" b="1" dirty="0" err="1">
              <a:latin typeface="Bradley Hand ITC" panose="03070402050302030203" pitchFamily="66" charset="0"/>
            </a:rPr>
            <a:t>hamiləliyin</a:t>
          </a:r>
          <a:r>
            <a:rPr lang="en-US" sz="2000" b="1" dirty="0">
              <a:latin typeface="Bradley Hand ITC" panose="03070402050302030203" pitchFamily="66" charset="0"/>
            </a:rPr>
            <a:t> </a:t>
          </a:r>
          <a:r>
            <a:rPr lang="en-US" sz="2000" b="1" dirty="0" err="1">
              <a:latin typeface="Bradley Hand ITC" panose="03070402050302030203" pitchFamily="66" charset="0"/>
            </a:rPr>
            <a:t>müddətini</a:t>
          </a:r>
          <a:r>
            <a:rPr lang="en-US" sz="2000" b="1" dirty="0">
              <a:latin typeface="Bradley Hand ITC" panose="03070402050302030203" pitchFamily="66" charset="0"/>
            </a:rPr>
            <a:t> </a:t>
          </a:r>
          <a:r>
            <a:rPr lang="en-US" sz="2000" b="1" dirty="0" err="1">
              <a:latin typeface="Bradley Hand ITC" panose="03070402050302030203" pitchFamily="66" charset="0"/>
            </a:rPr>
            <a:t>qabaqlayan</a:t>
          </a:r>
          <a:r>
            <a:rPr lang="en-US" sz="2000" b="1" dirty="0">
              <a:latin typeface="Bradley Hand ITC" panose="03070402050302030203" pitchFamily="66" charset="0"/>
            </a:rPr>
            <a:t> </a:t>
          </a:r>
          <a:r>
            <a:rPr lang="en-US" sz="2000" b="1" dirty="0" err="1">
              <a:latin typeface="Bradley Hand ITC" panose="03070402050302030203" pitchFamily="66" charset="0"/>
            </a:rPr>
            <a:t>ölçülərini</a:t>
          </a:r>
          <a:r>
            <a:rPr lang="en-US" sz="2000" b="1" dirty="0">
              <a:latin typeface="Bradley Hand ITC" panose="03070402050302030203" pitchFamily="66" charset="0"/>
            </a:rPr>
            <a:t> </a:t>
          </a:r>
          <a:r>
            <a:rPr lang="en-US" sz="2000" b="1" dirty="0" err="1">
              <a:latin typeface="Bradley Hand ITC" panose="03070402050302030203" pitchFamily="66" charset="0"/>
            </a:rPr>
            <a:t>təyin</a:t>
          </a:r>
          <a:r>
            <a:rPr lang="en-US" sz="2000" b="1" dirty="0">
              <a:latin typeface="Bradley Hand ITC" panose="03070402050302030203" pitchFamily="66" charset="0"/>
            </a:rPr>
            <a:t> </a:t>
          </a:r>
          <a:r>
            <a:rPr lang="en-US" sz="2000" b="1" dirty="0" err="1">
              <a:latin typeface="Bradley Hand ITC" panose="03070402050302030203" pitchFamily="66" charset="0"/>
            </a:rPr>
            <a:t>edirlər</a:t>
          </a:r>
          <a:endParaRPr lang="en-US" sz="2000" b="1" dirty="0">
            <a:latin typeface="Bradley Hand ITC" panose="03070402050302030203" pitchFamily="66" charset="0"/>
          </a:endParaRPr>
        </a:p>
      </dsp:txBody>
      <dsp:txXfrm rot="10800000">
        <a:off x="2017919" y="1355800"/>
        <a:ext cx="7473166" cy="542320"/>
      </dsp:txXfrm>
    </dsp:sp>
    <dsp:sp modelId="{7197F063-92AF-4DB1-B30D-BCF5753689FD}">
      <dsp:nvSpPr>
        <dsp:cNvPr id="7" name="Oval 6"/>
        <dsp:cNvSpPr/>
      </dsp:nvSpPr>
      <dsp:spPr bwMode="white">
        <a:xfrm>
          <a:off x="1746759" y="1355800"/>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1355800"/>
        <a:ext cx="542320" cy="542320"/>
      </dsp:txXfrm>
    </dsp:sp>
    <dsp:sp modelId="{F7235F94-4ACB-4D32-98D7-98436283D449}">
      <dsp:nvSpPr>
        <dsp:cNvPr id="10" name="Pentagon 9"/>
        <dsp:cNvSpPr/>
      </dsp:nvSpPr>
      <dsp:spPr bwMode="white">
        <a:xfrm rot="10800000">
          <a:off x="2017919" y="2033700"/>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83820" rIns="156464" bIns="8382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200" b="1" dirty="0">
              <a:solidFill>
                <a:schemeClr val="bg1"/>
              </a:solidFill>
              <a:latin typeface="Bradley Hand ITC" panose="03070402050302030203" pitchFamily="66" charset="0"/>
            </a:rPr>
            <a:t>3 </a:t>
          </a:r>
          <a:r>
            <a:rPr lang="en-US" sz="2200" b="1" dirty="0" err="1">
              <a:solidFill>
                <a:schemeClr val="bg1"/>
              </a:solidFill>
              <a:latin typeface="Bradley Hand ITC" panose="03070402050302030203" pitchFamily="66" charset="0"/>
            </a:rPr>
            <a:t>və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daha</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artiq</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iri</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hissə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və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xeyli</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kicik</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hissə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təyin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olunması</a:t>
          </a:r>
          <a:r>
            <a:rPr lang="en-US" sz="2200" b="1" dirty="0">
              <a:solidFill>
                <a:schemeClr val="bg1"/>
              </a:solidFill>
              <a:latin typeface="Bradley Hand ITC" panose="03070402050302030203" pitchFamily="66" charset="0"/>
            </a:rPr>
            <a:t> </a:t>
          </a:r>
        </a:p>
      </dsp:txBody>
      <dsp:txXfrm rot="10800000">
        <a:off x="2017919" y="2033700"/>
        <a:ext cx="7473166" cy="542320"/>
      </dsp:txXfrm>
    </dsp:sp>
    <dsp:sp modelId="{75687416-B5FB-4BA9-BF5F-D32A273693D6}">
      <dsp:nvSpPr>
        <dsp:cNvPr id="9" name="Oval 8"/>
        <dsp:cNvSpPr/>
      </dsp:nvSpPr>
      <dsp:spPr bwMode="white">
        <a:xfrm>
          <a:off x="1746759" y="2033700"/>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2033700"/>
        <a:ext cx="542320" cy="542320"/>
      </dsp:txXfrm>
    </dsp:sp>
    <dsp:sp modelId="{CBFF69D5-932B-4BB1-AB72-77796C5D2902}">
      <dsp:nvSpPr>
        <dsp:cNvPr id="12" name="Pentagon 11"/>
        <dsp:cNvSpPr/>
      </dsp:nvSpPr>
      <dsp:spPr bwMode="white">
        <a:xfrm rot="10800000">
          <a:off x="2017919" y="2711599"/>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83820" rIns="156464" bIns="8382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200" b="1" dirty="0" err="1">
              <a:solidFill>
                <a:schemeClr val="bg1"/>
              </a:solidFill>
              <a:latin typeface="Bradley Hand ITC" panose="03070402050302030203" pitchFamily="66" charset="0"/>
            </a:rPr>
            <a:t>Auskultasiyada</a:t>
          </a:r>
          <a:r>
            <a:rPr lang="en-US" sz="2200" b="1" dirty="0">
              <a:solidFill>
                <a:schemeClr val="bg1"/>
              </a:solidFill>
              <a:latin typeface="Bradley Hand ITC" panose="03070402050302030203" pitchFamily="66" charset="0"/>
            </a:rPr>
            <a:t> 2 </a:t>
          </a:r>
          <a:r>
            <a:rPr lang="en-US" sz="2200" b="1" dirty="0" err="1">
              <a:solidFill>
                <a:schemeClr val="bg1"/>
              </a:solidFill>
              <a:latin typeface="Bradley Hand ITC" panose="03070402050302030203" pitchFamily="66" charset="0"/>
            </a:rPr>
            <a:t>dölün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ürək</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döyüntüsü</a:t>
          </a:r>
          <a:endParaRPr lang="en-US" sz="2200" b="1" dirty="0">
            <a:solidFill>
              <a:schemeClr val="bg1"/>
            </a:solidFill>
            <a:latin typeface="Bradley Hand ITC" panose="03070402050302030203" pitchFamily="66" charset="0"/>
          </a:endParaRPr>
        </a:p>
      </dsp:txBody>
      <dsp:txXfrm rot="10800000">
        <a:off x="2017919" y="2711599"/>
        <a:ext cx="7473166" cy="542320"/>
      </dsp:txXfrm>
    </dsp:sp>
    <dsp:sp modelId="{01459FB9-A7EE-4BCD-8EAE-C8E283868F95}">
      <dsp:nvSpPr>
        <dsp:cNvPr id="11" name="Oval 10"/>
        <dsp:cNvSpPr/>
      </dsp:nvSpPr>
      <dsp:spPr bwMode="white">
        <a:xfrm>
          <a:off x="1746759" y="2711599"/>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2711599"/>
        <a:ext cx="542320" cy="542320"/>
      </dsp:txXfrm>
    </dsp:sp>
    <dsp:sp modelId="{3184BCFF-E9F1-4BB3-B5EE-247C8F195A11}">
      <dsp:nvSpPr>
        <dsp:cNvPr id="14" name="Pentagon 13"/>
        <dsp:cNvSpPr/>
      </dsp:nvSpPr>
      <dsp:spPr bwMode="white">
        <a:xfrm rot="10800000">
          <a:off x="2017919" y="3389499"/>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83820" rIns="156464" bIns="8382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200" b="1" dirty="0" err="1">
              <a:solidFill>
                <a:schemeClr val="bg1"/>
              </a:solidFill>
              <a:latin typeface="Bradley Hand ITC" panose="03070402050302030203" pitchFamily="66" charset="0"/>
            </a:rPr>
            <a:t>Uşaqlıq</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dibinin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ortasında</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çuxurun</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əmələ</a:t>
          </a:r>
          <a:r>
            <a:rPr lang="en-US" sz="2200" b="1" dirty="0">
              <a:solidFill>
                <a:schemeClr val="bg1"/>
              </a:solidFill>
              <a:latin typeface="Bradley Hand ITC" panose="03070402050302030203" pitchFamily="66" charset="0"/>
            </a:rPr>
            <a:t> </a:t>
          </a:r>
          <a:r>
            <a:rPr lang="en-US" sz="2200" b="1" dirty="0" err="1">
              <a:solidFill>
                <a:schemeClr val="bg1"/>
              </a:solidFill>
              <a:latin typeface="Bradley Hand ITC" panose="03070402050302030203" pitchFamily="66" charset="0"/>
            </a:rPr>
            <a:t>gəlməsi</a:t>
          </a:r>
          <a:r>
            <a:rPr lang="en-US" sz="2200" b="1" dirty="0">
              <a:solidFill>
                <a:schemeClr val="bg1"/>
              </a:solidFill>
              <a:latin typeface="Bradley Hand ITC" panose="03070402050302030203" pitchFamily="66" charset="0"/>
            </a:rPr>
            <a:t> </a:t>
          </a:r>
        </a:p>
      </dsp:txBody>
      <dsp:txXfrm rot="10800000">
        <a:off x="2017919" y="3389499"/>
        <a:ext cx="7473166" cy="542320"/>
      </dsp:txXfrm>
    </dsp:sp>
    <dsp:sp modelId="{78BFBD3D-0593-41D9-9565-F0A60B4B7C6F}">
      <dsp:nvSpPr>
        <dsp:cNvPr id="13" name="Oval 12"/>
        <dsp:cNvSpPr/>
      </dsp:nvSpPr>
      <dsp:spPr bwMode="white">
        <a:xfrm>
          <a:off x="1746759" y="3389499"/>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3389499"/>
        <a:ext cx="542320" cy="542320"/>
      </dsp:txXfrm>
    </dsp:sp>
    <dsp:sp modelId="{0144F21B-7A1C-468E-969A-4857C2836CFE}">
      <dsp:nvSpPr>
        <dsp:cNvPr id="16" name="Pentagon 15"/>
        <dsp:cNvSpPr/>
      </dsp:nvSpPr>
      <dsp:spPr bwMode="white">
        <a:xfrm rot="10800000">
          <a:off x="2017919" y="4067399"/>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76200" rIns="142240" bIns="7620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sz="2000" b="1" dirty="0" err="1">
              <a:solidFill>
                <a:schemeClr val="bg1"/>
              </a:solidFill>
              <a:latin typeface="Bradley Hand ITC" panose="03070402050302030203" pitchFamily="66" charset="0"/>
            </a:rPr>
            <a:t>Qanda</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xorionqonadotropininin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və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plasentar</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laktogenin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qatiliginin</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təkdöllü</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hamiləliyə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nisbətdə</a:t>
          </a:r>
          <a:r>
            <a:rPr lang="en-US" sz="2000" b="1" dirty="0">
              <a:solidFill>
                <a:schemeClr val="bg1"/>
              </a:solidFill>
              <a:latin typeface="Bradley Hand ITC" panose="03070402050302030203" pitchFamily="66" charset="0"/>
            </a:rPr>
            <a:t> </a:t>
          </a:r>
          <a:r>
            <a:rPr lang="en-US" sz="2000" b="1" dirty="0" err="1">
              <a:solidFill>
                <a:schemeClr val="bg1"/>
              </a:solidFill>
              <a:latin typeface="Bradley Hand ITC" panose="03070402050302030203" pitchFamily="66" charset="0"/>
            </a:rPr>
            <a:t>çoxlugu</a:t>
          </a:r>
          <a:r>
            <a:rPr lang="en-US" sz="2000" b="1" dirty="0">
              <a:solidFill>
                <a:schemeClr val="bg1"/>
              </a:solidFill>
              <a:latin typeface="Bradley Hand ITC" panose="03070402050302030203" pitchFamily="66" charset="0"/>
            </a:rPr>
            <a:t> </a:t>
          </a:r>
        </a:p>
      </dsp:txBody>
      <dsp:txXfrm rot="10800000">
        <a:off x="2017919" y="4067399"/>
        <a:ext cx="7473166" cy="542320"/>
      </dsp:txXfrm>
    </dsp:sp>
    <dsp:sp modelId="{4049C6A0-F4AD-482E-BBF8-58D0EB0F9E60}">
      <dsp:nvSpPr>
        <dsp:cNvPr id="15" name="Oval 14"/>
        <dsp:cNvSpPr/>
      </dsp:nvSpPr>
      <dsp:spPr bwMode="white">
        <a:xfrm>
          <a:off x="1746759" y="4067399"/>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4067399"/>
        <a:ext cx="542320" cy="542320"/>
      </dsp:txXfrm>
    </dsp:sp>
    <dsp:sp modelId="{927FA6E2-3FB1-4C45-9C53-F9F33F3D2285}">
      <dsp:nvSpPr>
        <dsp:cNvPr id="18" name="Pentagon 17"/>
        <dsp:cNvSpPr/>
      </dsp:nvSpPr>
      <dsp:spPr bwMode="white">
        <a:xfrm rot="10800000">
          <a:off x="2017919" y="4745299"/>
          <a:ext cx="7473166" cy="542320"/>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39148" tIns="87630" rIns="163576" bIns="8763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b="1" dirty="0">
              <a:solidFill>
                <a:schemeClr val="bg1"/>
              </a:solidFill>
            </a:rPr>
            <a:t>α- </a:t>
          </a:r>
          <a:r>
            <a:rPr lang="en-US" b="1" dirty="0" err="1">
              <a:solidFill>
                <a:schemeClr val="bg1"/>
              </a:solidFill>
              <a:latin typeface="Bradley Hand ITC" panose="03070402050302030203" pitchFamily="66" charset="0"/>
            </a:rPr>
            <a:t>fetoproteinin</a:t>
          </a:r>
          <a:r>
            <a:rPr lang="en-US" b="1" dirty="0">
              <a:solidFill>
                <a:schemeClr val="bg1"/>
              </a:solidFill>
              <a:latin typeface="Bradley Hand ITC" panose="03070402050302030203" pitchFamily="66" charset="0"/>
            </a:rPr>
            <a:t> </a:t>
          </a:r>
          <a:r>
            <a:rPr lang="en-US" b="1" dirty="0" err="1">
              <a:solidFill>
                <a:schemeClr val="bg1"/>
              </a:solidFill>
              <a:latin typeface="Bradley Hand ITC" panose="03070402050302030203" pitchFamily="66" charset="0"/>
            </a:rPr>
            <a:t>səviyyəsinin</a:t>
          </a:r>
          <a:r>
            <a:rPr lang="en-US" b="1" dirty="0">
              <a:solidFill>
                <a:schemeClr val="bg1"/>
              </a:solidFill>
              <a:latin typeface="Bradley Hand ITC" panose="03070402050302030203" pitchFamily="66" charset="0"/>
            </a:rPr>
            <a:t> </a:t>
          </a:r>
          <a:r>
            <a:rPr lang="en-US" b="1" dirty="0" err="1">
              <a:solidFill>
                <a:schemeClr val="bg1"/>
              </a:solidFill>
              <a:latin typeface="Bradley Hand ITC" panose="03070402050302030203" pitchFamily="66" charset="0"/>
            </a:rPr>
            <a:t>yüksək</a:t>
          </a:r>
          <a:r>
            <a:rPr lang="en-US" b="1" dirty="0">
              <a:solidFill>
                <a:schemeClr val="bg1"/>
              </a:solidFill>
              <a:latin typeface="Bradley Hand ITC" panose="03070402050302030203" pitchFamily="66" charset="0"/>
            </a:rPr>
            <a:t> </a:t>
          </a:r>
          <a:r>
            <a:rPr lang="en-US" b="1" dirty="0" err="1">
              <a:solidFill>
                <a:schemeClr val="bg1"/>
              </a:solidFill>
              <a:latin typeface="Bradley Hand ITC" panose="03070402050302030203" pitchFamily="66" charset="0"/>
            </a:rPr>
            <a:t>olmas</a:t>
          </a:r>
          <a:r>
            <a:rPr lang="az-Latn-AZ" b="1" dirty="0">
              <a:solidFill>
                <a:schemeClr val="bg1"/>
              </a:solidFill>
              <a:latin typeface="Bradley Hand ITC" panose="03070402050302030203" pitchFamily="66" charset="0"/>
            </a:rPr>
            <a:t>ı</a:t>
          </a:r>
          <a:endParaRPr lang="en-US" b="1" dirty="0">
            <a:solidFill>
              <a:schemeClr val="bg1"/>
            </a:solidFill>
            <a:latin typeface="Bradley Hand ITC" panose="03070402050302030203" pitchFamily="66" charset="0"/>
          </a:endParaRPr>
        </a:p>
      </dsp:txBody>
      <dsp:txXfrm rot="10800000">
        <a:off x="2017919" y="4745299"/>
        <a:ext cx="7473166" cy="542320"/>
      </dsp:txXfrm>
    </dsp:sp>
    <dsp:sp modelId="{ADD0CD7B-32D0-46EF-8591-812F268D391C}">
      <dsp:nvSpPr>
        <dsp:cNvPr id="17" name="Oval 16"/>
        <dsp:cNvSpPr/>
      </dsp:nvSpPr>
      <dsp:spPr bwMode="white">
        <a:xfrm>
          <a:off x="1746759" y="4745299"/>
          <a:ext cx="542320" cy="542320"/>
        </a:xfrm>
        <a:prstGeom prst="ellipse">
          <a:avLst/>
        </a:prstGeom>
      </dsp:spPr>
      <dsp:style>
        <a:lnRef idx="2">
          <a:schemeClr val="lt1"/>
        </a:lnRef>
        <a:fillRef idx="1">
          <a:schemeClr val="accent1">
            <a:tint val="50000"/>
          </a:schemeClr>
        </a:fillRef>
        <a:effectRef idx="0">
          <a:scrgbClr r="0" g="0" b="0"/>
        </a:effectRef>
        <a:fontRef idx="minor"/>
      </dsp:style>
      <dsp:txXfrm>
        <a:off x="1746759" y="4745299"/>
        <a:ext cx="542320" cy="54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09898" cy="5084094"/>
        <a:chOff x="0" y="0"/>
        <a:chExt cx="8409898" cy="5084094"/>
      </a:xfrm>
    </dsp:grpSpPr>
    <dsp:sp modelId="{8A4025F4-A8AA-4FDE-A557-DE66609C8EF1}">
      <dsp:nvSpPr>
        <dsp:cNvPr id="4" name="Pentagon 3"/>
        <dsp:cNvSpPr/>
      </dsp:nvSpPr>
      <dsp:spPr bwMode="white">
        <a:xfrm rot="10800000">
          <a:off x="1676242" y="0"/>
          <a:ext cx="5592582" cy="10703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1988" tIns="91439" rIns="170688"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err="1">
              <a:latin typeface="Bradley Hand ITC" panose="03070402050302030203" pitchFamily="66" charset="0"/>
            </a:rPr>
            <a:t>Dölyanı</a:t>
          </a:r>
          <a:r>
            <a:rPr lang="en-US" sz="2400" b="1" dirty="0">
              <a:latin typeface="Bradley Hand ITC" panose="03070402050302030203" pitchFamily="66" charset="0"/>
            </a:rPr>
            <a:t> </a:t>
          </a:r>
          <a:r>
            <a:rPr lang="en-US" sz="2400" b="1" dirty="0" err="1">
              <a:latin typeface="Bradley Hand ITC" panose="03070402050302030203" pitchFamily="66" charset="0"/>
            </a:rPr>
            <a:t>mayenin</a:t>
          </a:r>
          <a:r>
            <a:rPr lang="en-US" sz="2400" b="1" dirty="0">
              <a:latin typeface="Bradley Hand ITC" panose="03070402050302030203" pitchFamily="66" charset="0"/>
            </a:rPr>
            <a:t> </a:t>
          </a:r>
          <a:r>
            <a:rPr lang="en-US" sz="2400" b="1" dirty="0" err="1">
              <a:latin typeface="Bradley Hand ITC" panose="03070402050302030203" pitchFamily="66" charset="0"/>
            </a:rPr>
            <a:t>vaxtından</a:t>
          </a:r>
          <a:r>
            <a:rPr lang="en-US" sz="2400" b="1" dirty="0">
              <a:latin typeface="Bradley Hand ITC" panose="03070402050302030203" pitchFamily="66" charset="0"/>
            </a:rPr>
            <a:t> </a:t>
          </a:r>
          <a:r>
            <a:rPr lang="en-US" sz="2400" b="1" dirty="0" err="1">
              <a:latin typeface="Bradley Hand ITC" panose="03070402050302030203" pitchFamily="66" charset="0"/>
            </a:rPr>
            <a:t>qabaq</a:t>
          </a:r>
          <a:r>
            <a:rPr lang="en-US" sz="2400" b="1" dirty="0">
              <a:latin typeface="Bradley Hand ITC" panose="03070402050302030203" pitchFamily="66" charset="0"/>
            </a:rPr>
            <a:t> </a:t>
          </a:r>
          <a:r>
            <a:rPr lang="en-US" sz="2400" b="1" dirty="0" err="1">
              <a:latin typeface="Bradley Hand ITC" panose="03070402050302030203" pitchFamily="66" charset="0"/>
            </a:rPr>
            <a:t>və</a:t>
          </a:r>
          <a:r>
            <a:rPr lang="en-US" sz="2400" b="1" dirty="0">
              <a:latin typeface="Bradley Hand ITC" panose="03070402050302030203" pitchFamily="66" charset="0"/>
            </a:rPr>
            <a:t> </a:t>
          </a:r>
          <a:r>
            <a:rPr lang="en-US" sz="2400" b="1" dirty="0" err="1">
              <a:latin typeface="Bradley Hand ITC" panose="03070402050302030203" pitchFamily="66" charset="0"/>
            </a:rPr>
            <a:t>ya</a:t>
          </a:r>
          <a:r>
            <a:rPr lang="en-US" sz="2400" b="1" dirty="0">
              <a:latin typeface="Bradley Hand ITC" panose="03070402050302030203" pitchFamily="66" charset="0"/>
            </a:rPr>
            <a:t> </a:t>
          </a:r>
          <a:r>
            <a:rPr lang="en-US" sz="2400" b="1" dirty="0" err="1">
              <a:latin typeface="Bradley Hand ITC" panose="03070402050302030203" pitchFamily="66" charset="0"/>
            </a:rPr>
            <a:t>erkən</a:t>
          </a:r>
          <a:r>
            <a:rPr lang="en-US" sz="2400" b="1" dirty="0">
              <a:latin typeface="Bradley Hand ITC" panose="03070402050302030203" pitchFamily="66" charset="0"/>
            </a:rPr>
            <a:t> </a:t>
          </a:r>
          <a:r>
            <a:rPr lang="en-US" sz="2400" b="1" dirty="0" err="1">
              <a:latin typeface="Bradley Hand ITC" panose="03070402050302030203" pitchFamily="66" charset="0"/>
            </a:rPr>
            <a:t>axması</a:t>
          </a:r>
          <a:r>
            <a:rPr lang="en-US" sz="2400" b="1" dirty="0">
              <a:latin typeface="Bradley Hand ITC" panose="03070402050302030203" pitchFamily="66" charset="0"/>
            </a:rPr>
            <a:t> </a:t>
          </a:r>
        </a:p>
      </dsp:txBody>
      <dsp:txXfrm rot="10800000">
        <a:off x="1676242" y="0"/>
        <a:ext cx="5592582" cy="1070336"/>
      </dsp:txXfrm>
    </dsp:sp>
    <dsp:sp modelId="{7315BE99-D01D-41C6-AAD3-8F8CC15FCFBD}">
      <dsp:nvSpPr>
        <dsp:cNvPr id="3" name="Oval 2"/>
        <dsp:cNvSpPr/>
      </dsp:nvSpPr>
      <dsp:spPr bwMode="white">
        <a:xfrm>
          <a:off x="1141074" y="0"/>
          <a:ext cx="1070336" cy="1070336"/>
        </a:xfrm>
        <a:prstGeom prst="ellipse">
          <a:avLst/>
        </a:prstGeom>
        <a:solidFill>
          <a:srgbClr val="CC0000"/>
        </a:solidFill>
      </dsp:spPr>
      <dsp:style>
        <a:lnRef idx="2">
          <a:schemeClr val="lt1"/>
        </a:lnRef>
        <a:fillRef idx="1">
          <a:schemeClr val="accent1">
            <a:tint val="50000"/>
          </a:schemeClr>
        </a:fillRef>
        <a:effectRef idx="0">
          <a:scrgbClr r="0" g="0" b="0"/>
        </a:effectRef>
        <a:fontRef idx="minor"/>
      </dsp:style>
      <dsp:txXfrm>
        <a:off x="1141074" y="0"/>
        <a:ext cx="1070336" cy="1070336"/>
      </dsp:txXfrm>
    </dsp:sp>
    <dsp:sp modelId="{F47C89F9-9890-452E-87F4-91F2C1BBB397}">
      <dsp:nvSpPr>
        <dsp:cNvPr id="6" name="Pentagon 5"/>
        <dsp:cNvSpPr/>
      </dsp:nvSpPr>
      <dsp:spPr bwMode="white">
        <a:xfrm rot="10800000">
          <a:off x="1676242" y="1337919"/>
          <a:ext cx="5592582" cy="10703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1988" tIns="91439" rIns="170688"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err="1">
              <a:solidFill>
                <a:schemeClr val="bg1"/>
              </a:solidFill>
              <a:latin typeface="Bradley Hand ITC" panose="03070402050302030203" pitchFamily="66" charset="0"/>
            </a:rPr>
            <a:t>Uşaqlı</a:t>
          </a:r>
          <a:r>
            <a:rPr lang="az-Latn-AZ" sz="2400" b="1" dirty="0">
              <a:solidFill>
                <a:schemeClr val="bg1"/>
              </a:solidFill>
              <a:latin typeface="Bradley Hand ITC" panose="03070402050302030203" pitchFamily="66" charset="0"/>
            </a:rPr>
            <a:t>ğ</a:t>
          </a:r>
          <a:r>
            <a:rPr lang="en-US" sz="2400" b="1" dirty="0" err="1">
              <a:solidFill>
                <a:schemeClr val="bg1"/>
              </a:solidFill>
              <a:latin typeface="Bradley Hand ITC" panose="03070402050302030203" pitchFamily="66" charset="0"/>
            </a:rPr>
            <a:t>ın</a:t>
          </a:r>
          <a:r>
            <a:rPr lang="en-US" sz="2400" b="1" dirty="0">
              <a:solidFill>
                <a:schemeClr val="bg1"/>
              </a:solidFill>
              <a:latin typeface="Bradley Hand ITC" panose="03070402050302030203" pitchFamily="66" charset="0"/>
            </a:rPr>
            <a:t> cox </a:t>
          </a:r>
          <a:r>
            <a:rPr lang="en-US" sz="2400" b="1" dirty="0" err="1">
              <a:solidFill>
                <a:schemeClr val="bg1"/>
              </a:solidFill>
              <a:latin typeface="Bradley Hand ITC" panose="03070402050302030203" pitchFamily="66" charset="0"/>
            </a:rPr>
            <a:t>dartılması</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nəticəsində</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yı</a:t>
          </a:r>
          <a:r>
            <a:rPr lang="az-Latn-AZ" sz="2400" b="1" dirty="0">
              <a:solidFill>
                <a:schemeClr val="bg1"/>
              </a:solidFill>
              <a:latin typeface="Bradley Hand ITC" panose="03070402050302030203" pitchFamily="66" charset="0"/>
            </a:rPr>
            <a:t>ğ</a:t>
          </a:r>
          <a:r>
            <a:rPr lang="en-US" sz="2400" b="1" dirty="0" err="1">
              <a:solidFill>
                <a:schemeClr val="bg1"/>
              </a:solidFill>
              <a:latin typeface="Bradley Hand ITC" panose="03070402050302030203" pitchFamily="66" charset="0"/>
            </a:rPr>
            <a:t>ılmaların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zəifləməsi</a:t>
          </a:r>
          <a:r>
            <a:rPr lang="en-US" sz="2400" b="1" dirty="0">
              <a:solidFill>
                <a:schemeClr val="bg1"/>
              </a:solidFill>
              <a:latin typeface="Bradley Hand ITC" panose="03070402050302030203" pitchFamily="66" charset="0"/>
            </a:rPr>
            <a:t> </a:t>
          </a:r>
        </a:p>
      </dsp:txBody>
      <dsp:txXfrm rot="10800000">
        <a:off x="1676242" y="1337919"/>
        <a:ext cx="5592582" cy="1070336"/>
      </dsp:txXfrm>
    </dsp:sp>
    <dsp:sp modelId="{66FDEE20-7DB1-453D-B5E3-EF2C204E4FEF}">
      <dsp:nvSpPr>
        <dsp:cNvPr id="5" name="Oval 4"/>
        <dsp:cNvSpPr/>
      </dsp:nvSpPr>
      <dsp:spPr bwMode="white">
        <a:xfrm>
          <a:off x="1141074" y="1337919"/>
          <a:ext cx="1070336" cy="1070336"/>
        </a:xfrm>
        <a:prstGeom prst="ellipse">
          <a:avLst/>
        </a:prstGeom>
        <a:solidFill>
          <a:srgbClr val="CC0000"/>
        </a:solidFill>
      </dsp:spPr>
      <dsp:style>
        <a:lnRef idx="2">
          <a:schemeClr val="lt1"/>
        </a:lnRef>
        <a:fillRef idx="1">
          <a:schemeClr val="accent1">
            <a:tint val="50000"/>
          </a:schemeClr>
        </a:fillRef>
        <a:effectRef idx="0">
          <a:scrgbClr r="0" g="0" b="0"/>
        </a:effectRef>
        <a:fontRef idx="minor"/>
      </dsp:style>
      <dsp:txXfrm>
        <a:off x="1141074" y="1337919"/>
        <a:ext cx="1070336" cy="1070336"/>
      </dsp:txXfrm>
    </dsp:sp>
    <dsp:sp modelId="{2E9A04B7-0195-44CE-B62F-C9F7A9B34893}">
      <dsp:nvSpPr>
        <dsp:cNvPr id="8" name="Pentagon 7"/>
        <dsp:cNvSpPr/>
      </dsp:nvSpPr>
      <dsp:spPr bwMode="white">
        <a:xfrm rot="10800000">
          <a:off x="1676242" y="2675839"/>
          <a:ext cx="5592582" cy="10703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1988" tIns="76200" rIns="14224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err="1">
              <a:latin typeface="Bradley Hand ITC" panose="03070402050302030203" pitchFamily="66" charset="0"/>
            </a:rPr>
            <a:t>Hər</a:t>
          </a:r>
          <a:r>
            <a:rPr lang="en-US" sz="2000" b="1" dirty="0">
              <a:latin typeface="Bradley Hand ITC" panose="03070402050302030203" pitchFamily="66" charset="0"/>
            </a:rPr>
            <a:t> </a:t>
          </a:r>
          <a:r>
            <a:rPr lang="en-US" sz="2000" b="1" dirty="0" err="1">
              <a:latin typeface="Bradley Hand ITC" panose="03070402050302030203" pitchFamily="66" charset="0"/>
            </a:rPr>
            <a:t>iki</a:t>
          </a:r>
          <a:r>
            <a:rPr lang="en-US" sz="2000" b="1" dirty="0">
              <a:latin typeface="Bradley Hand ITC" panose="03070402050302030203" pitchFamily="66" charset="0"/>
            </a:rPr>
            <a:t> </a:t>
          </a:r>
          <a:r>
            <a:rPr lang="en-US" sz="2000" b="1" dirty="0" err="1">
              <a:latin typeface="Bradley Hand ITC" panose="03070402050302030203" pitchFamily="66" charset="0"/>
            </a:rPr>
            <a:t>dölün</a:t>
          </a:r>
          <a:r>
            <a:rPr lang="en-US" sz="2000" b="1" dirty="0">
              <a:latin typeface="Bradley Hand ITC" panose="03070402050302030203" pitchFamily="66" charset="0"/>
            </a:rPr>
            <a:t> </a:t>
          </a:r>
          <a:r>
            <a:rPr lang="en-US" sz="2000" b="1" dirty="0" err="1">
              <a:latin typeface="Bradley Hand ITC" panose="03070402050302030203" pitchFamily="66" charset="0"/>
            </a:rPr>
            <a:t>başının</a:t>
          </a:r>
          <a:r>
            <a:rPr lang="en-US" sz="2000" b="1" dirty="0">
              <a:latin typeface="Bradley Hand ITC" panose="03070402050302030203" pitchFamily="66" charset="0"/>
            </a:rPr>
            <a:t> </a:t>
          </a:r>
          <a:r>
            <a:rPr lang="en-US" sz="2000" b="1" dirty="0" err="1">
              <a:latin typeface="Bradley Hand ITC" panose="03070402050302030203" pitchFamily="66" charset="0"/>
            </a:rPr>
            <a:t>eyni</a:t>
          </a:r>
          <a:r>
            <a:rPr lang="en-US" sz="2000" b="1" dirty="0">
              <a:latin typeface="Bradley Hand ITC" panose="03070402050302030203" pitchFamily="66" charset="0"/>
            </a:rPr>
            <a:t> </a:t>
          </a:r>
          <a:r>
            <a:rPr lang="en-US" sz="2000" b="1" dirty="0" err="1">
              <a:latin typeface="Bradley Hand ITC" panose="03070402050302030203" pitchFamily="66" charset="0"/>
            </a:rPr>
            <a:t>zamanda</a:t>
          </a:r>
          <a:r>
            <a:rPr lang="en-US" sz="2000" b="1" dirty="0">
              <a:latin typeface="Bradley Hand ITC" panose="03070402050302030203" pitchFamily="66" charset="0"/>
            </a:rPr>
            <a:t> </a:t>
          </a:r>
          <a:r>
            <a:rPr lang="en-US" sz="2000" b="1" dirty="0" err="1">
              <a:latin typeface="Bradley Hand ITC" panose="03070402050302030203" pitchFamily="66" charset="0"/>
            </a:rPr>
            <a:t>kicik</a:t>
          </a:r>
          <a:r>
            <a:rPr lang="en-US" sz="2000" b="1" dirty="0">
              <a:latin typeface="Bradley Hand ITC" panose="03070402050302030203" pitchFamily="66" charset="0"/>
            </a:rPr>
            <a:t> </a:t>
          </a:r>
          <a:r>
            <a:rPr lang="en-US" sz="2000" b="1" dirty="0" err="1">
              <a:latin typeface="Bradley Hand ITC" panose="03070402050302030203" pitchFamily="66" charset="0"/>
            </a:rPr>
            <a:t>çanaga</a:t>
          </a:r>
          <a:r>
            <a:rPr lang="en-US" sz="2000" b="1" dirty="0">
              <a:latin typeface="Bradley Hand ITC" panose="03070402050302030203" pitchFamily="66" charset="0"/>
            </a:rPr>
            <a:t> </a:t>
          </a:r>
          <a:r>
            <a:rPr lang="en-US" sz="2000" b="1" dirty="0" err="1">
              <a:latin typeface="Bradley Hand ITC" panose="03070402050302030203" pitchFamily="66" charset="0"/>
            </a:rPr>
            <a:t>enməsi</a:t>
          </a:r>
          <a:r>
            <a:rPr lang="en-US" sz="2000" b="1" dirty="0">
              <a:latin typeface="Bradley Hand ITC" panose="03070402050302030203" pitchFamily="66" charset="0"/>
            </a:rPr>
            <a:t> </a:t>
          </a:r>
          <a:r>
            <a:rPr lang="en-US" sz="2000" b="1" dirty="0" err="1">
              <a:latin typeface="Bradley Hand ITC" panose="03070402050302030203" pitchFamily="66" charset="0"/>
            </a:rPr>
            <a:t>nəticəsində</a:t>
          </a:r>
          <a:r>
            <a:rPr lang="en-US" sz="2000" b="1" dirty="0">
              <a:latin typeface="Bradley Hand ITC" panose="03070402050302030203" pitchFamily="66" charset="0"/>
            </a:rPr>
            <a:t> </a:t>
          </a:r>
          <a:r>
            <a:rPr lang="en-US" sz="2000" b="1" dirty="0" err="1">
              <a:latin typeface="Bradley Hand ITC" panose="03070402050302030203" pitchFamily="66" charset="0"/>
            </a:rPr>
            <a:t>bir</a:t>
          </a:r>
          <a:r>
            <a:rPr lang="en-US" sz="2000" b="1" dirty="0">
              <a:latin typeface="Bradley Hand ITC" panose="03070402050302030203" pitchFamily="66" charset="0"/>
            </a:rPr>
            <a:t> </a:t>
          </a:r>
          <a:r>
            <a:rPr lang="en-US" sz="2000" b="1" dirty="0" err="1">
              <a:latin typeface="Bradley Hand ITC" panose="03070402050302030203" pitchFamily="66" charset="0"/>
            </a:rPr>
            <a:t>birinə</a:t>
          </a:r>
          <a:r>
            <a:rPr lang="en-US" sz="2000" b="1" dirty="0">
              <a:latin typeface="Bradley Hand ITC" panose="03070402050302030203" pitchFamily="66" charset="0"/>
            </a:rPr>
            <a:t> </a:t>
          </a:r>
          <a:r>
            <a:rPr lang="en-US" sz="2000" b="1" dirty="0" err="1">
              <a:latin typeface="Bradley Hand ITC" panose="03070402050302030203" pitchFamily="66" charset="0"/>
            </a:rPr>
            <a:t>ilişməsi</a:t>
          </a:r>
          <a:r>
            <a:rPr lang="en-US" sz="2000" b="1" dirty="0">
              <a:latin typeface="Bradley Hand ITC" panose="03070402050302030203" pitchFamily="66" charset="0"/>
            </a:rPr>
            <a:t> – </a:t>
          </a:r>
          <a:r>
            <a:rPr lang="en-US" sz="2000" b="1" dirty="0" err="1">
              <a:latin typeface="Bradley Hand ITC" panose="03070402050302030203" pitchFamily="66" charset="0"/>
            </a:rPr>
            <a:t>kolliziya</a:t>
          </a:r>
          <a:r>
            <a:rPr lang="en-US" sz="2000" b="1" dirty="0">
              <a:latin typeface="Bradley Hand ITC" panose="03070402050302030203" pitchFamily="66" charset="0"/>
            </a:rPr>
            <a:t> </a:t>
          </a:r>
        </a:p>
      </dsp:txBody>
      <dsp:txXfrm rot="10800000">
        <a:off x="1676242" y="2675839"/>
        <a:ext cx="5592582" cy="1070336"/>
      </dsp:txXfrm>
    </dsp:sp>
    <dsp:sp modelId="{B71F325D-13CD-4726-AD7A-2238216C0D04}">
      <dsp:nvSpPr>
        <dsp:cNvPr id="7" name="Oval 6"/>
        <dsp:cNvSpPr/>
      </dsp:nvSpPr>
      <dsp:spPr bwMode="white">
        <a:xfrm>
          <a:off x="1141074" y="2675839"/>
          <a:ext cx="1070336" cy="1070336"/>
        </a:xfrm>
        <a:prstGeom prst="ellipse">
          <a:avLst/>
        </a:prstGeom>
        <a:solidFill>
          <a:srgbClr val="CC0000"/>
        </a:solidFill>
      </dsp:spPr>
      <dsp:style>
        <a:lnRef idx="2">
          <a:schemeClr val="lt1"/>
        </a:lnRef>
        <a:fillRef idx="1">
          <a:schemeClr val="accent1">
            <a:tint val="50000"/>
          </a:schemeClr>
        </a:fillRef>
        <a:effectRef idx="0">
          <a:scrgbClr r="0" g="0" b="0"/>
        </a:effectRef>
        <a:fontRef idx="minor"/>
      </dsp:style>
      <dsp:txXfrm>
        <a:off x="1141074" y="2675839"/>
        <a:ext cx="1070336" cy="1070336"/>
      </dsp:txXfrm>
    </dsp:sp>
    <dsp:sp modelId="{10A25A16-70CB-476A-97E3-F391106E1A4F}">
      <dsp:nvSpPr>
        <dsp:cNvPr id="10" name="Pentagon 9"/>
        <dsp:cNvSpPr/>
      </dsp:nvSpPr>
      <dsp:spPr bwMode="white">
        <a:xfrm rot="10800000">
          <a:off x="1676242" y="4013758"/>
          <a:ext cx="5592582" cy="10703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1988" tIns="76200" rIns="14224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err="1">
              <a:latin typeface="Bradley Hand ITC" panose="03070402050302030203" pitchFamily="66" charset="0"/>
            </a:rPr>
            <a:t>Ciftin</a:t>
          </a:r>
          <a:r>
            <a:rPr lang="en-US" sz="2000" b="1" dirty="0">
              <a:latin typeface="Bradley Hand ITC" panose="03070402050302030203" pitchFamily="66" charset="0"/>
            </a:rPr>
            <a:t> </a:t>
          </a:r>
          <a:r>
            <a:rPr lang="en-US" sz="2000" b="1" dirty="0" err="1">
              <a:latin typeface="Bradley Hand ITC" panose="03070402050302030203" pitchFamily="66" charset="0"/>
            </a:rPr>
            <a:t>natamam</a:t>
          </a:r>
          <a:r>
            <a:rPr lang="en-US" sz="2000" b="1" dirty="0">
              <a:latin typeface="Bradley Hand ITC" panose="03070402050302030203" pitchFamily="66" charset="0"/>
            </a:rPr>
            <a:t> </a:t>
          </a:r>
          <a:r>
            <a:rPr lang="en-US" sz="2000" b="1" dirty="0" err="1">
              <a:latin typeface="Bradley Hand ITC" panose="03070402050302030203" pitchFamily="66" charset="0"/>
            </a:rPr>
            <a:t>ayrilması</a:t>
          </a:r>
          <a:r>
            <a:rPr lang="en-US" sz="2000" b="1" dirty="0">
              <a:latin typeface="Bradley Hand ITC" panose="03070402050302030203" pitchFamily="66" charset="0"/>
            </a:rPr>
            <a:t> </a:t>
          </a:r>
          <a:r>
            <a:rPr lang="en-US" sz="2000" b="1" dirty="0" err="1">
              <a:latin typeface="Bradley Hand ITC" panose="03070402050302030203" pitchFamily="66" charset="0"/>
            </a:rPr>
            <a:t>və</a:t>
          </a:r>
          <a:r>
            <a:rPr lang="en-US" sz="2000" b="1" dirty="0">
              <a:latin typeface="Bradley Hand ITC" panose="03070402050302030203" pitchFamily="66" charset="0"/>
            </a:rPr>
            <a:t> </a:t>
          </a:r>
          <a:r>
            <a:rPr lang="en-US" sz="2000" b="1" dirty="0" err="1">
              <a:latin typeface="Bradley Hand ITC" panose="03070402050302030203" pitchFamily="66" charset="0"/>
            </a:rPr>
            <a:t>ya</a:t>
          </a:r>
          <a:r>
            <a:rPr lang="en-US" sz="2000" b="1" dirty="0">
              <a:latin typeface="Bradley Hand ITC" panose="03070402050302030203" pitchFamily="66" charset="0"/>
            </a:rPr>
            <a:t> </a:t>
          </a:r>
          <a:r>
            <a:rPr lang="en-US" sz="2000" b="1" dirty="0" err="1">
              <a:latin typeface="Bradley Hand ITC" panose="03070402050302030203" pitchFamily="66" charset="0"/>
            </a:rPr>
            <a:t>ayrılmış</a:t>
          </a:r>
          <a:r>
            <a:rPr lang="en-US" sz="2000" b="1" dirty="0">
              <a:latin typeface="Bradley Hand ITC" panose="03070402050302030203" pitchFamily="66" charset="0"/>
            </a:rPr>
            <a:t> </a:t>
          </a:r>
          <a:r>
            <a:rPr lang="en-US" sz="2000" b="1" dirty="0" err="1">
              <a:latin typeface="Bradley Hand ITC" panose="03070402050302030203" pitchFamily="66" charset="0"/>
            </a:rPr>
            <a:t>ciftin</a:t>
          </a:r>
          <a:r>
            <a:rPr lang="en-US" sz="2000" b="1" dirty="0">
              <a:latin typeface="Bradley Hand ITC" panose="03070402050302030203" pitchFamily="66" charset="0"/>
            </a:rPr>
            <a:t> </a:t>
          </a:r>
          <a:r>
            <a:rPr lang="en-US" sz="2000" b="1" dirty="0" err="1">
              <a:latin typeface="Bradley Hand ITC" panose="03070402050302030203" pitchFamily="66" charset="0"/>
            </a:rPr>
            <a:t>uşaqlıqda</a:t>
          </a:r>
          <a:r>
            <a:rPr lang="en-US" sz="2000" b="1" dirty="0">
              <a:latin typeface="Bradley Hand ITC" panose="03070402050302030203" pitchFamily="66" charset="0"/>
            </a:rPr>
            <a:t> </a:t>
          </a:r>
          <a:r>
            <a:rPr lang="en-US" sz="2000" b="1" dirty="0" err="1">
              <a:latin typeface="Bradley Hand ITC" panose="03070402050302030203" pitchFamily="66" charset="0"/>
            </a:rPr>
            <a:t>ləmngiməsi</a:t>
          </a:r>
          <a:r>
            <a:rPr lang="en-US" sz="2000" b="1" dirty="0">
              <a:latin typeface="Bradley Hand ITC" panose="03070402050302030203" pitchFamily="66" charset="0"/>
            </a:rPr>
            <a:t> </a:t>
          </a:r>
          <a:r>
            <a:rPr lang="en-US" sz="2000" b="1" dirty="0" err="1">
              <a:latin typeface="Bradley Hand ITC" panose="03070402050302030203" pitchFamily="66" charset="0"/>
            </a:rPr>
            <a:t>nəticəsində</a:t>
          </a:r>
          <a:r>
            <a:rPr lang="en-US" sz="2000" b="1" dirty="0">
              <a:latin typeface="Bradley Hand ITC" panose="03070402050302030203" pitchFamily="66" charset="0"/>
            </a:rPr>
            <a:t> </a:t>
          </a:r>
          <a:r>
            <a:rPr lang="en-US" sz="2000" b="1" dirty="0" err="1">
              <a:latin typeface="Bradley Hand ITC" panose="03070402050302030203" pitchFamily="66" charset="0"/>
            </a:rPr>
            <a:t>qanaxm</a:t>
          </a:r>
          <a:r>
            <a:rPr lang="az-Latn-AZ" sz="2000" b="1" dirty="0">
              <a:latin typeface="Bradley Hand ITC" panose="03070402050302030203" pitchFamily="66" charset="0"/>
            </a:rPr>
            <a:t>a</a:t>
          </a:r>
          <a:endParaRPr lang="en-US" sz="2000" b="1" dirty="0">
            <a:latin typeface="Bradley Hand ITC" panose="03070402050302030203" pitchFamily="66" charset="0"/>
          </a:endParaRPr>
        </a:p>
      </dsp:txBody>
      <dsp:txXfrm rot="10800000">
        <a:off x="1676242" y="4013758"/>
        <a:ext cx="5592582" cy="1070336"/>
      </dsp:txXfrm>
    </dsp:sp>
    <dsp:sp modelId="{2E6F6F86-9237-4EBD-9EA2-2E1CC1512C73}">
      <dsp:nvSpPr>
        <dsp:cNvPr id="9" name="Oval 8"/>
        <dsp:cNvSpPr/>
      </dsp:nvSpPr>
      <dsp:spPr bwMode="white">
        <a:xfrm>
          <a:off x="1141074" y="4013758"/>
          <a:ext cx="1070336" cy="1070336"/>
        </a:xfrm>
        <a:prstGeom prst="ellipse">
          <a:avLst/>
        </a:prstGeom>
        <a:solidFill>
          <a:srgbClr val="CC0000"/>
        </a:solidFill>
      </dsp:spPr>
      <dsp:style>
        <a:lnRef idx="2">
          <a:schemeClr val="lt1"/>
        </a:lnRef>
        <a:fillRef idx="1">
          <a:schemeClr val="accent1">
            <a:tint val="50000"/>
          </a:schemeClr>
        </a:fillRef>
        <a:effectRef idx="0">
          <a:scrgbClr r="0" g="0" b="0"/>
        </a:effectRef>
        <a:fontRef idx="minor"/>
      </dsp:style>
      <dsp:txXfrm>
        <a:off x="1141074" y="4013758"/>
        <a:ext cx="1070336" cy="1070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316278" cy="6523512"/>
        <a:chOff x="0" y="0"/>
        <a:chExt cx="9316278" cy="6523512"/>
      </a:xfrm>
    </dsp:grpSpPr>
    <dsp:sp modelId="{0DC556C5-3816-42C0-A7F7-6921FFA15121}">
      <dsp:nvSpPr>
        <dsp:cNvPr id="4" name="Block Arc 3"/>
        <dsp:cNvSpPr/>
      </dsp:nvSpPr>
      <dsp:spPr bwMode="white">
        <a:xfrm>
          <a:off x="-7295551" y="-1140044"/>
          <a:ext cx="8803600" cy="8803600"/>
        </a:xfrm>
        <a:prstGeom prst="blockArc">
          <a:avLst>
            <a:gd name="adj1" fmla="val 18900000"/>
            <a:gd name="adj2" fmla="val 2700000"/>
            <a:gd name="adj3" fmla="val 205"/>
          </a:avLst>
        </a:prstGeom>
      </dsp:spPr>
      <dsp:style>
        <a:lnRef idx="2">
          <a:schemeClr val="accent1">
            <a:shade val="60000"/>
          </a:schemeClr>
        </a:lnRef>
        <a:fillRef idx="0">
          <a:schemeClr val="accent1"/>
        </a:fillRef>
        <a:effectRef idx="0">
          <a:scrgbClr r="0" g="0" b="0"/>
        </a:effectRef>
        <a:fontRef idx="minor"/>
      </dsp:style>
      <dsp:txXfrm>
        <a:off x="-7295551" y="-1140044"/>
        <a:ext cx="8803600" cy="8803600"/>
      </dsp:txXfrm>
    </dsp:sp>
    <dsp:sp modelId="{EDDF8A9D-7186-43F7-AD54-0A8761943573}">
      <dsp:nvSpPr>
        <dsp:cNvPr id="7" name="Rectangles 6"/>
        <dsp:cNvSpPr/>
      </dsp:nvSpPr>
      <dsp:spPr bwMode="white">
        <a:xfrm>
          <a:off x="827181" y="501528"/>
          <a:ext cx="8489097" cy="1003577"/>
        </a:xfrm>
        <a:prstGeom prst="rect">
          <a:avLst/>
        </a:prstGeom>
      </dsp:spPr>
      <dsp:style>
        <a:lnRef idx="2">
          <a:schemeClr val="lt1"/>
        </a:lnRef>
        <a:fillRef idx="1">
          <a:schemeClr val="accent1"/>
        </a:fillRef>
        <a:effectRef idx="0">
          <a:scrgbClr r="0" g="0" b="0"/>
        </a:effectRef>
        <a:fontRef idx="minor">
          <a:schemeClr val="lt1"/>
        </a:fontRef>
      </dsp:style>
      <dsp:txBody>
        <a:bodyPr lIns="796589"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1" dirty="0" err="1">
              <a:latin typeface="Bradley Hand ITC" panose="03070402050302030203" pitchFamily="66" charset="0"/>
            </a:rPr>
            <a:t>Əgər</a:t>
          </a:r>
          <a:r>
            <a:rPr lang="en-US" sz="2400" b="1" dirty="0">
              <a:latin typeface="Bradley Hand ITC" panose="03070402050302030203" pitchFamily="66" charset="0"/>
            </a:rPr>
            <a:t> </a:t>
          </a:r>
          <a:r>
            <a:rPr lang="az-Latn-AZ" sz="2400" b="1" dirty="0">
              <a:latin typeface="Bradley Hand ITC" panose="03070402050302030203" pitchFamily="66" charset="0"/>
            </a:rPr>
            <a:t>ç</a:t>
          </a:r>
          <a:r>
            <a:rPr lang="en-US" sz="2400" b="1" dirty="0" err="1">
              <a:latin typeface="Bradley Hand ITC" panose="03070402050302030203" pitchFamily="66" charset="0"/>
            </a:rPr>
            <a:t>oxsululuq</a:t>
          </a:r>
          <a:r>
            <a:rPr lang="en-US" sz="2400" b="1" dirty="0">
              <a:latin typeface="Bradley Hand ITC" panose="03070402050302030203" pitchFamily="66" charset="0"/>
            </a:rPr>
            <a:t> </a:t>
          </a:r>
          <a:r>
            <a:rPr lang="en-US" sz="2400" b="1" dirty="0" err="1">
              <a:latin typeface="Bradley Hand ITC" panose="03070402050302030203" pitchFamily="66" charset="0"/>
            </a:rPr>
            <a:t>varsa</a:t>
          </a:r>
          <a:r>
            <a:rPr lang="en-US" sz="2400" b="1" dirty="0">
              <a:latin typeface="Bradley Hand ITC" panose="03070402050302030203" pitchFamily="66" charset="0"/>
            </a:rPr>
            <a:t> </a:t>
          </a:r>
          <a:r>
            <a:rPr lang="en-US" sz="2400" b="1" dirty="0" err="1">
              <a:latin typeface="Bradley Hand ITC" panose="03070402050302030203" pitchFamily="66" charset="0"/>
            </a:rPr>
            <a:t>su</a:t>
          </a:r>
          <a:r>
            <a:rPr lang="en-US" sz="2400" b="1" dirty="0">
              <a:latin typeface="Bradley Hand ITC" panose="03070402050302030203" pitchFamily="66" charset="0"/>
            </a:rPr>
            <a:t> </a:t>
          </a:r>
          <a:r>
            <a:rPr lang="en-US" sz="2400" b="1" dirty="0" err="1">
              <a:latin typeface="Bradley Hand ITC" panose="03070402050302030203" pitchFamily="66" charset="0"/>
            </a:rPr>
            <a:t>kisəsin</a:t>
          </a:r>
          <a:r>
            <a:rPr lang="en-US" sz="2400" b="1" dirty="0">
              <a:latin typeface="Bradley Hand ITC" panose="03070402050302030203" pitchFamily="66" charset="0"/>
            </a:rPr>
            <a:t> </a:t>
          </a:r>
          <a:r>
            <a:rPr lang="en-US" sz="2400" b="1" dirty="0" err="1">
              <a:latin typeface="Bradley Hand ITC" panose="03070402050302030203" pitchFamily="66" charset="0"/>
            </a:rPr>
            <a:t>vaxt</a:t>
          </a:r>
          <a:r>
            <a:rPr lang="az-Latn-AZ" sz="2400" b="1" dirty="0">
              <a:latin typeface="Bradley Hand ITC" panose="03070402050302030203" pitchFamily="66" charset="0"/>
            </a:rPr>
            <a:t>ı</a:t>
          </a:r>
          <a:r>
            <a:rPr lang="en-US" sz="2400" b="1" dirty="0" err="1">
              <a:latin typeface="Bradley Hand ITC" panose="03070402050302030203" pitchFamily="66" charset="0"/>
            </a:rPr>
            <a:t>ndan</a:t>
          </a:r>
          <a:r>
            <a:rPr lang="en-US" sz="2400" b="1" dirty="0">
              <a:latin typeface="Bradley Hand ITC" panose="03070402050302030203" pitchFamily="66" charset="0"/>
            </a:rPr>
            <a:t> </a:t>
          </a:r>
          <a:r>
            <a:rPr lang="en-US" sz="2400" b="1" dirty="0" err="1">
              <a:latin typeface="Bradley Hand ITC" panose="03070402050302030203" pitchFamily="66" charset="0"/>
            </a:rPr>
            <a:t>qabaq</a:t>
          </a:r>
          <a:r>
            <a:rPr lang="en-US" sz="2400" b="1" dirty="0">
              <a:latin typeface="Bradley Hand ITC" panose="03070402050302030203" pitchFamily="66" charset="0"/>
            </a:rPr>
            <a:t> y</a:t>
          </a:r>
          <a:r>
            <a:rPr lang="az-Latn-AZ" sz="2400" b="1" dirty="0">
              <a:latin typeface="Bradley Hand ITC" panose="03070402050302030203" pitchFamily="66" charset="0"/>
            </a:rPr>
            <a:t>ı</a:t>
          </a:r>
          <a:r>
            <a:rPr lang="en-US" sz="2400" b="1" dirty="0" err="1">
              <a:latin typeface="Bradley Hand ITC" panose="03070402050302030203" pitchFamily="66" charset="0"/>
            </a:rPr>
            <a:t>rtmaq</a:t>
          </a:r>
          <a:r>
            <a:rPr lang="en-US" sz="2400" b="1" dirty="0">
              <a:latin typeface="Bradley Hand ITC" panose="03070402050302030203" pitchFamily="66" charset="0"/>
            </a:rPr>
            <a:t> </a:t>
          </a:r>
          <a:r>
            <a:rPr lang="en-US" sz="2400" b="1" dirty="0" err="1">
              <a:latin typeface="Bradley Hand ITC" panose="03070402050302030203" pitchFamily="66" charset="0"/>
            </a:rPr>
            <a:t>lazımdır</a:t>
          </a:r>
          <a:r>
            <a:rPr lang="en-US" sz="2400" b="1" dirty="0">
              <a:latin typeface="Bradley Hand ITC" panose="03070402050302030203" pitchFamily="66" charset="0"/>
            </a:rPr>
            <a:t> </a:t>
          </a:r>
          <a:r>
            <a:rPr lang="en-US" sz="2400" b="1" dirty="0" err="1">
              <a:latin typeface="Bradley Hand ITC" panose="03070402050302030203" pitchFamily="66" charset="0"/>
            </a:rPr>
            <a:t>ki</a:t>
          </a:r>
          <a:r>
            <a:rPr lang="en-US" sz="2400" b="1" dirty="0">
              <a:latin typeface="Bradley Hand ITC" panose="03070402050302030203" pitchFamily="66" charset="0"/>
            </a:rPr>
            <a:t> </a:t>
          </a:r>
          <a:r>
            <a:rPr lang="en-US" sz="2400" b="1" dirty="0" err="1">
              <a:latin typeface="Bradley Hand ITC" panose="03070402050302030203" pitchFamily="66" charset="0"/>
            </a:rPr>
            <a:t>uşaqlı</a:t>
          </a:r>
          <a:r>
            <a:rPr lang="az-Latn-AZ" sz="2400" b="1" dirty="0">
              <a:latin typeface="Bradley Hand ITC" panose="03070402050302030203" pitchFamily="66" charset="0"/>
            </a:rPr>
            <a:t>ğ</a:t>
          </a:r>
          <a:r>
            <a:rPr lang="en-US" sz="2400" b="1" dirty="0" err="1">
              <a:latin typeface="Bradley Hand ITC" panose="03070402050302030203" pitchFamily="66" charset="0"/>
            </a:rPr>
            <a:t>ın</a:t>
          </a:r>
          <a:r>
            <a:rPr lang="en-US" sz="2400" b="1" dirty="0">
              <a:latin typeface="Bradley Hand ITC" panose="03070402050302030203" pitchFamily="66" charset="0"/>
            </a:rPr>
            <a:t> </a:t>
          </a:r>
          <a:r>
            <a:rPr lang="en-US" sz="2400" b="1" dirty="0" err="1">
              <a:latin typeface="Bradley Hand ITC" panose="03070402050302030203" pitchFamily="66" charset="0"/>
            </a:rPr>
            <a:t>həddindən</a:t>
          </a:r>
          <a:r>
            <a:rPr lang="en-US" sz="2400" b="1" dirty="0">
              <a:latin typeface="Bradley Hand ITC" panose="03070402050302030203" pitchFamily="66" charset="0"/>
            </a:rPr>
            <a:t> </a:t>
          </a:r>
          <a:r>
            <a:rPr lang="en-US" sz="2400" b="1" dirty="0" err="1">
              <a:latin typeface="Bradley Hand ITC" panose="03070402050302030203" pitchFamily="66" charset="0"/>
            </a:rPr>
            <a:t>artıq</a:t>
          </a:r>
          <a:r>
            <a:rPr lang="en-US" sz="2400" b="1" dirty="0">
              <a:latin typeface="Bradley Hand ITC" panose="03070402050302030203" pitchFamily="66" charset="0"/>
            </a:rPr>
            <a:t> </a:t>
          </a:r>
          <a:r>
            <a:rPr lang="en-US" sz="2400" b="1" dirty="0" err="1">
              <a:latin typeface="Bradley Hand ITC" panose="03070402050302030203" pitchFamily="66" charset="0"/>
            </a:rPr>
            <a:t>gərilməsi</a:t>
          </a:r>
          <a:r>
            <a:rPr lang="en-US" sz="2400" b="1" dirty="0">
              <a:latin typeface="Bradley Hand ITC" panose="03070402050302030203" pitchFamily="66" charset="0"/>
            </a:rPr>
            <a:t> </a:t>
          </a:r>
          <a:r>
            <a:rPr lang="en-US" sz="2400" b="1" dirty="0" err="1">
              <a:latin typeface="Bradley Hand ITC" panose="03070402050302030203" pitchFamily="66" charset="0"/>
            </a:rPr>
            <a:t>keçsin</a:t>
          </a:r>
          <a:r>
            <a:rPr lang="en-US" sz="2400" b="1" dirty="0">
              <a:latin typeface="Bradley Hand ITC" panose="03070402050302030203" pitchFamily="66" charset="0"/>
            </a:rPr>
            <a:t> </a:t>
          </a:r>
          <a:r>
            <a:rPr lang="en-US" sz="2400" b="1" dirty="0" err="1">
              <a:latin typeface="Bradley Hand ITC" panose="03070402050302030203" pitchFamily="66" charset="0"/>
            </a:rPr>
            <a:t>və</a:t>
          </a:r>
          <a:r>
            <a:rPr lang="en-US" sz="2400" b="1" dirty="0">
              <a:latin typeface="Bradley Hand ITC" panose="03070402050302030203" pitchFamily="66" charset="0"/>
            </a:rPr>
            <a:t> </a:t>
          </a:r>
          <a:r>
            <a:rPr lang="en-US" sz="2400" b="1" dirty="0" err="1">
              <a:latin typeface="Bradley Hand ITC" panose="03070402050302030203" pitchFamily="66" charset="0"/>
            </a:rPr>
            <a:t>onun</a:t>
          </a:r>
          <a:r>
            <a:rPr lang="en-US" sz="2400" b="1" dirty="0">
              <a:latin typeface="Bradley Hand ITC" panose="03070402050302030203" pitchFamily="66" charset="0"/>
            </a:rPr>
            <a:t> </a:t>
          </a:r>
          <a:r>
            <a:rPr lang="en-US" sz="2400" b="1" dirty="0" err="1">
              <a:latin typeface="Bradley Hand ITC" panose="03070402050302030203" pitchFamily="66" charset="0"/>
            </a:rPr>
            <a:t>yı</a:t>
          </a:r>
          <a:r>
            <a:rPr lang="az-Latn-AZ" sz="2400" b="1" dirty="0">
              <a:latin typeface="Bradley Hand ITC" panose="03070402050302030203" pitchFamily="66" charset="0"/>
            </a:rPr>
            <a:t>ğ</a:t>
          </a:r>
          <a:r>
            <a:rPr lang="en-US" sz="2400" b="1" dirty="0" err="1">
              <a:latin typeface="Bradley Hand ITC" panose="03070402050302030203" pitchFamily="66" charset="0"/>
            </a:rPr>
            <a:t>ılma</a:t>
          </a:r>
          <a:r>
            <a:rPr lang="en-US" sz="2400" b="1" dirty="0">
              <a:latin typeface="Bradley Hand ITC" panose="03070402050302030203" pitchFamily="66" charset="0"/>
            </a:rPr>
            <a:t> </a:t>
          </a:r>
          <a:r>
            <a:rPr lang="en-US" sz="2400" b="1" dirty="0" err="1">
              <a:latin typeface="Bradley Hand ITC" panose="03070402050302030203" pitchFamily="66" charset="0"/>
            </a:rPr>
            <a:t>qabiliyyəti</a:t>
          </a:r>
          <a:r>
            <a:rPr lang="en-US" sz="2400" b="1" dirty="0">
              <a:latin typeface="Bradley Hand ITC" panose="03070402050302030203" pitchFamily="66" charset="0"/>
            </a:rPr>
            <a:t> </a:t>
          </a:r>
          <a:r>
            <a:rPr lang="en-US" sz="2400" b="1" dirty="0" err="1">
              <a:latin typeface="Bradley Hand ITC" panose="03070402050302030203" pitchFamily="66" charset="0"/>
            </a:rPr>
            <a:t>yaxşılaşsın</a:t>
          </a:r>
          <a:r>
            <a:rPr lang="en-US" sz="2400" b="1" dirty="0">
              <a:latin typeface="Bradley Hand ITC" panose="03070402050302030203" pitchFamily="66" charset="0"/>
            </a:rPr>
            <a:t>. </a:t>
          </a:r>
          <a:endParaRPr lang="en-US" sz="2400" dirty="0">
            <a:latin typeface="Bradley Hand ITC" panose="03070402050302030203" pitchFamily="66" charset="0"/>
          </a:endParaRPr>
        </a:p>
      </dsp:txBody>
      <dsp:txXfrm>
        <a:off x="827181" y="501528"/>
        <a:ext cx="8489097" cy="1003577"/>
      </dsp:txXfrm>
    </dsp:sp>
    <dsp:sp modelId="{592D1F09-6683-4326-AF2A-F6834FD581DF}">
      <dsp:nvSpPr>
        <dsp:cNvPr id="8" name="Oval 7"/>
        <dsp:cNvSpPr/>
      </dsp:nvSpPr>
      <dsp:spPr bwMode="white">
        <a:xfrm>
          <a:off x="199946" y="362833"/>
          <a:ext cx="1254471" cy="1254471"/>
        </a:xfrm>
        <a:prstGeom prst="ellipse">
          <a:avLst/>
        </a:prstGeom>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sp:spPr>
      <dsp:style>
        <a:lnRef idx="2">
          <a:schemeClr val="accent1"/>
        </a:lnRef>
        <a:fillRef idx="1">
          <a:schemeClr val="lt1"/>
        </a:fillRef>
        <a:effectRef idx="0">
          <a:scrgbClr r="0" g="0" b="0"/>
        </a:effectRef>
        <a:fontRef idx="minor"/>
      </dsp:style>
      <dsp:txXfrm>
        <a:off x="199946" y="362833"/>
        <a:ext cx="1254471" cy="1254471"/>
      </dsp:txXfrm>
    </dsp:sp>
    <dsp:sp modelId="{DC21E07A-9396-43F0-A575-03AC4CF0ABA2}">
      <dsp:nvSpPr>
        <dsp:cNvPr id="9" name="Rectangles 8"/>
        <dsp:cNvSpPr/>
      </dsp:nvSpPr>
      <dsp:spPr bwMode="white">
        <a:xfrm>
          <a:off x="1402555" y="2007154"/>
          <a:ext cx="7913723" cy="1003577"/>
        </a:xfrm>
        <a:prstGeom prst="rect">
          <a:avLst/>
        </a:prstGeom>
      </dsp:spPr>
      <dsp:style>
        <a:lnRef idx="2">
          <a:schemeClr val="lt1"/>
        </a:lnRef>
        <a:fillRef idx="1">
          <a:schemeClr val="accent1"/>
        </a:fillRef>
        <a:effectRef idx="0">
          <a:scrgbClr r="0" g="0" b="0"/>
        </a:effectRef>
        <a:fontRef idx="minor">
          <a:schemeClr val="lt1"/>
        </a:fontRef>
      </dsp:style>
      <dsp:txBody>
        <a:bodyPr lIns="796589"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1" dirty="0" err="1">
              <a:latin typeface="Bradley Hand ITC" panose="03070402050302030203" pitchFamily="66" charset="0"/>
            </a:rPr>
            <a:t>Əkizlərlə</a:t>
          </a:r>
          <a:r>
            <a:rPr lang="en-US" sz="2400" b="1" dirty="0">
              <a:latin typeface="Bradley Hand ITC" panose="03070402050302030203" pitchFamily="66" charset="0"/>
            </a:rPr>
            <a:t> do</a:t>
          </a:r>
          <a:r>
            <a:rPr lang="az-Latn-AZ" sz="2400" b="1" dirty="0">
              <a:latin typeface="Bradley Hand ITC" panose="03070402050302030203" pitchFamily="66" charset="0"/>
            </a:rPr>
            <a:t>ğ</a:t>
          </a:r>
          <a:r>
            <a:rPr lang="en-US" sz="2400" b="1" dirty="0" err="1">
              <a:latin typeface="Bradley Hand ITC" panose="03070402050302030203" pitchFamily="66" charset="0"/>
            </a:rPr>
            <a:t>uş</a:t>
          </a:r>
          <a:r>
            <a:rPr lang="en-US" sz="2400" b="1" dirty="0">
              <a:latin typeface="Bradley Hand ITC" panose="03070402050302030203" pitchFamily="66" charset="0"/>
            </a:rPr>
            <a:t> monitor </a:t>
          </a:r>
          <a:r>
            <a:rPr lang="en-US" sz="2400" b="1" dirty="0" err="1">
              <a:latin typeface="Bradley Hand ITC" panose="03070402050302030203" pitchFamily="66" charset="0"/>
            </a:rPr>
            <a:t>nəzarəti</a:t>
          </a:r>
          <a:r>
            <a:rPr lang="en-US" sz="2400" b="1" dirty="0">
              <a:latin typeface="Bradley Hand ITC" panose="03070402050302030203" pitchFamily="66" charset="0"/>
            </a:rPr>
            <a:t> </a:t>
          </a:r>
          <a:r>
            <a:rPr lang="en-US" sz="2400" b="1" dirty="0" err="1">
              <a:latin typeface="Bradley Hand ITC" panose="03070402050302030203" pitchFamily="66" charset="0"/>
            </a:rPr>
            <a:t>altında</a:t>
          </a:r>
          <a:r>
            <a:rPr lang="en-US" sz="2400" b="1" dirty="0">
              <a:latin typeface="Bradley Hand ITC" panose="03070402050302030203" pitchFamily="66" charset="0"/>
            </a:rPr>
            <a:t> </a:t>
          </a:r>
          <a:r>
            <a:rPr lang="en-US" sz="2400" b="1" dirty="0" err="1">
              <a:latin typeface="Bradley Hand ITC" panose="03070402050302030203" pitchFamily="66" charset="0"/>
            </a:rPr>
            <a:t>aparılır</a:t>
          </a:r>
          <a:r>
            <a:rPr lang="en-US" sz="2400" b="1" dirty="0">
              <a:latin typeface="Bradley Hand ITC" panose="03070402050302030203" pitchFamily="66" charset="0"/>
            </a:rPr>
            <a:t> </a:t>
          </a:r>
          <a:r>
            <a:rPr lang="en-US" sz="2400" b="1" dirty="0" err="1">
              <a:latin typeface="Bradley Hand ITC" panose="03070402050302030203" pitchFamily="66" charset="0"/>
            </a:rPr>
            <a:t>Gücvermə</a:t>
          </a:r>
          <a:r>
            <a:rPr lang="en-US" sz="2400" b="1" dirty="0">
              <a:latin typeface="Bradley Hand ITC" panose="03070402050302030203" pitchFamily="66" charset="0"/>
            </a:rPr>
            <a:t> </a:t>
          </a:r>
          <a:r>
            <a:rPr lang="en-US" sz="2400" b="1" dirty="0" err="1">
              <a:latin typeface="Bradley Hand ITC" panose="03070402050302030203" pitchFamily="66" charset="0"/>
            </a:rPr>
            <a:t>zəifliyində</a:t>
          </a:r>
          <a:r>
            <a:rPr lang="en-US" sz="2400" b="1" dirty="0">
              <a:latin typeface="Bradley Hand ITC" panose="03070402050302030203" pitchFamily="66" charset="0"/>
            </a:rPr>
            <a:t> do</a:t>
          </a:r>
          <a:r>
            <a:rPr lang="az-Latn-AZ" sz="2400" b="1" dirty="0">
              <a:latin typeface="Bradley Hand ITC" panose="03070402050302030203" pitchFamily="66" charset="0"/>
            </a:rPr>
            <a:t>ğ</a:t>
          </a:r>
          <a:r>
            <a:rPr lang="en-US" sz="2400" b="1" dirty="0">
              <a:latin typeface="Bradley Hand ITC" panose="03070402050302030203" pitchFamily="66" charset="0"/>
            </a:rPr>
            <a:t>um </a:t>
          </a:r>
          <a:r>
            <a:rPr lang="en-US" sz="2400" b="1" dirty="0" err="1">
              <a:latin typeface="Bradley Hand ITC" panose="03070402050302030203" pitchFamily="66" charset="0"/>
            </a:rPr>
            <a:t>fəaliyyətini</a:t>
          </a:r>
          <a:r>
            <a:rPr lang="en-US" sz="2400" b="1" dirty="0">
              <a:latin typeface="Bradley Hand ITC" panose="03070402050302030203" pitchFamily="66" charset="0"/>
            </a:rPr>
            <a:t> </a:t>
          </a:r>
          <a:r>
            <a:rPr lang="en-US" sz="2400" b="1" dirty="0" err="1">
              <a:latin typeface="Bradley Hand ITC" panose="03070402050302030203" pitchFamily="66" charset="0"/>
            </a:rPr>
            <a:t>artiran</a:t>
          </a:r>
          <a:r>
            <a:rPr lang="en-US" sz="2400" b="1" dirty="0">
              <a:latin typeface="Bradley Hand ITC" panose="03070402050302030203" pitchFamily="66" charset="0"/>
            </a:rPr>
            <a:t> </a:t>
          </a:r>
          <a:r>
            <a:rPr lang="en-US" sz="2400" b="1" dirty="0" err="1">
              <a:latin typeface="Bradley Hand ITC" panose="03070402050302030203" pitchFamily="66" charset="0"/>
            </a:rPr>
            <a:t>maddələr</a:t>
          </a:r>
          <a:r>
            <a:rPr lang="en-US" sz="2400" b="1" dirty="0">
              <a:latin typeface="Bradley Hand ITC" panose="03070402050302030203" pitchFamily="66" charset="0"/>
            </a:rPr>
            <a:t> </a:t>
          </a:r>
          <a:r>
            <a:rPr lang="en-US" sz="2400" b="1" dirty="0" err="1">
              <a:latin typeface="Bradley Hand ITC" panose="03070402050302030203" pitchFamily="66" charset="0"/>
            </a:rPr>
            <a:t>istifadə</a:t>
          </a:r>
          <a:r>
            <a:rPr lang="en-US" sz="2400" b="1" dirty="0">
              <a:latin typeface="Bradley Hand ITC" panose="03070402050302030203" pitchFamily="66" charset="0"/>
            </a:rPr>
            <a:t> </a:t>
          </a:r>
          <a:r>
            <a:rPr lang="en-US" sz="2400" b="1" dirty="0" err="1">
              <a:latin typeface="Bradley Hand ITC" panose="03070402050302030203" pitchFamily="66" charset="0"/>
            </a:rPr>
            <a:t>edilir</a:t>
          </a:r>
          <a:r>
            <a:rPr lang="en-US" sz="2400" b="1" dirty="0">
              <a:latin typeface="Bradley Hand ITC" panose="03070402050302030203" pitchFamily="66" charset="0"/>
            </a:rPr>
            <a:t> </a:t>
          </a:r>
          <a:endParaRPr lang="en-US" sz="2400" dirty="0">
            <a:latin typeface="Bradley Hand ITC" panose="03070402050302030203" pitchFamily="66" charset="0"/>
          </a:endParaRPr>
        </a:p>
      </dsp:txBody>
      <dsp:txXfrm>
        <a:off x="1402555" y="2007154"/>
        <a:ext cx="7913723" cy="1003577"/>
      </dsp:txXfrm>
    </dsp:sp>
    <dsp:sp modelId="{A60C3353-8133-43AA-8D93-0707BC0610D8}">
      <dsp:nvSpPr>
        <dsp:cNvPr id="10" name="Oval 9"/>
        <dsp:cNvSpPr/>
      </dsp:nvSpPr>
      <dsp:spPr bwMode="white">
        <a:xfrm>
          <a:off x="775319" y="1881707"/>
          <a:ext cx="1254471" cy="1254471"/>
        </a:xfrm>
        <a:prstGeom prst="ellipse">
          <a:avLst/>
        </a:prstGeom>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sp:spPr>
      <dsp:style>
        <a:lnRef idx="2">
          <a:schemeClr val="accent1"/>
        </a:lnRef>
        <a:fillRef idx="1">
          <a:schemeClr val="lt1"/>
        </a:fillRef>
        <a:effectRef idx="0">
          <a:scrgbClr r="0" g="0" b="0"/>
        </a:effectRef>
        <a:fontRef idx="minor"/>
      </dsp:style>
      <dsp:txXfrm>
        <a:off x="775319" y="1881707"/>
        <a:ext cx="1254471" cy="1254471"/>
      </dsp:txXfrm>
    </dsp:sp>
    <dsp:sp modelId="{3DDA644E-C035-4EC6-A250-61ADA676EC29}">
      <dsp:nvSpPr>
        <dsp:cNvPr id="11" name="Rectangles 10"/>
        <dsp:cNvSpPr/>
      </dsp:nvSpPr>
      <dsp:spPr bwMode="white">
        <a:xfrm>
          <a:off x="1402555" y="3512781"/>
          <a:ext cx="7913723" cy="1003577"/>
        </a:xfrm>
        <a:prstGeom prst="rect">
          <a:avLst/>
        </a:prstGeom>
      </dsp:spPr>
      <dsp:style>
        <a:lnRef idx="2">
          <a:schemeClr val="lt1"/>
        </a:lnRef>
        <a:fillRef idx="1">
          <a:schemeClr val="accent1"/>
        </a:fillRef>
        <a:effectRef idx="0">
          <a:scrgbClr r="0" g="0" b="0"/>
        </a:effectRef>
        <a:fontRef idx="minor">
          <a:schemeClr val="lt1"/>
        </a:fontRef>
      </dsp:style>
      <dsp:txBody>
        <a:bodyPr lIns="796589"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1" dirty="0">
              <a:solidFill>
                <a:schemeClr val="bg1"/>
              </a:solidFill>
              <a:latin typeface="Bradley Hand ITC" panose="03070402050302030203" pitchFamily="66" charset="0"/>
            </a:rPr>
            <a:t>Ilk </a:t>
          </a:r>
          <a:r>
            <a:rPr lang="en-US" sz="2400" b="1" dirty="0" err="1">
              <a:solidFill>
                <a:schemeClr val="bg1"/>
              </a:solidFill>
              <a:latin typeface="Bradley Hand ITC" panose="03070402050302030203" pitchFamily="66" charset="0"/>
            </a:rPr>
            <a:t>döl</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dogulduqdan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sonra</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göbək</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ciyəsinin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həm</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döl</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həm</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də</a:t>
          </a:r>
          <a:r>
            <a:rPr lang="en-US" sz="2400" b="1" dirty="0">
              <a:solidFill>
                <a:schemeClr val="bg1"/>
              </a:solidFill>
              <a:latin typeface="Bradley Hand ITC" panose="03070402050302030203" pitchFamily="66" charset="0"/>
            </a:rPr>
            <a:t> ana </a:t>
          </a:r>
          <a:r>
            <a:rPr lang="en-US" sz="2400" b="1" dirty="0" err="1">
              <a:solidFill>
                <a:schemeClr val="bg1"/>
              </a:solidFill>
              <a:latin typeface="Bradley Hand ITC" panose="03070402050302030203" pitchFamily="66" charset="0"/>
            </a:rPr>
            <a:t>tərəfini</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baglamaq</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lazımdır</a:t>
          </a:r>
          <a:r>
            <a:rPr lang="en-US" sz="2400" b="1" dirty="0">
              <a:solidFill>
                <a:schemeClr val="bg1"/>
              </a:solidFill>
              <a:latin typeface="Bradley Hand ITC" panose="03070402050302030203" pitchFamily="66" charset="0"/>
            </a:rPr>
            <a:t> </a:t>
          </a:r>
          <a:endParaRPr lang="en-US" sz="2400" dirty="0">
            <a:solidFill>
              <a:schemeClr val="bg1"/>
            </a:solidFill>
            <a:latin typeface="Bradley Hand ITC" panose="03070402050302030203" pitchFamily="66" charset="0"/>
          </a:endParaRPr>
        </a:p>
      </dsp:txBody>
      <dsp:txXfrm>
        <a:off x="1402555" y="3512781"/>
        <a:ext cx="7913723" cy="1003577"/>
      </dsp:txXfrm>
    </dsp:sp>
    <dsp:sp modelId="{F20E4B8E-7A4C-443B-846F-C2CE586BD86E}">
      <dsp:nvSpPr>
        <dsp:cNvPr id="12" name="Oval 11"/>
        <dsp:cNvSpPr/>
      </dsp:nvSpPr>
      <dsp:spPr bwMode="white">
        <a:xfrm>
          <a:off x="775319" y="3387334"/>
          <a:ext cx="1254471" cy="1254471"/>
        </a:xfrm>
        <a:prstGeom prst="ellipse">
          <a:avLst/>
        </a:prstGeom>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sp:spPr>
      <dsp:style>
        <a:lnRef idx="2">
          <a:schemeClr val="accent1"/>
        </a:lnRef>
        <a:fillRef idx="1">
          <a:schemeClr val="lt1"/>
        </a:fillRef>
        <a:effectRef idx="0">
          <a:scrgbClr r="0" g="0" b="0"/>
        </a:effectRef>
        <a:fontRef idx="minor"/>
      </dsp:style>
      <dsp:txXfrm>
        <a:off x="775319" y="3387334"/>
        <a:ext cx="1254471" cy="1254471"/>
      </dsp:txXfrm>
    </dsp:sp>
    <dsp:sp modelId="{C39F6F35-9146-4E31-A15A-6D10E36F90EF}">
      <dsp:nvSpPr>
        <dsp:cNvPr id="13" name="Rectangles 12"/>
        <dsp:cNvSpPr/>
      </dsp:nvSpPr>
      <dsp:spPr bwMode="white">
        <a:xfrm>
          <a:off x="827181" y="5018407"/>
          <a:ext cx="8489097" cy="1003577"/>
        </a:xfrm>
        <a:prstGeom prst="rect">
          <a:avLst/>
        </a:prstGeom>
      </dsp:spPr>
      <dsp:style>
        <a:lnRef idx="2">
          <a:schemeClr val="lt1"/>
        </a:lnRef>
        <a:fillRef idx="1">
          <a:schemeClr val="accent1"/>
        </a:fillRef>
        <a:effectRef idx="0">
          <a:scrgbClr r="0" g="0" b="0"/>
        </a:effectRef>
        <a:fontRef idx="minor">
          <a:schemeClr val="lt1"/>
        </a:fontRef>
      </dsp:style>
      <dsp:txBody>
        <a:bodyPr lIns="796589"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b="1" dirty="0" err="1">
              <a:latin typeface="Bradley Hand ITC" panose="03070402050302030203" pitchFamily="66" charset="0"/>
            </a:rPr>
            <a:t>Əgər</a:t>
          </a:r>
          <a:r>
            <a:rPr lang="en-US" sz="2400" b="1" dirty="0">
              <a:latin typeface="Bradley Hand ITC" panose="03070402050302030203" pitchFamily="66" charset="0"/>
            </a:rPr>
            <a:t> 30 </a:t>
          </a:r>
          <a:r>
            <a:rPr lang="en-US" sz="2400" b="1" dirty="0" err="1">
              <a:latin typeface="Bradley Hand ITC" panose="03070402050302030203" pitchFamily="66" charset="0"/>
            </a:rPr>
            <a:t>dəqiqə</a:t>
          </a:r>
          <a:r>
            <a:rPr lang="en-US" sz="2400" b="1" dirty="0">
              <a:latin typeface="Bradley Hand ITC" panose="03070402050302030203" pitchFamily="66" charset="0"/>
            </a:rPr>
            <a:t> </a:t>
          </a:r>
          <a:r>
            <a:rPr lang="en-US" sz="2400" b="1" dirty="0" err="1">
              <a:latin typeface="Bradley Hand ITC" panose="03070402050302030203" pitchFamily="66" charset="0"/>
            </a:rPr>
            <a:t>ərzində</a:t>
          </a:r>
          <a:r>
            <a:rPr lang="en-US" sz="2400" b="1" dirty="0">
              <a:latin typeface="Bradley Hand ITC" panose="03070402050302030203" pitchFamily="66" charset="0"/>
            </a:rPr>
            <a:t> </a:t>
          </a:r>
          <a:r>
            <a:rPr lang="en-US" sz="2400" b="1" dirty="0" err="1">
              <a:latin typeface="Bradley Hand ITC" panose="03070402050302030203" pitchFamily="66" charset="0"/>
            </a:rPr>
            <a:t>ikinci</a:t>
          </a:r>
          <a:r>
            <a:rPr lang="en-US" sz="2400" b="1" dirty="0">
              <a:latin typeface="Bradley Hand ITC" panose="03070402050302030203" pitchFamily="66" charset="0"/>
            </a:rPr>
            <a:t> </a:t>
          </a:r>
          <a:r>
            <a:rPr lang="en-US" sz="2400" b="1" dirty="0" err="1">
              <a:latin typeface="Bradley Hand ITC" panose="03070402050302030203" pitchFamily="66" charset="0"/>
            </a:rPr>
            <a:t>döl</a:t>
          </a:r>
          <a:r>
            <a:rPr lang="en-US" sz="2400" b="1" dirty="0">
              <a:latin typeface="Bradley Hand ITC" panose="03070402050302030203" pitchFamily="66" charset="0"/>
            </a:rPr>
            <a:t> </a:t>
          </a:r>
          <a:r>
            <a:rPr lang="en-US" sz="2400" b="1" dirty="0" err="1">
              <a:latin typeface="Bradley Hand ITC" panose="03070402050302030203" pitchFamily="66" charset="0"/>
            </a:rPr>
            <a:t>dogulmazsa</a:t>
          </a:r>
          <a:r>
            <a:rPr lang="en-US" sz="2400" b="1" dirty="0">
              <a:latin typeface="Bradley Hand ITC" panose="03070402050302030203" pitchFamily="66" charset="0"/>
            </a:rPr>
            <a:t>, </a:t>
          </a:r>
          <a:r>
            <a:rPr lang="en-US" sz="2400" b="1" dirty="0" err="1">
              <a:latin typeface="Bradley Hand ITC" panose="03070402050302030203" pitchFamily="66" charset="0"/>
            </a:rPr>
            <a:t>su</a:t>
          </a:r>
          <a:r>
            <a:rPr lang="en-US" sz="2400" b="1" dirty="0">
              <a:latin typeface="Bradley Hand ITC" panose="03070402050302030203" pitchFamily="66" charset="0"/>
            </a:rPr>
            <a:t> </a:t>
          </a:r>
          <a:r>
            <a:rPr lang="en-US" sz="2400" b="1" dirty="0" err="1">
              <a:latin typeface="Bradley Hand ITC" panose="03070402050302030203" pitchFamily="66" charset="0"/>
            </a:rPr>
            <a:t>kisəsi</a:t>
          </a:r>
          <a:r>
            <a:rPr lang="en-US" sz="2400" b="1" dirty="0">
              <a:latin typeface="Bradley Hand ITC" panose="03070402050302030203" pitchFamily="66" charset="0"/>
            </a:rPr>
            <a:t> </a:t>
          </a:r>
          <a:r>
            <a:rPr lang="en-US" sz="2400" b="1" dirty="0" err="1">
              <a:latin typeface="Bradley Hand ITC" panose="03070402050302030203" pitchFamily="66" charset="0"/>
            </a:rPr>
            <a:t>açılır</a:t>
          </a:r>
          <a:r>
            <a:rPr lang="en-US" sz="2400" b="1" dirty="0">
              <a:latin typeface="Bradley Hand ITC" panose="03070402050302030203" pitchFamily="66" charset="0"/>
            </a:rPr>
            <a:t> </a:t>
          </a:r>
          <a:r>
            <a:rPr lang="en-US" sz="2400" b="1" dirty="0" err="1">
              <a:latin typeface="Bradley Hand ITC" panose="03070402050302030203" pitchFamily="66" charset="0"/>
            </a:rPr>
            <a:t>və</a:t>
          </a:r>
          <a:r>
            <a:rPr lang="en-US" sz="2400" b="1" dirty="0">
              <a:latin typeface="Bradley Hand ITC" panose="03070402050302030203" pitchFamily="66" charset="0"/>
            </a:rPr>
            <a:t> </a:t>
          </a:r>
          <a:r>
            <a:rPr lang="en-US" sz="2400" b="1" dirty="0" err="1">
              <a:latin typeface="Bradley Hand ITC" panose="03070402050302030203" pitchFamily="66" charset="0"/>
            </a:rPr>
            <a:t>dölyanı</a:t>
          </a:r>
          <a:r>
            <a:rPr lang="en-US" sz="2400" b="1" dirty="0">
              <a:latin typeface="Bradley Hand ITC" panose="03070402050302030203" pitchFamily="66" charset="0"/>
            </a:rPr>
            <a:t> </a:t>
          </a:r>
          <a:r>
            <a:rPr lang="en-US" sz="2400" b="1" dirty="0" err="1">
              <a:latin typeface="Bradley Hand ITC" panose="03070402050302030203" pitchFamily="66" charset="0"/>
            </a:rPr>
            <a:t>mayeni</a:t>
          </a:r>
          <a:r>
            <a:rPr lang="en-US" sz="2400" b="1" dirty="0">
              <a:latin typeface="Bradley Hand ITC" panose="03070402050302030203" pitchFamily="66" charset="0"/>
            </a:rPr>
            <a:t> </a:t>
          </a:r>
          <a:r>
            <a:rPr lang="en-US" sz="2400" b="1" dirty="0" err="1">
              <a:latin typeface="Bradley Hand ITC" panose="03070402050302030203" pitchFamily="66" charset="0"/>
            </a:rPr>
            <a:t>ehtiyyatla</a:t>
          </a:r>
          <a:r>
            <a:rPr lang="en-US" sz="2400" b="1" dirty="0">
              <a:latin typeface="Bradley Hand ITC" panose="03070402050302030203" pitchFamily="66" charset="0"/>
            </a:rPr>
            <a:t> </a:t>
          </a:r>
          <a:r>
            <a:rPr lang="en-US" sz="2400" b="1" dirty="0" err="1">
              <a:latin typeface="Bradley Hand ITC" panose="03070402050302030203" pitchFamily="66" charset="0"/>
            </a:rPr>
            <a:t>buraxıb</a:t>
          </a:r>
          <a:r>
            <a:rPr lang="en-US" sz="2400" b="1" dirty="0">
              <a:latin typeface="Bradley Hand ITC" panose="03070402050302030203" pitchFamily="66" charset="0"/>
            </a:rPr>
            <a:t> </a:t>
          </a:r>
          <a:r>
            <a:rPr lang="en-US" sz="2400" b="1" dirty="0" err="1">
              <a:latin typeface="Bradley Hand ITC" panose="03070402050302030203" pitchFamily="66" charset="0"/>
            </a:rPr>
            <a:t>doguşu</a:t>
          </a:r>
          <a:r>
            <a:rPr lang="en-US" sz="2400" b="1" dirty="0">
              <a:latin typeface="Bradley Hand ITC" panose="03070402050302030203" pitchFamily="66" charset="0"/>
            </a:rPr>
            <a:t> </a:t>
          </a:r>
          <a:r>
            <a:rPr lang="en-US" sz="2400" b="1" dirty="0" err="1">
              <a:latin typeface="Bradley Hand ITC" panose="03070402050302030203" pitchFamily="66" charset="0"/>
            </a:rPr>
            <a:t>təbii</a:t>
          </a:r>
          <a:r>
            <a:rPr lang="en-US" sz="2400" b="1" dirty="0">
              <a:latin typeface="Bradley Hand ITC" panose="03070402050302030203" pitchFamily="66" charset="0"/>
            </a:rPr>
            <a:t> </a:t>
          </a:r>
          <a:r>
            <a:rPr lang="en-US" sz="2400" b="1" dirty="0" err="1">
              <a:latin typeface="Bradley Hand ITC" panose="03070402050302030203" pitchFamily="66" charset="0"/>
            </a:rPr>
            <a:t>axarına</a:t>
          </a:r>
          <a:r>
            <a:rPr lang="en-US" sz="2400" b="1" dirty="0">
              <a:latin typeface="Bradley Hand ITC" panose="03070402050302030203" pitchFamily="66" charset="0"/>
            </a:rPr>
            <a:t> </a:t>
          </a:r>
          <a:r>
            <a:rPr lang="en-US" sz="2400" b="1" dirty="0" err="1">
              <a:latin typeface="Bradley Hand ITC" panose="03070402050302030203" pitchFamily="66" charset="0"/>
            </a:rPr>
            <a:t>buraxırlar</a:t>
          </a:r>
          <a:endParaRPr lang="en-US" sz="2400" dirty="0">
            <a:latin typeface="Bradley Hand ITC" panose="03070402050302030203" pitchFamily="66" charset="0"/>
          </a:endParaRPr>
        </a:p>
      </dsp:txBody>
      <dsp:txXfrm>
        <a:off x="827181" y="5018407"/>
        <a:ext cx="8489097" cy="1003577"/>
      </dsp:txXfrm>
    </dsp:sp>
    <dsp:sp modelId="{F99D6CB2-A856-4A3D-87E7-40652041D4E3}">
      <dsp:nvSpPr>
        <dsp:cNvPr id="14" name="Oval 13"/>
        <dsp:cNvSpPr/>
      </dsp:nvSpPr>
      <dsp:spPr bwMode="white">
        <a:xfrm>
          <a:off x="199946" y="4892960"/>
          <a:ext cx="1254471" cy="1254471"/>
        </a:xfrm>
        <a:prstGeom prst="ellipse">
          <a:avLst/>
        </a:prstGeom>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5400000" scaled="1"/>
          <a:tileRect/>
        </a:gradFill>
      </dsp:spPr>
      <dsp:style>
        <a:lnRef idx="2">
          <a:schemeClr val="accent1"/>
        </a:lnRef>
        <a:fillRef idx="1">
          <a:schemeClr val="lt1"/>
        </a:fillRef>
        <a:effectRef idx="0">
          <a:scrgbClr r="0" g="0" b="0"/>
        </a:effectRef>
        <a:fontRef idx="minor"/>
      </dsp:style>
      <dsp:txXfrm>
        <a:off x="199946" y="4892960"/>
        <a:ext cx="1254471" cy="1254471"/>
      </dsp:txXfrm>
    </dsp:sp>
    <dsp:sp modelId="{EB2DCAA4-758A-4DA1-9853-8BAC714B7F00}">
      <dsp:nvSpPr>
        <dsp:cNvPr id="3" name="Rectangles 2" hidden="1"/>
        <dsp:cNvSpPr/>
      </dsp:nvSpPr>
      <dsp:spPr bwMode="white">
        <a:xfrm>
          <a:off x="188064" y="143941"/>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88064" y="143941"/>
        <a:ext cx="36000" cy="36000"/>
      </dsp:txXfrm>
    </dsp:sp>
    <dsp:sp modelId="{8D6F2AD4-71F8-4C9A-876D-EAAF87BD149F}">
      <dsp:nvSpPr>
        <dsp:cNvPr id="5" name="Rectangles 4" hidden="1"/>
        <dsp:cNvSpPr/>
      </dsp:nvSpPr>
      <dsp:spPr bwMode="white">
        <a:xfrm>
          <a:off x="1472049" y="3243756"/>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472049" y="3243756"/>
        <a:ext cx="36000" cy="36000"/>
      </dsp:txXfrm>
    </dsp:sp>
    <dsp:sp modelId="{B9310674-E99E-4550-A48E-D9FD84F56414}">
      <dsp:nvSpPr>
        <dsp:cNvPr id="6" name="Rectangles 5" hidden="1"/>
        <dsp:cNvSpPr/>
      </dsp:nvSpPr>
      <dsp:spPr bwMode="white">
        <a:xfrm>
          <a:off x="188064" y="6343571"/>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88064" y="6343571"/>
        <a:ext cx="36000" cy="3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281737" cy="5248275"/>
        <a:chOff x="0" y="0"/>
        <a:chExt cx="6281737" cy="5248275"/>
      </a:xfrm>
    </dsp:grpSpPr>
    <dsp:sp modelId="{0C608905-8825-4C88-9F44-9CDD2A187463}">
      <dsp:nvSpPr>
        <dsp:cNvPr id="3" name="Rectangles 2"/>
        <dsp:cNvSpPr/>
      </dsp:nvSpPr>
      <dsp:spPr bwMode="white">
        <a:xfrm>
          <a:off x="34353" y="2325"/>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Bradley Hand ITC" panose="03070402050302030203" pitchFamily="66" charset="0"/>
            </a:rPr>
            <a:t>3 </a:t>
          </a:r>
          <a:r>
            <a:rPr lang="en-US" sz="2400" b="1" dirty="0" err="1">
              <a:solidFill>
                <a:schemeClr val="bg1"/>
              </a:solidFill>
              <a:latin typeface="Bradley Hand ITC" panose="03070402050302030203" pitchFamily="66" charset="0"/>
            </a:rPr>
            <a:t>və</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daha</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artiq</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döllərlə</a:t>
          </a:r>
          <a:r>
            <a:rPr lang="en-US" sz="2400" b="1" dirty="0">
              <a:solidFill>
                <a:schemeClr val="bg1"/>
              </a:solidFill>
              <a:latin typeface="Bradley Hand ITC" panose="03070402050302030203" pitchFamily="66" charset="0"/>
            </a:rPr>
            <a:t> do</a:t>
          </a:r>
          <a:r>
            <a:rPr lang="az-Latn-AZ" sz="2400" b="1" dirty="0">
              <a:solidFill>
                <a:schemeClr val="bg1"/>
              </a:solidFill>
              <a:latin typeface="Bradley Hand ITC" panose="03070402050302030203" pitchFamily="66" charset="0"/>
            </a:rPr>
            <a:t>ğ</a:t>
          </a:r>
          <a:r>
            <a:rPr lang="en-US" sz="2400" b="1" dirty="0" err="1">
              <a:solidFill>
                <a:schemeClr val="bg1"/>
              </a:solidFill>
              <a:latin typeface="Bradley Hand ITC" panose="03070402050302030203" pitchFamily="66" charset="0"/>
            </a:rPr>
            <a:t>uş</a:t>
          </a:r>
          <a:r>
            <a:rPr lang="en-US" sz="2400" b="1" dirty="0">
              <a:solidFill>
                <a:schemeClr val="bg1"/>
              </a:solidFill>
              <a:latin typeface="Bradley Hand ITC" panose="03070402050302030203" pitchFamily="66" charset="0"/>
            </a:rPr>
            <a:t> </a:t>
          </a:r>
        </a:p>
      </dsp:txBody>
      <dsp:txXfrm>
        <a:off x="34353" y="2325"/>
        <a:ext cx="1943106" cy="1165863"/>
      </dsp:txXfrm>
    </dsp:sp>
    <dsp:sp modelId="{5204F5E3-972F-40E5-BC6E-4829D8ABAAE4}">
      <dsp:nvSpPr>
        <dsp:cNvPr id="4" name="Rectangles 3"/>
        <dsp:cNvSpPr/>
      </dsp:nvSpPr>
      <dsp:spPr bwMode="white">
        <a:xfrm>
          <a:off x="2171769" y="2325"/>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err="1">
              <a:solidFill>
                <a:schemeClr val="bg1"/>
              </a:solidFill>
              <a:latin typeface="Bradley Hand ITC" panose="03070402050302030203" pitchFamily="66" charset="0"/>
            </a:rPr>
            <a:t>Döllərdən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birinin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yaxud</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hər</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ikisinin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köndələn</a:t>
          </a:r>
          <a:r>
            <a:rPr lang="en-US" sz="1800" b="1" dirty="0">
              <a:solidFill>
                <a:schemeClr val="bg1"/>
              </a:solidFill>
              <a:latin typeface="Bradley Hand ITC" panose="03070402050302030203" pitchFamily="66" charset="0"/>
            </a:rPr>
            <a:t> </a:t>
          </a:r>
          <a:r>
            <a:rPr lang="en-US" sz="1800" b="1" dirty="0" err="1">
              <a:solidFill>
                <a:schemeClr val="bg1"/>
              </a:solidFill>
              <a:latin typeface="Bradley Hand ITC" panose="03070402050302030203" pitchFamily="66" charset="0"/>
            </a:rPr>
            <a:t>vəziyyəti</a:t>
          </a:r>
          <a:r>
            <a:rPr lang="en-US" sz="1800" b="1" dirty="0">
              <a:solidFill>
                <a:schemeClr val="bg1"/>
              </a:solidFill>
              <a:latin typeface="Bradley Hand ITC" panose="03070402050302030203" pitchFamily="66" charset="0"/>
            </a:rPr>
            <a:t> </a:t>
          </a:r>
        </a:p>
      </dsp:txBody>
      <dsp:txXfrm>
        <a:off x="2171769" y="2325"/>
        <a:ext cx="1943106" cy="1165863"/>
      </dsp:txXfrm>
    </dsp:sp>
    <dsp:sp modelId="{C056A339-85E4-4D39-AF86-4EF79258D337}">
      <dsp:nvSpPr>
        <dsp:cNvPr id="5" name="Rectangles 4"/>
        <dsp:cNvSpPr/>
      </dsp:nvSpPr>
      <dsp:spPr bwMode="white">
        <a:xfrm>
          <a:off x="4309186" y="2325"/>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err="1">
              <a:latin typeface="Bradley Hand ITC" panose="03070402050302030203" pitchFamily="66" charset="0"/>
            </a:rPr>
            <a:t>Döllərdən</a:t>
          </a:r>
          <a:r>
            <a:rPr lang="en-US" sz="1800" b="1" dirty="0">
              <a:latin typeface="Bradley Hand ITC" panose="03070402050302030203" pitchFamily="66" charset="0"/>
            </a:rPr>
            <a:t> </a:t>
          </a:r>
          <a:r>
            <a:rPr lang="en-US" sz="1800" b="1" dirty="0" err="1">
              <a:latin typeface="Bradley Hand ITC" panose="03070402050302030203" pitchFamily="66" charset="0"/>
            </a:rPr>
            <a:t>birinin</a:t>
          </a:r>
          <a:r>
            <a:rPr lang="en-US" sz="1800" b="1" dirty="0">
              <a:latin typeface="Bradley Hand ITC" panose="03070402050302030203" pitchFamily="66" charset="0"/>
            </a:rPr>
            <a:t> </a:t>
          </a:r>
          <a:r>
            <a:rPr lang="en-US" sz="1800" b="1" dirty="0" err="1">
              <a:latin typeface="Bradley Hand ITC" panose="03070402050302030203" pitchFamily="66" charset="0"/>
            </a:rPr>
            <a:t>yaxud</a:t>
          </a:r>
          <a:r>
            <a:rPr lang="en-US" sz="1800" b="1" dirty="0">
              <a:latin typeface="Bradley Hand ITC" panose="03070402050302030203" pitchFamily="66" charset="0"/>
            </a:rPr>
            <a:t> </a:t>
          </a:r>
          <a:r>
            <a:rPr lang="en-US" sz="1800" b="1" dirty="0" err="1">
              <a:latin typeface="Bradley Hand ITC" panose="03070402050302030203" pitchFamily="66" charset="0"/>
            </a:rPr>
            <a:t>hər</a:t>
          </a:r>
          <a:r>
            <a:rPr lang="en-US" sz="1800" b="1" dirty="0">
              <a:latin typeface="Bradley Hand ITC" panose="03070402050302030203" pitchFamily="66" charset="0"/>
            </a:rPr>
            <a:t> </a:t>
          </a:r>
          <a:r>
            <a:rPr lang="en-US" sz="1800" b="1" dirty="0" err="1">
              <a:latin typeface="Bradley Hand ITC" panose="03070402050302030203" pitchFamily="66" charset="0"/>
            </a:rPr>
            <a:t>ikisinin</a:t>
          </a:r>
          <a:r>
            <a:rPr lang="en-US" sz="1800" b="1" dirty="0">
              <a:latin typeface="Bradley Hand ITC" panose="03070402050302030203" pitchFamily="66" charset="0"/>
            </a:rPr>
            <a:t> </a:t>
          </a:r>
          <a:r>
            <a:rPr lang="en-US" sz="1800" b="1" dirty="0" err="1">
              <a:latin typeface="Bradley Hand ITC" panose="03070402050302030203" pitchFamily="66" charset="0"/>
            </a:rPr>
            <a:t>sa</a:t>
          </a:r>
          <a:r>
            <a:rPr lang="az-Latn-AZ" sz="1800" b="1" dirty="0">
              <a:latin typeface="Bradley Hand ITC" panose="03070402050302030203" pitchFamily="66" charset="0"/>
            </a:rPr>
            <a:t>ğr</a:t>
          </a:r>
          <a:r>
            <a:rPr lang="en-US" sz="1800" b="1" dirty="0">
              <a:latin typeface="Bradley Hand ITC" panose="03070402050302030203" pitchFamily="66" charset="0"/>
            </a:rPr>
            <a:t>ı </a:t>
          </a:r>
          <a:r>
            <a:rPr lang="en-US" sz="1800" b="1" dirty="0" err="1">
              <a:latin typeface="Bradley Hand ITC" panose="03070402050302030203" pitchFamily="66" charset="0"/>
            </a:rPr>
            <a:t>gəlişində</a:t>
          </a:r>
          <a:r>
            <a:rPr lang="en-US" sz="1800" b="1" dirty="0">
              <a:latin typeface="Bradley Hand ITC" panose="03070402050302030203" pitchFamily="66" charset="0"/>
            </a:rPr>
            <a:t> </a:t>
          </a:r>
          <a:r>
            <a:rPr lang="en-US" sz="1800" b="1" dirty="0" err="1">
              <a:latin typeface="Bradley Hand ITC" panose="03070402050302030203" pitchFamily="66" charset="0"/>
            </a:rPr>
            <a:t>olması</a:t>
          </a:r>
          <a:r>
            <a:rPr lang="en-US" sz="1800" b="1" dirty="0">
              <a:latin typeface="Bradley Hand ITC" panose="03070402050302030203" pitchFamily="66" charset="0"/>
            </a:rPr>
            <a:t> </a:t>
          </a:r>
        </a:p>
      </dsp:txBody>
      <dsp:txXfrm>
        <a:off x="4309186" y="2325"/>
        <a:ext cx="1943106" cy="1165863"/>
      </dsp:txXfrm>
    </dsp:sp>
    <dsp:sp modelId="{64C8E855-8C82-4EAF-BE13-FD3BE64B87A2}">
      <dsp:nvSpPr>
        <dsp:cNvPr id="6" name="Rectangles 5"/>
        <dsp:cNvSpPr/>
      </dsp:nvSpPr>
      <dsp:spPr bwMode="white">
        <a:xfrm>
          <a:off x="34353" y="1361579"/>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err="1">
              <a:solidFill>
                <a:schemeClr val="bg1"/>
              </a:solidFill>
              <a:latin typeface="Bradley Hand ITC" panose="03070402050302030203" pitchFamily="66" charset="0"/>
            </a:rPr>
            <a:t>Döllərin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hipoksiyası</a:t>
          </a:r>
          <a:r>
            <a:rPr lang="en-US" sz="2400" b="1" dirty="0">
              <a:solidFill>
                <a:schemeClr val="bg1"/>
              </a:solidFill>
              <a:latin typeface="Bradley Hand ITC" panose="03070402050302030203" pitchFamily="66" charset="0"/>
            </a:rPr>
            <a:t> </a:t>
          </a:r>
        </a:p>
      </dsp:txBody>
      <dsp:txXfrm>
        <a:off x="34353" y="1361579"/>
        <a:ext cx="1943106" cy="1165863"/>
      </dsp:txXfrm>
    </dsp:sp>
    <dsp:sp modelId="{4B260084-B673-488F-9EB9-017B039B78E9}">
      <dsp:nvSpPr>
        <dsp:cNvPr id="7" name="Rectangles 6"/>
        <dsp:cNvSpPr/>
      </dsp:nvSpPr>
      <dsp:spPr bwMode="white">
        <a:xfrm>
          <a:off x="2171769" y="1361579"/>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err="1">
              <a:solidFill>
                <a:schemeClr val="bg1"/>
              </a:solidFill>
              <a:latin typeface="Bradley Hand ITC" panose="03070402050302030203" pitchFamily="66" charset="0"/>
            </a:rPr>
            <a:t>Göbək</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ciyəsinin</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sallanması</a:t>
          </a:r>
          <a:r>
            <a:rPr lang="en-US" sz="2400" b="1" dirty="0">
              <a:solidFill>
                <a:schemeClr val="bg1"/>
              </a:solidFill>
              <a:latin typeface="Bradley Hand ITC" panose="03070402050302030203" pitchFamily="66" charset="0"/>
            </a:rPr>
            <a:t> </a:t>
          </a:r>
        </a:p>
      </dsp:txBody>
      <dsp:txXfrm>
        <a:off x="2171769" y="1361579"/>
        <a:ext cx="1943106" cy="1165863"/>
      </dsp:txXfrm>
    </dsp:sp>
    <dsp:sp modelId="{FB149736-E3C2-4832-AD71-12515044EF9A}">
      <dsp:nvSpPr>
        <dsp:cNvPr id="8" name="Rectangles 7"/>
        <dsp:cNvSpPr/>
      </dsp:nvSpPr>
      <dsp:spPr bwMode="white">
        <a:xfrm>
          <a:off x="4309186" y="1361579"/>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latin typeface="Bradley Hand ITC" panose="03070402050302030203" pitchFamily="66" charset="0"/>
            </a:rPr>
            <a:t>Do</a:t>
          </a:r>
          <a:r>
            <a:rPr lang="az-Latn-AZ" sz="2400" b="1" dirty="0">
              <a:latin typeface="Bradley Hand ITC" panose="03070402050302030203" pitchFamily="66" charset="0"/>
            </a:rPr>
            <a:t>ğ</a:t>
          </a:r>
          <a:r>
            <a:rPr lang="en-US" sz="2400" b="1" dirty="0">
              <a:latin typeface="Bradley Hand ITC" panose="03070402050302030203" pitchFamily="66" charset="0"/>
            </a:rPr>
            <a:t>um </a:t>
          </a:r>
          <a:r>
            <a:rPr lang="en-US" sz="2400" b="1" dirty="0" err="1">
              <a:latin typeface="Bradley Hand ITC" panose="03070402050302030203" pitchFamily="66" charset="0"/>
            </a:rPr>
            <a:t>fəaliyyətinin</a:t>
          </a:r>
          <a:r>
            <a:rPr lang="en-US" sz="2400" b="1" dirty="0">
              <a:latin typeface="Bradley Hand ITC" panose="03070402050302030203" pitchFamily="66" charset="0"/>
            </a:rPr>
            <a:t> </a:t>
          </a:r>
          <a:r>
            <a:rPr lang="en-US" sz="2400" b="1" dirty="0" err="1">
              <a:latin typeface="Bradley Hand ITC" panose="03070402050302030203" pitchFamily="66" charset="0"/>
            </a:rPr>
            <a:t>zəifliyi</a:t>
          </a:r>
          <a:r>
            <a:rPr lang="en-US" sz="2400" b="1" dirty="0">
              <a:latin typeface="Bradley Hand ITC" panose="03070402050302030203" pitchFamily="66" charset="0"/>
            </a:rPr>
            <a:t> </a:t>
          </a:r>
        </a:p>
      </dsp:txBody>
      <dsp:txXfrm>
        <a:off x="4309186" y="1361579"/>
        <a:ext cx="1943106" cy="1165863"/>
      </dsp:txXfrm>
    </dsp:sp>
    <dsp:sp modelId="{2AB680FE-EB4B-4BF6-9F63-EFF8D7C69791}">
      <dsp:nvSpPr>
        <dsp:cNvPr id="9" name="Rectangles 8"/>
        <dsp:cNvSpPr/>
      </dsp:nvSpPr>
      <dsp:spPr bwMode="white">
        <a:xfrm>
          <a:off x="34353" y="2720833"/>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a:solidFill>
                <a:schemeClr val="bg1"/>
              </a:solidFill>
              <a:latin typeface="Bradley Hand ITC" panose="03070402050302030203" pitchFamily="66" charset="0"/>
            </a:rPr>
            <a:t>Anan</a:t>
          </a:r>
          <a:r>
            <a:rPr lang="az-Latn-AZ" sz="2400" b="1" dirty="0">
              <a:solidFill>
                <a:schemeClr val="bg1"/>
              </a:solidFill>
              <a:latin typeface="Bradley Hand ITC" panose="03070402050302030203" pitchFamily="66" charset="0"/>
            </a:rPr>
            <a:t>ı</a:t>
          </a:r>
          <a:r>
            <a:rPr lang="en-US" sz="2400" b="1" dirty="0">
              <a:solidFill>
                <a:schemeClr val="bg1"/>
              </a:solidFill>
              <a:latin typeface="Bradley Hand ITC" panose="03070402050302030203" pitchFamily="66" charset="0"/>
            </a:rPr>
            <a:t>n </a:t>
          </a:r>
          <a:r>
            <a:rPr lang="en-US" sz="2400" b="1" dirty="0" err="1">
              <a:solidFill>
                <a:schemeClr val="bg1"/>
              </a:solidFill>
              <a:latin typeface="Bradley Hand ITC" panose="03070402050302030203" pitchFamily="66" charset="0"/>
            </a:rPr>
            <a:t>ekstragenital</a:t>
          </a:r>
          <a:r>
            <a:rPr lang="en-US" sz="2400" b="1" dirty="0">
              <a:solidFill>
                <a:schemeClr val="bg1"/>
              </a:solidFill>
              <a:latin typeface="Bradley Hand ITC" panose="03070402050302030203" pitchFamily="66" charset="0"/>
            </a:rPr>
            <a:t> </a:t>
          </a:r>
          <a:r>
            <a:rPr lang="en-US" sz="2400" b="1" dirty="0" err="1">
              <a:solidFill>
                <a:schemeClr val="bg1"/>
              </a:solidFill>
              <a:latin typeface="Bradley Hand ITC" panose="03070402050302030203" pitchFamily="66" charset="0"/>
            </a:rPr>
            <a:t>patologiyası</a:t>
          </a:r>
          <a:r>
            <a:rPr lang="en-US" sz="1800" dirty="0"/>
            <a:t> </a:t>
          </a:r>
        </a:p>
      </dsp:txBody>
      <dsp:txXfrm>
        <a:off x="34353" y="2720833"/>
        <a:ext cx="1943106" cy="1165863"/>
      </dsp:txXfrm>
    </dsp:sp>
    <dsp:sp modelId="{BDE1D72A-1DAC-4B7A-96C6-0C30FCC099B7}">
      <dsp:nvSpPr>
        <dsp:cNvPr id="10" name="Rectangles 9"/>
        <dsp:cNvSpPr/>
      </dsp:nvSpPr>
      <dsp:spPr bwMode="white">
        <a:xfrm>
          <a:off x="2171769" y="2720833"/>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latin typeface="Bradley Hand ITC" panose="03070402050302030203" pitchFamily="66" charset="0"/>
            </a:rPr>
            <a:t>OPH  a</a:t>
          </a:r>
          <a:r>
            <a:rPr lang="az-Latn-AZ" sz="1800" b="1" dirty="0">
              <a:latin typeface="Bradley Hand ITC" panose="03070402050302030203" pitchFamily="66" charset="0"/>
            </a:rPr>
            <a:t>ğ</a:t>
          </a:r>
          <a:r>
            <a:rPr lang="en-US" sz="1800" b="1" dirty="0" err="1">
              <a:latin typeface="Bradley Hand ITC" panose="03070402050302030203" pitchFamily="66" charset="0"/>
            </a:rPr>
            <a:t>ır</a:t>
          </a:r>
          <a:r>
            <a:rPr lang="en-US" sz="1800" b="1" dirty="0">
              <a:latin typeface="Bradley Hand ITC" panose="03070402050302030203" pitchFamily="66" charset="0"/>
            </a:rPr>
            <a:t> </a:t>
          </a:r>
          <a:r>
            <a:rPr lang="en-US" sz="1800" b="1" dirty="0" err="1">
              <a:latin typeface="Bradley Hand ITC" panose="03070402050302030203" pitchFamily="66" charset="0"/>
            </a:rPr>
            <a:t>formaları</a:t>
          </a:r>
          <a:r>
            <a:rPr lang="en-US" sz="1800" b="1" dirty="0">
              <a:latin typeface="Bradley Hand ITC" panose="03070402050302030203" pitchFamily="66" charset="0"/>
            </a:rPr>
            <a:t> </a:t>
          </a:r>
          <a:r>
            <a:rPr lang="az-Latn-AZ" sz="1800" b="1" dirty="0">
              <a:latin typeface="Bradley Hand ITC" panose="03070402050302030203" pitchFamily="66" charset="0"/>
            </a:rPr>
            <a:t>(ödem, proteinuriya, hipertenziya</a:t>
          </a:r>
          <a:r>
            <a:rPr lang="az-Latn-AZ" sz="1700" dirty="0"/>
            <a:t>)</a:t>
          </a:r>
          <a:endParaRPr lang="en-US" sz="1700" dirty="0"/>
        </a:p>
      </dsp:txBody>
      <dsp:txXfrm>
        <a:off x="2171769" y="2720833"/>
        <a:ext cx="1943106" cy="1165863"/>
      </dsp:txXfrm>
    </dsp:sp>
    <dsp:sp modelId="{6EEC82E5-3F73-4B05-886D-E618AFD22062}">
      <dsp:nvSpPr>
        <dsp:cNvPr id="11" name="Rectangles 10"/>
        <dsp:cNvSpPr/>
      </dsp:nvSpPr>
      <dsp:spPr bwMode="white">
        <a:xfrm>
          <a:off x="4309186" y="2720833"/>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err="1">
              <a:latin typeface="Bradley Hand ITC" panose="03070402050302030203" pitchFamily="66" charset="0"/>
            </a:rPr>
            <a:t>Cift</a:t>
          </a:r>
          <a:r>
            <a:rPr lang="en-US" sz="2400" b="1" dirty="0">
              <a:latin typeface="Bradley Hand ITC" panose="03070402050302030203" pitchFamily="66" charset="0"/>
            </a:rPr>
            <a:t> </a:t>
          </a:r>
          <a:r>
            <a:rPr lang="en-US" sz="2400" b="1" dirty="0" err="1">
              <a:latin typeface="Bradley Hand ITC" panose="03070402050302030203" pitchFamily="66" charset="0"/>
            </a:rPr>
            <a:t>gəlişi</a:t>
          </a:r>
          <a:r>
            <a:rPr lang="en-US" sz="1900" dirty="0"/>
            <a:t> </a:t>
          </a:r>
        </a:p>
      </dsp:txBody>
      <dsp:txXfrm>
        <a:off x="4309186" y="2720833"/>
        <a:ext cx="1943106" cy="1165863"/>
      </dsp:txXfrm>
    </dsp:sp>
    <dsp:sp modelId="{4372B8BE-E014-4564-93B7-C0E4520D1FB2}">
      <dsp:nvSpPr>
        <dsp:cNvPr id="12" name="Rectangles 11"/>
        <dsp:cNvSpPr/>
      </dsp:nvSpPr>
      <dsp:spPr bwMode="white">
        <a:xfrm>
          <a:off x="2170082" y="4080086"/>
          <a:ext cx="1943106" cy="1165863"/>
        </a:xfrm>
        <a:prstGeom prst="rect">
          <a:avLst/>
        </a:prstGeom>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100" b="1" dirty="0" err="1">
              <a:latin typeface="Bradley Hand ITC" panose="03070402050302030203" pitchFamily="66" charset="0"/>
            </a:rPr>
            <a:t>Ciftin</a:t>
          </a:r>
          <a:r>
            <a:rPr lang="en-US" sz="2100" b="1" dirty="0">
              <a:latin typeface="Bradley Hand ITC" panose="03070402050302030203" pitchFamily="66" charset="0"/>
            </a:rPr>
            <a:t> </a:t>
          </a:r>
          <a:r>
            <a:rPr lang="en-US" sz="2100" b="1" dirty="0" err="1">
              <a:latin typeface="Bradley Hand ITC" panose="03070402050302030203" pitchFamily="66" charset="0"/>
            </a:rPr>
            <a:t>vaxt</a:t>
          </a:r>
          <a:r>
            <a:rPr lang="az-Latn-AZ" sz="2100" b="1" dirty="0">
              <a:latin typeface="Bradley Hand ITC" panose="03070402050302030203" pitchFamily="66" charset="0"/>
            </a:rPr>
            <a:t>ı</a:t>
          </a:r>
          <a:r>
            <a:rPr lang="en-US" sz="2100" b="1" dirty="0" err="1">
              <a:latin typeface="Bradley Hand ITC" panose="03070402050302030203" pitchFamily="66" charset="0"/>
            </a:rPr>
            <a:t>ndan</a:t>
          </a:r>
          <a:r>
            <a:rPr lang="en-US" sz="2100" b="1" dirty="0">
              <a:latin typeface="Bradley Hand ITC" panose="03070402050302030203" pitchFamily="66" charset="0"/>
            </a:rPr>
            <a:t> </a:t>
          </a:r>
          <a:r>
            <a:rPr lang="en-US" sz="2100" b="1" dirty="0" err="1">
              <a:latin typeface="Bradley Hand ITC" panose="03070402050302030203" pitchFamily="66" charset="0"/>
            </a:rPr>
            <a:t>qabaq</a:t>
          </a:r>
          <a:r>
            <a:rPr lang="en-US" sz="2100" b="1" dirty="0">
              <a:latin typeface="Bradley Hand ITC" panose="03070402050302030203" pitchFamily="66" charset="0"/>
            </a:rPr>
            <a:t> </a:t>
          </a:r>
          <a:r>
            <a:rPr lang="en-US" sz="2100" b="1" dirty="0" err="1">
              <a:latin typeface="Bradley Hand ITC" panose="03070402050302030203" pitchFamily="66" charset="0"/>
            </a:rPr>
            <a:t>ayrılmas</a:t>
          </a:r>
          <a:r>
            <a:rPr lang="az-Latn-AZ" sz="2100" b="1" dirty="0">
              <a:latin typeface="Bradley Hand ITC" panose="03070402050302030203" pitchFamily="66" charset="0"/>
            </a:rPr>
            <a:t>ı</a:t>
          </a:r>
          <a:endParaRPr lang="en-US" sz="2100" b="1" dirty="0">
            <a:latin typeface="Bradley Hand ITC" panose="03070402050302030203" pitchFamily="66" charset="0"/>
          </a:endParaRPr>
        </a:p>
      </dsp:txBody>
      <dsp:txXfrm>
        <a:off x="2170082" y="4080086"/>
        <a:ext cx="1943106" cy="116586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Щелкните, чтобы изменить стили текста образца слайда</a:t>
            </a:r>
            <a:endParaRPr lang="en-US"/>
          </a:p>
          <a:p>
            <a:pPr lvl="1" rtl="0"/>
            <a:r>
              <a:rPr lang="en-US"/>
              <a:t>Второй уровень</a:t>
            </a:r>
            <a:endParaRPr lang="en-US"/>
          </a:p>
          <a:p>
            <a:pPr lvl="2" rtl="0"/>
            <a:r>
              <a:rPr lang="en-US"/>
              <a:t>Третий уровень</a:t>
            </a:r>
            <a:endParaRPr lang="en-US"/>
          </a:p>
          <a:p>
            <a:pPr lvl="3" rtl="0"/>
            <a:r>
              <a:rPr lang="en-US"/>
              <a:t>Четвертый уровень</a:t>
            </a:r>
            <a:endParaRPr lang="en-US"/>
          </a:p>
          <a:p>
            <a:pPr lvl="4" rtl="0"/>
            <a:r>
              <a:rPr lang="en-US"/>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ru-RU"/>
              <a:t>Образец заголовка</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rtl="0"/>
            <a:fld id="{6506E9A3-1561-45B7-908B-DACC52528ABB}" type="datetime1">
              <a:rPr lang="ru-RU" smtClean="0"/>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rtl="0"/>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pPr rtl="0"/>
            <a:fld id="{34B7E4EF-A1BD-40F4-AB7B-04F084DD991D}"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3E92B999-6CB2-48D4-8AF6-3D1A5D13436B}" type="datetime1">
              <a:rPr lang="ru-RU" smtClean="0"/>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a:xfrm>
            <a:off x="804672" y="320040"/>
            <a:ext cx="3657600" cy="320040"/>
          </a:xfrm>
        </p:spPr>
        <p:txBody>
          <a:bodyPr/>
          <a:lstStyle/>
          <a:p>
            <a:pPr rtl="0"/>
            <a:fld id="{B52C98DB-1092-48C4-AD4E-BD3E9D2E2345}" type="datetime1">
              <a:rPr lang="ru-RU" smtClean="0"/>
            </a:fld>
            <a:endParaRPr lang="en-US"/>
          </a:p>
        </p:txBody>
      </p:sp>
      <p:sp>
        <p:nvSpPr>
          <p:cNvPr id="5" name="Footer Placeholder 4"/>
          <p:cNvSpPr>
            <a:spLocks noGrp="1"/>
          </p:cNvSpPr>
          <p:nvPr>
            <p:ph type="ftr" sz="quarter" idx="11"/>
          </p:nvPr>
        </p:nvSpPr>
        <p:spPr>
          <a:xfrm>
            <a:off x="804672" y="6227064"/>
            <a:ext cx="10588752" cy="320040"/>
          </a:xfrm>
        </p:spPr>
        <p:txBody>
          <a:bodyPr/>
          <a:lstStyle/>
          <a:p>
            <a:pPr rtl="0"/>
            <a:endParaRPr lang="en-US"/>
          </a:p>
        </p:txBody>
      </p:sp>
      <p:sp>
        <p:nvSpPr>
          <p:cNvPr id="6" name="Slide Number Placeholder 5"/>
          <p:cNvSpPr>
            <a:spLocks noGrp="1"/>
          </p:cNvSpPr>
          <p:nvPr>
            <p:ph type="sldNum" sz="quarter" idx="12"/>
          </p:nvPr>
        </p:nvSpPr>
        <p:spPr>
          <a:xfrm>
            <a:off x="10469880" y="320040"/>
            <a:ext cx="914400" cy="320040"/>
          </a:xfrm>
        </p:spPr>
        <p:txBody>
          <a:bodyPr/>
          <a:lstStyle/>
          <a:p>
            <a:pPr rtl="0"/>
            <a:fld id="{34B7E4EF-A1BD-40F4-AB7B-04F084DD991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629C2F20-7994-4D1E-A01C-96ECBA4612EB}" type="datetime1">
              <a:rPr lang="ru-RU" smtClean="0"/>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a:xfrm>
            <a:off x="804672" y="320040"/>
            <a:ext cx="3657600" cy="320040"/>
          </a:xfrm>
        </p:spPr>
        <p:txBody>
          <a:bodyPr/>
          <a:lstStyle/>
          <a:p>
            <a:pPr rtl="0"/>
            <a:fld id="{7B2CE4EA-3B49-4A00-ADF3-7C7272A626C1}" type="datetime1">
              <a:rPr lang="ru-RU" smtClean="0"/>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rtl="0"/>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pPr rtl="0"/>
            <a:fld id="{34B7E4EF-A1BD-40F4-AB7B-04F084DD991D}"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a:xfrm>
            <a:off x="804672" y="320040"/>
            <a:ext cx="3657600" cy="320040"/>
          </a:xfrm>
        </p:spPr>
        <p:txBody>
          <a:bodyPr/>
          <a:lstStyle/>
          <a:p>
            <a:pPr rtl="0"/>
            <a:fld id="{1068A786-B8BF-4988-ACBA-DD9B5BC8D522}" type="datetime1">
              <a:rPr lang="ru-RU" smtClean="0"/>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pPr rtl="0"/>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pPr rtl="0"/>
            <a:fld id="{34B7E4EF-A1BD-40F4-AB7B-04F084DD991D}" type="slidenum">
              <a:rPr lang="en-US" smtClean="0"/>
            </a:fld>
            <a:endParaRPr lang="en-US"/>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5125305" y="1488985"/>
            <a:ext cx="6264350" cy="1696853"/>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5118447" y="4351687"/>
            <a:ext cx="6265588" cy="1704060"/>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a:xfrm>
            <a:off x="804672" y="320040"/>
            <a:ext cx="3657600" cy="320040"/>
          </a:xfrm>
        </p:spPr>
        <p:txBody>
          <a:bodyPr/>
          <a:lstStyle/>
          <a:p>
            <a:pPr rtl="0"/>
            <a:fld id="{23090412-2DE5-405A-816E-F08FB54EB168}" type="datetime1">
              <a:rPr lang="ru-RU" smtClean="0"/>
            </a:fld>
            <a:endParaRPr lang="en-US"/>
          </a:p>
        </p:txBody>
      </p:sp>
      <p:sp>
        <p:nvSpPr>
          <p:cNvPr id="8" name="Footer Placeholder 7"/>
          <p:cNvSpPr>
            <a:spLocks noGrp="1"/>
          </p:cNvSpPr>
          <p:nvPr>
            <p:ph type="ftr" sz="quarter" idx="11"/>
          </p:nvPr>
        </p:nvSpPr>
        <p:spPr>
          <a:xfrm>
            <a:off x="804672" y="6227064"/>
            <a:ext cx="10588752" cy="320040"/>
          </a:xfrm>
        </p:spPr>
        <p:txBody>
          <a:bodyPr/>
          <a:lstStyle/>
          <a:p>
            <a:pPr rtl="0"/>
            <a:endParaRPr lang="en-US"/>
          </a:p>
        </p:txBody>
      </p:sp>
      <p:sp>
        <p:nvSpPr>
          <p:cNvPr id="9" name="Slide Number Placeholder 8"/>
          <p:cNvSpPr>
            <a:spLocks noGrp="1"/>
          </p:cNvSpPr>
          <p:nvPr>
            <p:ph type="sldNum" sz="quarter" idx="12"/>
          </p:nvPr>
        </p:nvSpPr>
        <p:spPr>
          <a:xfrm>
            <a:off x="10469880" y="320040"/>
            <a:ext cx="914400" cy="320040"/>
          </a:xfrm>
        </p:spPr>
        <p:txBody>
          <a:bodyPr/>
          <a:lstStyle/>
          <a:p>
            <a:pPr rtl="0"/>
            <a:fld id="{34B7E4EF-A1BD-40F4-AB7B-04F084DD991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rtl="0"/>
            <a:fld id="{F4C2D7CB-4DC1-4BB7-BF00-4C36160857E0}" type="datetime1">
              <a:rPr lang="ru-RU" smtClean="0"/>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pPr rtl="0"/>
            <a:fld id="{4060D38F-E364-4ED4-9BF4-D7F00FFBE76A}" type="datetime1">
              <a:rPr lang="ru-RU" smtClean="0"/>
            </a:fld>
            <a:endParaRPr lang="en-US"/>
          </a:p>
        </p:txBody>
      </p:sp>
      <p:sp>
        <p:nvSpPr>
          <p:cNvPr id="3" name="Footer Placeholder 2"/>
          <p:cNvSpPr>
            <a:spLocks noGrp="1"/>
          </p:cNvSpPr>
          <p:nvPr>
            <p:ph type="ftr" sz="quarter" idx="11"/>
          </p:nvPr>
        </p:nvSpPr>
        <p:spPr>
          <a:xfrm>
            <a:off x="804672" y="6227064"/>
            <a:ext cx="10588752" cy="320040"/>
          </a:xfrm>
        </p:spPr>
        <p:txBody>
          <a:bodyPr/>
          <a:lstStyle/>
          <a:p>
            <a:pPr rtl="0"/>
            <a:endParaRPr lang="en-US"/>
          </a:p>
        </p:txBody>
      </p:sp>
      <p:sp>
        <p:nvSpPr>
          <p:cNvPr id="4" name="Slide Number Placeholder 3"/>
          <p:cNvSpPr>
            <a:spLocks noGrp="1"/>
          </p:cNvSpPr>
          <p:nvPr>
            <p:ph type="sldNum" sz="quarter" idx="12"/>
          </p:nvPr>
        </p:nvSpPr>
        <p:spPr>
          <a:xfrm>
            <a:off x="10469880" y="320040"/>
            <a:ext cx="914400" cy="320040"/>
          </a:xfrm>
        </p:spPr>
        <p:txBody>
          <a:bodyPr/>
          <a:lstStyle/>
          <a:p>
            <a:pPr rtl="0"/>
            <a:fld id="{34B7E4EF-A1BD-40F4-AB7B-04F084DD991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pPr rtl="0"/>
            <a:fld id="{F183FEFD-AB08-4CB5-AE4D-2F6B12D8E3B0}" type="datetime1">
              <a:rPr lang="ru-RU" smtClean="0"/>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a:xfrm>
            <a:off x="804672" y="320040"/>
            <a:ext cx="3657600" cy="320040"/>
          </a:xfrm>
        </p:spPr>
        <p:txBody>
          <a:bodyPr/>
          <a:lstStyle/>
          <a:p>
            <a:pPr rtl="0"/>
            <a:fld id="{EBEA1583-5CEF-4E36-A7FC-D34B7E954D76}" type="datetime1">
              <a:rPr lang="ru-RU" smtClean="0"/>
            </a:fld>
            <a:endParaRPr lang="en-US" dirty="0"/>
          </a:p>
        </p:txBody>
      </p:sp>
      <p:sp>
        <p:nvSpPr>
          <p:cNvPr id="6" name="Footer Placeholder 5"/>
          <p:cNvSpPr>
            <a:spLocks noGrp="1"/>
          </p:cNvSpPr>
          <p:nvPr>
            <p:ph type="ftr" sz="quarter" idx="11"/>
          </p:nvPr>
        </p:nvSpPr>
        <p:spPr>
          <a:xfrm>
            <a:off x="804672" y="6227064"/>
            <a:ext cx="5942203" cy="320040"/>
          </a:xfrm>
        </p:spPr>
        <p:txBody>
          <a:bodyPr/>
          <a:lstStyle/>
          <a:p>
            <a:pPr algn="l" rtl="0"/>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pPr rtl="0"/>
            <a:fld id="{34B7E4EF-A1BD-40F4-AB7B-04F084DD991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9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rtl="0"/>
            <a:fld id="{1068A786-B8BF-4988-ACBA-DD9B5BC8D522}" type="datetime1">
              <a:rPr lang="ru-RU" smtClean="0"/>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34B7E4EF-A1BD-40F4-AB7B-04F084DD991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p:cNvPicPr>
            <a:picLocks noChangeAspect="1"/>
          </p:cNvPicPr>
          <p:nvPr/>
        </p:nvPicPr>
        <p:blipFill rotWithShape="1">
          <a:blip r:embed="rId1">
            <a:extLst>
              <a:ext uri="{28A0092B-C50C-407E-A947-70E740481C1C}">
                <a14:useLocalDpi xmlns:a14="http://schemas.microsoft.com/office/drawing/2010/main" val="0"/>
              </a:ext>
            </a:extLst>
          </a:blip>
          <a:srcRect r="-1"/>
          <a:stretch>
            <a:fillRect/>
          </a:stretch>
        </p:blipFill>
        <p:spPr>
          <a:xfrm>
            <a:off x="21" y="10"/>
            <a:ext cx="12191979" cy="6857990"/>
          </a:xfrm>
          <a:prstGeom prst="rect">
            <a:avLst/>
          </a:prstGeom>
        </p:spPr>
      </p:pic>
      <p:sp>
        <p:nvSpPr>
          <p:cNvPr id="2" name="Заголовок 1"/>
          <p:cNvSpPr>
            <a:spLocks noGrp="1"/>
          </p:cNvSpPr>
          <p:nvPr>
            <p:ph type="ctrTitle"/>
          </p:nvPr>
        </p:nvSpPr>
        <p:spPr>
          <a:xfrm>
            <a:off x="4002158" y="2155902"/>
            <a:ext cx="7933146" cy="1630907"/>
          </a:xfrm>
        </p:spPr>
        <p:txBody>
          <a:bodyPr rtlCol="0">
            <a:noAutofit/>
          </a:bodyPr>
          <a:lstStyle/>
          <a:p>
            <a:r>
              <a:rPr lang="az-Latn-AZ" sz="8000" b="1" dirty="0">
                <a:solidFill>
                  <a:srgbClr val="C00000"/>
                </a:solidFill>
                <a:effectLst>
                  <a:outerShdw blurRad="38100" dist="38100" dir="2700000" algn="tl">
                    <a:srgbClr val="000000">
                      <a:alpha val="43137"/>
                    </a:srgbClr>
                  </a:outerShdw>
                </a:effectLst>
                <a:latin typeface="Vivaldi" panose="03020602050506090804" pitchFamily="66" charset="0"/>
              </a:rPr>
              <a:t>Çoxdöllü hamiləlik </a:t>
            </a:r>
            <a:endParaRPr lang="en-US" sz="8000" b="1" dirty="0">
              <a:solidFill>
                <a:srgbClr val="C00000"/>
              </a:solidFill>
              <a:effectLst>
                <a:outerShdw blurRad="38100" dist="38100" dir="2700000" algn="tl">
                  <a:srgbClr val="000000">
                    <a:alpha val="43137"/>
                  </a:srgbClr>
                </a:outerShdw>
              </a:effectLst>
            </a:endParaRPr>
          </a:p>
        </p:txBody>
      </p:sp>
      <p:sp>
        <p:nvSpPr>
          <p:cNvPr id="3" name="Subtitle 2"/>
          <p:cNvSpPr/>
          <p:nvPr>
            <p:ph type="subTitle" idx="1"/>
          </p:nvPr>
        </p:nvSpPr>
        <p:spPr/>
        <p:txBody>
          <a:bodyPr/>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347" y="1998271"/>
            <a:ext cx="10237305" cy="2554545"/>
          </a:xfrm>
          <a:prstGeom prst="rect">
            <a:avLst/>
          </a:prstGeom>
          <a:noFill/>
        </p:spPr>
        <p:txBody>
          <a:bodyPr wrap="square" rtlCol="0">
            <a:spAutoFit/>
          </a:bodyPr>
          <a:lstStyle/>
          <a:p>
            <a:pPr algn="ctr"/>
            <a:r>
              <a:rPr lang="az-Latn-AZ" sz="3200" b="1" dirty="0">
                <a:solidFill>
                  <a:srgbClr val="C00000"/>
                </a:solidFill>
                <a:latin typeface="Bradley Hand ITC" panose="03070402050302030203" pitchFamily="66" charset="0"/>
              </a:rPr>
              <a:t>Tələf olmuş döl inkişafda olan döl tərəfindən sıxılır, cift reqressiyaya uğrayır. Preslenmiş mumabənzər döl (kağız döl) uşaqlıqdan diri döldən sonra ciftlə birlikdə doğulur. Döllərdən birinin çoxsululuğu digərinin də inkişafına mane olaraq anomaliyalara səbəb ola bilər. </a:t>
            </a:r>
            <a:endParaRPr lang="en-US" sz="3200" b="1" dirty="0">
              <a:solidFill>
                <a:srgbClr val="C00000"/>
              </a:solidFill>
              <a:latin typeface="Bradley Hand ITC" panose="03070402050302030203" pitchFamily="66" charset="0"/>
            </a:endParaRP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72228"/>
            <a:ext cx="7444985" cy="5764696"/>
          </a:xfrm>
          <a:prstGeom prst="rect">
            <a:avLst/>
          </a:prstGeom>
        </p:spPr>
      </p:pic>
      <p:sp>
        <p:nvSpPr>
          <p:cNvPr id="7" name="TextBox 6"/>
          <p:cNvSpPr txBox="1"/>
          <p:nvPr/>
        </p:nvSpPr>
        <p:spPr>
          <a:xfrm>
            <a:off x="7659758" y="335281"/>
            <a:ext cx="4678018" cy="6001643"/>
          </a:xfrm>
          <a:prstGeom prst="rect">
            <a:avLst/>
          </a:prstGeom>
          <a:noFill/>
        </p:spPr>
        <p:txBody>
          <a:bodyPr wrap="square" rtlCol="0">
            <a:spAutoFit/>
          </a:bodyPr>
          <a:lstStyle/>
          <a:p>
            <a:r>
              <a:rPr lang="en-US" sz="2400" b="1" i="0" dirty="0" err="1">
                <a:solidFill>
                  <a:srgbClr val="C00000"/>
                </a:solidFill>
                <a:effectLst/>
                <a:latin typeface="Bradley Hand ITC" panose="03070402050302030203" pitchFamily="66" charset="0"/>
              </a:rPr>
              <a:t>Hamiləliyin</a:t>
            </a:r>
            <a:r>
              <a:rPr lang="en-US" sz="2400" b="1" i="0" dirty="0">
                <a:solidFill>
                  <a:srgbClr val="C00000"/>
                </a:solidFill>
                <a:effectLst/>
                <a:latin typeface="Bradley Hand ITC" panose="03070402050302030203" pitchFamily="66" charset="0"/>
              </a:rPr>
              <a:t> 16-cı </a:t>
            </a:r>
            <a:r>
              <a:rPr lang="en-US" sz="2400" b="1" i="0" dirty="0" err="1">
                <a:solidFill>
                  <a:srgbClr val="C00000"/>
                </a:solidFill>
                <a:effectLst/>
                <a:latin typeface="Bradley Hand ITC" panose="03070402050302030203" pitchFamily="66" charset="0"/>
              </a:rPr>
              <a:t>həftəsindən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sonra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daha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aydın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görünən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bu</a:t>
            </a:r>
            <a:r>
              <a:rPr lang="en-US" sz="2400" b="1" i="0" dirty="0">
                <a:solidFill>
                  <a:srgbClr val="C00000"/>
                </a:solidFill>
                <a:effectLst/>
                <a:latin typeface="Bradley Hand ITC" panose="03070402050302030203" pitchFamily="66" charset="0"/>
              </a:rPr>
              <a:t> </a:t>
            </a:r>
            <a:r>
              <a:rPr lang="az-Latn-AZ" sz="2400" b="1" i="0" dirty="0">
                <a:solidFill>
                  <a:srgbClr val="C00000"/>
                </a:solidFill>
                <a:effectLst/>
                <a:latin typeface="Bradley Hand ITC" panose="03070402050302030203" pitchFamily="66" charset="0"/>
              </a:rPr>
              <a:t>anomaliyaya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erkən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diaqnoz</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qoyulursa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və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müdaxilə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edilə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bilərsə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hər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iki</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körpənin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sağ</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qalma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şansı</a:t>
            </a:r>
            <a:r>
              <a:rPr lang="en-US" sz="2400" b="1" i="0" dirty="0">
                <a:solidFill>
                  <a:srgbClr val="C00000"/>
                </a:solidFill>
                <a:effectLst/>
                <a:latin typeface="Bradley Hand ITC" panose="03070402050302030203" pitchFamily="66" charset="0"/>
              </a:rPr>
              <a:t> var. Bu </a:t>
            </a:r>
            <a:r>
              <a:rPr lang="en-US" sz="2400" b="1" i="0" dirty="0" err="1">
                <a:solidFill>
                  <a:srgbClr val="C00000"/>
                </a:solidFill>
                <a:effectLst/>
                <a:latin typeface="Bradley Hand ITC" panose="03070402050302030203" pitchFamily="66" charset="0"/>
              </a:rPr>
              <a:t>gün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belə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hallarda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körpələr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arasındakı</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damar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əlaqəsini</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kəsmək</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üçün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lazer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fetoskopiya</a:t>
            </a:r>
            <a:r>
              <a:rPr lang="az-Latn-AZ" sz="2400" b="1" dirty="0">
                <a:solidFill>
                  <a:srgbClr val="C00000"/>
                </a:solidFill>
                <a:latin typeface="Bradley Hand ITC" panose="03070402050302030203" pitchFamily="66" charset="0"/>
              </a:rPr>
              <a:t>dan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istifadə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olunur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Lazer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köməyi</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ilə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plasentada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körpələr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arasında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qan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köçürülməsinə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səbəb</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olan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bəzi</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damarlar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bağlana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bilər</a:t>
            </a:r>
            <a:r>
              <a:rPr lang="en-US" sz="2400" b="1" i="0" dirty="0">
                <a:solidFill>
                  <a:srgbClr val="C00000"/>
                </a:solidFill>
                <a:effectLst/>
                <a:latin typeface="Bradley Hand ITC" panose="03070402050302030203" pitchFamily="66" charset="0"/>
              </a:rPr>
              <a:t>. Bu </a:t>
            </a:r>
            <a:r>
              <a:rPr lang="en-US" sz="2400" b="1" i="0" dirty="0" err="1">
                <a:solidFill>
                  <a:srgbClr val="C00000"/>
                </a:solidFill>
                <a:effectLst/>
                <a:latin typeface="Bradley Hand ITC" panose="03070402050302030203" pitchFamily="66" charset="0"/>
              </a:rPr>
              <a:t>şəkildə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hər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iki</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körpənin</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sağlam</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bir</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şəkildə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inkişaf</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etmə</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şansı</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ola</a:t>
            </a:r>
            <a:r>
              <a:rPr lang="en-US" sz="2400" b="1" i="0" dirty="0">
                <a:solidFill>
                  <a:srgbClr val="C00000"/>
                </a:solidFill>
                <a:effectLst/>
                <a:latin typeface="Bradley Hand ITC" panose="03070402050302030203" pitchFamily="66" charset="0"/>
              </a:rPr>
              <a:t> </a:t>
            </a:r>
            <a:r>
              <a:rPr lang="en-US" sz="2400" b="1" i="0" dirty="0" err="1">
                <a:solidFill>
                  <a:srgbClr val="C00000"/>
                </a:solidFill>
                <a:effectLst/>
                <a:latin typeface="Bradley Hand ITC" panose="03070402050302030203" pitchFamily="66" charset="0"/>
              </a:rPr>
              <a:t>bilər</a:t>
            </a:r>
            <a:r>
              <a:rPr lang="en-US" sz="2400" b="1" i="0" dirty="0">
                <a:solidFill>
                  <a:srgbClr val="C00000"/>
                </a:solidFill>
                <a:effectLst/>
                <a:latin typeface="Bradley Hand ITC" panose="03070402050302030203" pitchFamily="66" charset="0"/>
              </a:rPr>
              <a:t>. </a:t>
            </a:r>
            <a:endParaRPr lang="en-US" sz="2400" b="1" dirty="0">
              <a:solidFill>
                <a:srgbClr val="C00000"/>
              </a:solidFill>
              <a:latin typeface="Bradley Hand ITC" panose="03070402050302030203" pitchFamily="66"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02226" y="238014"/>
            <a:ext cx="5844208" cy="3817151"/>
          </a:xfrm>
          <a:prstGeom prst="rect">
            <a:avLst/>
          </a:prstGeom>
        </p:spPr>
      </p:pic>
      <p:sp>
        <p:nvSpPr>
          <p:cNvPr id="5" name="TextBox 4"/>
          <p:cNvSpPr txBox="1"/>
          <p:nvPr/>
        </p:nvSpPr>
        <p:spPr>
          <a:xfrm>
            <a:off x="543339" y="4214191"/>
            <a:ext cx="10827026" cy="2246769"/>
          </a:xfrm>
          <a:prstGeom prst="rect">
            <a:avLst/>
          </a:prstGeom>
          <a:noFill/>
        </p:spPr>
        <p:txBody>
          <a:bodyPr wrap="square" rtlCol="0">
            <a:spAutoFit/>
          </a:bodyPr>
          <a:lstStyle/>
          <a:p>
            <a:r>
              <a:rPr lang="az-Latn-AZ" sz="2800" b="1" dirty="0">
                <a:solidFill>
                  <a:srgbClr val="C00000"/>
                </a:solidFill>
                <a:latin typeface="Bradley Hand ITC" panose="03070402050302030203" pitchFamily="66" charset="0"/>
              </a:rPr>
              <a:t>Əksər hallarda döllərin vəziyyəti boylama olur. Müxtəlif variantlar ola bilər: döllərin hər ikisi baş gəlişində, hər ikisi sağrı gəlişində, biri baş, biri sağrı gəlişində. Bəzən döllərin biri boylama, digəri köndələn vəziyyətdə olur. Daha nadir hallarda hər iki döl köndələn vəziyyətdə ola bilər.</a:t>
            </a:r>
            <a:endParaRPr lang="az-Latn-AZ" sz="2800" b="1" dirty="0">
              <a:solidFill>
                <a:srgbClr val="C00000"/>
              </a:solidFill>
              <a:latin typeface="Bradley Hand ITC" panose="03070402050302030203" pitchFamily="66"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противолежащие углы 2"/>
          <p:cNvSpPr/>
          <p:nvPr/>
        </p:nvSpPr>
        <p:spPr>
          <a:xfrm>
            <a:off x="2054087" y="397564"/>
            <a:ext cx="7063409" cy="1073426"/>
          </a:xfrm>
          <a:prstGeom prst="round2DiagRect">
            <a:avLst/>
          </a:prstGeom>
          <a:solidFill>
            <a:srgbClr val="FFE1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6600" b="1" dirty="0">
                <a:solidFill>
                  <a:srgbClr val="C00000"/>
                </a:solidFill>
                <a:latin typeface="Vivaldi" panose="03020602050506090804" pitchFamily="66" charset="0"/>
              </a:rPr>
              <a:t>Diaqnostikası</a:t>
            </a:r>
            <a:r>
              <a:rPr lang="az-Latn-AZ" sz="6600" dirty="0">
                <a:latin typeface="Vivaldi" panose="03020602050506090804" pitchFamily="66" charset="0"/>
              </a:rPr>
              <a:t> </a:t>
            </a:r>
            <a:endParaRPr lang="en-US" sz="6600" dirty="0">
              <a:latin typeface="Vivaldi" panose="03020602050506090804" pitchFamily="66" charset="0"/>
            </a:endParaRPr>
          </a:p>
        </p:txBody>
      </p:sp>
      <p:graphicFrame>
        <p:nvGraphicFramePr>
          <p:cNvPr id="6" name="Схема 5"/>
          <p:cNvGraphicFramePr/>
          <p:nvPr/>
        </p:nvGraphicFramePr>
        <p:xfrm>
          <a:off x="-185531" y="1570381"/>
          <a:ext cx="11237844" cy="52876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9119" y="320398"/>
            <a:ext cx="4770783" cy="2899879"/>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098" y="3542610"/>
            <a:ext cx="4770783" cy="3260034"/>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0" y="3542610"/>
            <a:ext cx="4770783" cy="3260034"/>
          </a:xfrm>
          <a:prstGeom prst="rect">
            <a:avLst/>
          </a:prstGeom>
        </p:spPr>
      </p:pic>
      <p:sp>
        <p:nvSpPr>
          <p:cNvPr id="12" name="TextBox 11"/>
          <p:cNvSpPr txBox="1"/>
          <p:nvPr/>
        </p:nvSpPr>
        <p:spPr>
          <a:xfrm>
            <a:off x="7421223" y="1262505"/>
            <a:ext cx="2332383" cy="1015663"/>
          </a:xfrm>
          <a:prstGeom prst="rect">
            <a:avLst/>
          </a:prstGeom>
          <a:noFill/>
        </p:spPr>
        <p:txBody>
          <a:bodyPr wrap="square" rtlCol="0">
            <a:spAutoFit/>
          </a:bodyPr>
          <a:lstStyle/>
          <a:p>
            <a:r>
              <a:rPr lang="az-Latn-AZ" sz="6000" b="1" dirty="0">
                <a:solidFill>
                  <a:srgbClr val="C00000"/>
                </a:solidFill>
                <a:latin typeface="Algerian" panose="04020705040A02060702" pitchFamily="82" charset="0"/>
              </a:rPr>
              <a:t>USM</a:t>
            </a:r>
            <a:endParaRPr lang="en-US" sz="6000" b="1" dirty="0">
              <a:solidFill>
                <a:srgbClr val="C00000"/>
              </a:solidFill>
              <a:latin typeface="Algerian" panose="04020705040A020607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2740" y="2483184"/>
            <a:ext cx="3500828" cy="2460497"/>
          </a:xfrm>
        </p:spPr>
        <p:txBody>
          <a:bodyPr>
            <a:normAutofit/>
          </a:bodyPr>
          <a:lstStyle/>
          <a:p>
            <a:r>
              <a:rPr lang="en-US" sz="4800" b="1" dirty="0">
                <a:solidFill>
                  <a:schemeClr val="bg1"/>
                </a:solidFill>
                <a:latin typeface="Vivaldi" panose="03020602050506090804" pitchFamily="66" charset="0"/>
              </a:rPr>
              <a:t>Do</a:t>
            </a:r>
            <a:r>
              <a:rPr lang="az-Latn-AZ" sz="4800" b="1" dirty="0">
                <a:solidFill>
                  <a:schemeClr val="bg1"/>
                </a:solidFill>
                <a:latin typeface="Vivaldi" panose="03020602050506090804" pitchFamily="66" charset="0"/>
              </a:rPr>
              <a:t>ğ</a:t>
            </a:r>
            <a:r>
              <a:rPr lang="en-US" sz="4800" b="1" dirty="0" err="1">
                <a:solidFill>
                  <a:schemeClr val="bg1"/>
                </a:solidFill>
                <a:latin typeface="Vivaldi" panose="03020602050506090804" pitchFamily="66" charset="0"/>
              </a:rPr>
              <a:t>uşun</a:t>
            </a:r>
            <a:r>
              <a:rPr lang="en-US" sz="4800" b="1" dirty="0">
                <a:solidFill>
                  <a:schemeClr val="bg1"/>
                </a:solidFill>
                <a:latin typeface="Vivaldi" panose="03020602050506090804" pitchFamily="66" charset="0"/>
              </a:rPr>
              <a:t> </a:t>
            </a:r>
            <a:r>
              <a:rPr lang="en-US" sz="4800" b="1" dirty="0" err="1">
                <a:solidFill>
                  <a:schemeClr val="bg1"/>
                </a:solidFill>
                <a:latin typeface="Vivaldi" panose="03020602050506090804" pitchFamily="66" charset="0"/>
              </a:rPr>
              <a:t>gedişi</a:t>
            </a:r>
            <a:r>
              <a:rPr lang="en-US" sz="4800" b="1" dirty="0">
                <a:solidFill>
                  <a:schemeClr val="bg1"/>
                </a:solidFill>
                <a:latin typeface="Vivaldi" panose="03020602050506090804" pitchFamily="66" charset="0"/>
              </a:rPr>
              <a:t> </a:t>
            </a:r>
            <a:r>
              <a:rPr lang="en-US" sz="4800" b="1" dirty="0" err="1">
                <a:solidFill>
                  <a:schemeClr val="bg1"/>
                </a:solidFill>
                <a:latin typeface="Vivaldi" panose="03020602050506090804" pitchFamily="66" charset="0"/>
              </a:rPr>
              <a:t>və</a:t>
            </a:r>
            <a:r>
              <a:rPr lang="en-US" sz="4800" b="1" dirty="0">
                <a:solidFill>
                  <a:schemeClr val="bg1"/>
                </a:solidFill>
                <a:latin typeface="Vivaldi" panose="03020602050506090804" pitchFamily="66" charset="0"/>
              </a:rPr>
              <a:t> </a:t>
            </a:r>
            <a:r>
              <a:rPr lang="en-US" sz="4800" b="1" dirty="0" err="1">
                <a:solidFill>
                  <a:schemeClr val="bg1"/>
                </a:solidFill>
                <a:latin typeface="Vivaldi" panose="03020602050506090804" pitchFamily="66" charset="0"/>
              </a:rPr>
              <a:t>aparılması</a:t>
            </a:r>
            <a:r>
              <a:rPr lang="en-US" sz="4800" b="1" dirty="0">
                <a:solidFill>
                  <a:schemeClr val="bg1"/>
                </a:solidFill>
                <a:latin typeface="Vivaldi" panose="03020602050506090804" pitchFamily="66" charset="0"/>
              </a:rPr>
              <a:t> </a:t>
            </a:r>
            <a:br>
              <a:rPr lang="az-Latn-AZ" dirty="0"/>
            </a:br>
            <a:endParaRPr lang="en-US" dirty="0"/>
          </a:p>
        </p:txBody>
      </p:sp>
      <p:sp>
        <p:nvSpPr>
          <p:cNvPr id="5" name="Текст 4"/>
          <p:cNvSpPr>
            <a:spLocks noGrp="1"/>
          </p:cNvSpPr>
          <p:nvPr>
            <p:ph type="body" idx="1"/>
          </p:nvPr>
        </p:nvSpPr>
        <p:spPr/>
        <p:txBody>
          <a:bodyPr/>
          <a:lstStyle/>
          <a:p>
            <a:r>
              <a:rPr lang="en-US" sz="2800" b="1" dirty="0" err="1">
                <a:latin typeface="Bradley Hand ITC" panose="03070402050302030203" pitchFamily="66" charset="0"/>
              </a:rPr>
              <a:t>doguşun</a:t>
            </a:r>
            <a:r>
              <a:rPr lang="en-US" sz="2800" b="1" dirty="0">
                <a:latin typeface="Bradley Hand ITC" panose="03070402050302030203" pitchFamily="66" charset="0"/>
              </a:rPr>
              <a:t> </a:t>
            </a:r>
            <a:r>
              <a:rPr lang="en-US" sz="2800" b="1" dirty="0" err="1">
                <a:latin typeface="Bradley Hand ITC" panose="03070402050302030203" pitchFamily="66" charset="0"/>
              </a:rPr>
              <a:t>gedişində</a:t>
            </a:r>
            <a:r>
              <a:rPr lang="en-US" sz="2800" b="1" dirty="0">
                <a:latin typeface="Bradley Hand ITC" panose="03070402050302030203" pitchFamily="66" charset="0"/>
              </a:rPr>
              <a:t> </a:t>
            </a:r>
            <a:r>
              <a:rPr lang="en-US" sz="2800" b="1" dirty="0" err="1">
                <a:latin typeface="Bradley Hand ITC" panose="03070402050302030203" pitchFamily="66" charset="0"/>
              </a:rPr>
              <a:t>aşa</a:t>
            </a:r>
            <a:r>
              <a:rPr lang="az-Latn-AZ" sz="2800" b="1" dirty="0">
                <a:latin typeface="Bradley Hand ITC" panose="03070402050302030203" pitchFamily="66" charset="0"/>
              </a:rPr>
              <a:t>ğ</a:t>
            </a:r>
            <a:r>
              <a:rPr lang="en-US" sz="2800" b="1" dirty="0" err="1">
                <a:latin typeface="Bradley Hand ITC" panose="03070402050302030203" pitchFamily="66" charset="0"/>
              </a:rPr>
              <a:t>ıdakı</a:t>
            </a:r>
            <a:r>
              <a:rPr lang="en-US" sz="2800" b="1" dirty="0">
                <a:latin typeface="Bradley Hand ITC" panose="03070402050302030203" pitchFamily="66" charset="0"/>
              </a:rPr>
              <a:t> </a:t>
            </a:r>
            <a:r>
              <a:rPr lang="en-US" sz="2800" b="1" dirty="0" err="1">
                <a:latin typeface="Bradley Hand ITC" panose="03070402050302030203" pitchFamily="66" charset="0"/>
              </a:rPr>
              <a:t>agırlaşmalar</a:t>
            </a:r>
            <a:r>
              <a:rPr lang="en-US" sz="2800" b="1" dirty="0">
                <a:latin typeface="Bradley Hand ITC" panose="03070402050302030203" pitchFamily="66" charset="0"/>
              </a:rPr>
              <a:t> </a:t>
            </a:r>
            <a:r>
              <a:rPr lang="en-US" sz="2800" b="1" dirty="0" err="1">
                <a:latin typeface="Bradley Hand ITC" panose="03070402050302030203" pitchFamily="66" charset="0"/>
              </a:rPr>
              <a:t>ola</a:t>
            </a:r>
            <a:r>
              <a:rPr lang="en-US" sz="2800" b="1" dirty="0">
                <a:latin typeface="Bradley Hand ITC" panose="03070402050302030203" pitchFamily="66" charset="0"/>
              </a:rPr>
              <a:t> b</a:t>
            </a:r>
            <a:r>
              <a:rPr lang="az-Latn-AZ" sz="2800" b="1" dirty="0">
                <a:latin typeface="Bradley Hand ITC" panose="03070402050302030203" pitchFamily="66" charset="0"/>
              </a:rPr>
              <a:t>i</a:t>
            </a:r>
            <a:r>
              <a:rPr lang="en-US" sz="2800" b="1" dirty="0" err="1">
                <a:latin typeface="Bradley Hand ITC" panose="03070402050302030203" pitchFamily="66" charset="0"/>
              </a:rPr>
              <a:t>lər</a:t>
            </a:r>
            <a:r>
              <a:rPr lang="en-US" sz="2800" b="1" dirty="0">
                <a:latin typeface="Bradley Hand ITC" panose="03070402050302030203" pitchFamily="66" charset="0"/>
              </a:rPr>
              <a:t>: </a:t>
            </a:r>
            <a:endParaRPr lang="az-Latn-AZ" sz="2800" b="1" dirty="0">
              <a:latin typeface="Bradley Hand ITC" panose="03070402050302030203" pitchFamily="66" charset="0"/>
            </a:endParaRPr>
          </a:p>
          <a:p>
            <a:endParaRPr lang="en-US" dirty="0"/>
          </a:p>
        </p:txBody>
      </p:sp>
      <p:graphicFrame>
        <p:nvGraphicFramePr>
          <p:cNvPr id="9" name="Объект 8"/>
          <p:cNvGraphicFramePr>
            <a:graphicFrameLocks noGrp="1"/>
          </p:cNvGraphicFramePr>
          <p:nvPr>
            <p:ph sz="half" idx="2"/>
          </p:nvPr>
        </p:nvGraphicFramePr>
        <p:xfrm>
          <a:off x="3662832" y="1608254"/>
          <a:ext cx="8409898" cy="508409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43061" y="444155"/>
            <a:ext cx="6452359" cy="2984845"/>
          </a:xfrm>
          <a:prstGeom prst="rect">
            <a:avLst/>
          </a:prstGeom>
        </p:spPr>
      </p:pic>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3601279"/>
            <a:ext cx="6732104" cy="3108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285461" y="167245"/>
          <a:ext cx="9316278" cy="65235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374" y="2349925"/>
            <a:ext cx="3634454" cy="2456442"/>
          </a:xfrm>
        </p:spPr>
        <p:txBody>
          <a:bodyPr>
            <a:normAutofit/>
          </a:bodyPr>
          <a:lstStyle/>
          <a:p>
            <a:r>
              <a:rPr lang="az-Latn-AZ" sz="4400" b="1" dirty="0">
                <a:solidFill>
                  <a:schemeClr val="bg1"/>
                </a:solidFill>
                <a:latin typeface="Bradley Hand ITC" panose="03070402050302030203" pitchFamily="66" charset="0"/>
              </a:rPr>
              <a:t>Kesar kəsiyi əməliyyatına göstərişlər</a:t>
            </a:r>
            <a:endParaRPr lang="en-US" sz="4400" b="1" dirty="0">
              <a:solidFill>
                <a:schemeClr val="bg1"/>
              </a:solidFill>
              <a:latin typeface="Bradley Hand ITC" panose="03070402050302030203" pitchFamily="66" charset="0"/>
            </a:endParaRPr>
          </a:p>
        </p:txBody>
      </p:sp>
      <p:graphicFrame>
        <p:nvGraphicFramePr>
          <p:cNvPr id="5" name="Объект 4"/>
          <p:cNvGraphicFramePr>
            <a:graphicFrameLocks noGrp="1"/>
          </p:cNvGraphicFramePr>
          <p:nvPr>
            <p:ph idx="4294967295"/>
          </p:nvPr>
        </p:nvGraphicFramePr>
        <p:xfrm>
          <a:off x="5499446" y="1161705"/>
          <a:ext cx="6281737" cy="52482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Autofit/>
          </a:bodyPr>
          <a:lstStyle/>
          <a:p>
            <a:r>
              <a:rPr lang="az-Latn-AZ" sz="2400" b="1" dirty="0">
                <a:solidFill>
                  <a:srgbClr val="C00000"/>
                </a:solidFill>
                <a:latin typeface="Bradley Hand ITC" panose="03070402050302030203" pitchFamily="66" charset="0"/>
              </a:rPr>
              <a:t>İki və daha artıq döl ilə olan hamiləlik çoxdöllü hamiləlik adlanır.</a:t>
            </a:r>
            <a:br>
              <a:rPr lang="az-Latn-AZ" sz="2400" b="1" dirty="0">
                <a:solidFill>
                  <a:srgbClr val="C00000"/>
                </a:solidFill>
                <a:latin typeface="Bradley Hand ITC" panose="03070402050302030203" pitchFamily="66" charset="0"/>
              </a:rPr>
            </a:br>
            <a:r>
              <a:rPr lang="az-Latn-AZ" sz="2400" b="1" dirty="0">
                <a:solidFill>
                  <a:srgbClr val="C00000"/>
                </a:solidFill>
                <a:latin typeface="Bradley Hand ITC" panose="03070402050302030203" pitchFamily="66" charset="0"/>
              </a:rPr>
              <a:t>Statistik göstəricilərə görə çoxdöllü hamiləlik 0,7-1,5% hallarda rast gəlinir. Hazırda sonsuzluqdan müalicə edilən qadınlarda ovulyasiyanın stimulyasiyasından və ya ekstrakorporal mayalanmadan sonra baş verən hamiləliklərdə çoxdöllü hamiləliklərə daha çox rast gəlinir. Çünki stimulyasiyadan eyni zamanda bir neçə follikulun yetişməsi baş verir ki, onların da mayalanması çoxdöllü hamiləliklə nəticələnir. </a:t>
            </a:r>
            <a:endParaRPr lang="en-US" sz="2400" b="1" dirty="0">
              <a:solidFill>
                <a:srgbClr val="C00000"/>
              </a:solidFill>
              <a:latin typeface="Bradley Hand ITC" panose="03070402050302030203" pitchFamily="66" charset="0"/>
            </a:endParaRPr>
          </a:p>
        </p:txBody>
      </p:sp>
      <p:sp>
        <p:nvSpPr>
          <p:cNvPr id="7" name="Заголовок 6"/>
          <p:cNvSpPr>
            <a:spLocks noGrp="1"/>
          </p:cNvSpPr>
          <p:nvPr>
            <p:ph type="title"/>
          </p:nvPr>
        </p:nvSpPr>
        <p:spPr/>
        <p:txBody>
          <a:bodyPr/>
          <a:lstStyle/>
          <a:p>
            <a:endParaRPr lang="en-US" dirty="0"/>
          </a:p>
        </p:txBody>
      </p:sp>
      <p:pic>
        <p:nvPicPr>
          <p:cNvPr id="9" name="Рисунок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8631" y="2349925"/>
            <a:ext cx="3498979" cy="2456442"/>
          </a:xfrm>
          <a:prstGeom prst="rect">
            <a:avLst/>
          </a:prstGeom>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923" y="2495699"/>
            <a:ext cx="3789386" cy="2456442"/>
          </a:xfrm>
        </p:spPr>
        <p:txBody>
          <a:bodyPr>
            <a:normAutofit fontScale="90000"/>
          </a:bodyPr>
          <a:lstStyle/>
          <a:p>
            <a:r>
              <a:rPr lang="az-Latn-AZ" sz="7300" b="1" dirty="0">
                <a:solidFill>
                  <a:schemeClr val="bg2"/>
                </a:solidFill>
                <a:latin typeface="Vivaldi" panose="03020602050506090804" pitchFamily="66" charset="0"/>
              </a:rPr>
              <a:t>Etiologiyası</a:t>
            </a:r>
            <a:br>
              <a:rPr lang="az-Latn-AZ" dirty="0"/>
            </a:br>
            <a:endParaRPr lang="en-US" dirty="0"/>
          </a:p>
        </p:txBody>
      </p:sp>
      <p:sp>
        <p:nvSpPr>
          <p:cNvPr id="3" name="Объект 2"/>
          <p:cNvSpPr>
            <a:spLocks noGrp="1"/>
          </p:cNvSpPr>
          <p:nvPr>
            <p:ph idx="1"/>
          </p:nvPr>
        </p:nvSpPr>
        <p:spPr/>
        <p:txBody>
          <a:bodyPr>
            <a:normAutofit/>
          </a:bodyPr>
          <a:lstStyle/>
          <a:p>
            <a:r>
              <a:rPr lang="az-Latn-AZ" sz="2800" b="1" dirty="0">
                <a:solidFill>
                  <a:srgbClr val="C00000"/>
                </a:solidFill>
                <a:latin typeface="Bradley Hand ITC" panose="03070402050302030203" pitchFamily="66" charset="0"/>
              </a:rPr>
              <a:t>Çoxdöllü hamiləliyin baş verməsində irsiyyət böyük əhəmiyyət kəsb edir, follikulstimulyasiyaedici hormonun çoxluğu nəticəsində bir neçə follikulun eyni zamanda yetişməsi də mühüm rol oynayır.</a:t>
            </a:r>
            <a:endParaRPr lang="en-US" sz="2800" b="1" dirty="0">
              <a:solidFill>
                <a:srgbClr val="C00000"/>
              </a:solidFill>
              <a:latin typeface="Bradley Hand ITC" panose="030704020503020302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Объект 1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483919" y="1608136"/>
            <a:ext cx="4205288" cy="3641725"/>
          </a:xfrm>
        </p:spPr>
      </p:pic>
      <p:sp>
        <p:nvSpPr>
          <p:cNvPr id="7" name="TextBox 6"/>
          <p:cNvSpPr txBox="1"/>
          <p:nvPr/>
        </p:nvSpPr>
        <p:spPr>
          <a:xfrm>
            <a:off x="5333785" y="1443840"/>
            <a:ext cx="6374296" cy="3970318"/>
          </a:xfrm>
          <a:prstGeom prst="rect">
            <a:avLst/>
          </a:prstGeom>
          <a:noFill/>
        </p:spPr>
        <p:txBody>
          <a:bodyPr wrap="square" rtlCol="0">
            <a:spAutoFit/>
          </a:bodyPr>
          <a:lstStyle/>
          <a:p>
            <a:r>
              <a:rPr lang="az-Latn-AZ" sz="2800" b="1" dirty="0">
                <a:solidFill>
                  <a:srgbClr val="C00000"/>
                </a:solidFill>
                <a:latin typeface="Bradley Hand ITC" panose="03070402050302030203" pitchFamily="66" charset="0"/>
              </a:rPr>
              <a:t>Əkizlər əksər hallarda iki müxtəlif yumurta hüceyrənin mayalanması nəticəsində əmələ gəlir. Bir yumurta hüceyrəsindən əmələ gələn əkizlərə bir yumurta əkizləri və yaxud monoziqot əkizlər, müxtəlif yumurtadan əmələ gələn əkizlərə müxtəlif yumurta əkizləri – di- və ya poliziqot əkizlər deyilir.</a:t>
            </a:r>
            <a:endParaRPr lang="az-Latn-AZ" sz="2800" b="1" dirty="0">
              <a:solidFill>
                <a:srgbClr val="C00000"/>
              </a:solidFill>
              <a:latin typeface="Bradley Hand ITC" panose="030704020503020302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44350" y="922545"/>
            <a:ext cx="6281737" cy="5248275"/>
          </a:xfrm>
        </p:spPr>
        <p:txBody>
          <a:bodyPr>
            <a:normAutofit/>
          </a:bodyPr>
          <a:lstStyle/>
          <a:p>
            <a:r>
              <a:rPr lang="az-Latn-AZ" sz="2800" b="1" dirty="0">
                <a:solidFill>
                  <a:srgbClr val="C00000"/>
                </a:solidFill>
                <a:latin typeface="Bradley Hand ITC" panose="03070402050302030203" pitchFamily="66" charset="0"/>
              </a:rPr>
              <a:t>Bir yumurta əkizləri bir ciftə malik olurlar, onlarda xovlu və kapsulyar qişalar ümumi olur. Adətən döl kisələri arasında arakəsmə 2 su qişasından ibarət olur (biamniotik əkizlər), hər dölün öz amnion qişası olur. Nadir hallarda qişa ümumi (monoamniotik əkizlər) olur ki, bu halda əkizlərin birləşməsi baş verə bilər (siam əkizləri)</a:t>
            </a:r>
            <a:endParaRPr lang="az-Latn-AZ" sz="2800" b="1" dirty="0">
              <a:solidFill>
                <a:srgbClr val="C00000"/>
              </a:solidFill>
              <a:latin typeface="Bradley Hand ITC" panose="03070402050302030203" pitchFamily="66" charset="0"/>
            </a:endParaRPr>
          </a:p>
        </p:txBody>
      </p:sp>
      <p:pic>
        <p:nvPicPr>
          <p:cNvPr id="8" name="Рисунок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05836" y="1497082"/>
            <a:ext cx="4286233" cy="3658014"/>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8273" y="1152525"/>
            <a:ext cx="4552950" cy="51054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582" y="212035"/>
            <a:ext cx="4448174" cy="267693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582" y="3038475"/>
            <a:ext cx="4448175" cy="3219450"/>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13915" y="498559"/>
            <a:ext cx="6281737" cy="5248275"/>
          </a:xfrm>
        </p:spPr>
        <p:txBody>
          <a:bodyPr>
            <a:noAutofit/>
          </a:bodyPr>
          <a:lstStyle/>
          <a:p>
            <a:r>
              <a:rPr lang="az-Latn-AZ" sz="2400" b="1" dirty="0">
                <a:solidFill>
                  <a:srgbClr val="C00000"/>
                </a:solidFill>
                <a:latin typeface="Bradley Hand ITC" panose="03070402050302030203" pitchFamily="66" charset="0"/>
              </a:rPr>
              <a:t>Müxtəlif yumurta əkizlərində isə mayalanmış yumurta hüceyrələr bir-birindən asılı olmayaraq inkişaf edirlər. İmplantasiyadan sonra hər bir embrionun özünün amnion və xorion qişası olur və sonralar hər bir dölün ayrıca plasentar sistemi əmələ gəlir. İki döl arasındakı arakəsmə 4 qişadan – 2 su və 2 xovlu qişadan ibarət olur. Hər cift sərbəst damar şəbəkəsinə malik olur. Müxtəlif yumurta əkizləri eynicinsli və yaxud müxtəlifcinsli ola bilərlər.</a:t>
            </a:r>
            <a:endParaRPr lang="en-US" sz="2400" b="1" dirty="0">
              <a:solidFill>
                <a:srgbClr val="C00000"/>
              </a:solidFill>
              <a:latin typeface="Bradley Hand ITC" panose="03070402050302030203" pitchFamily="66" charset="0"/>
            </a:endParaRPr>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8997" y="1201132"/>
            <a:ext cx="4040050" cy="38431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rtl="0"/>
            <a:fld id="{629C2F20-7994-4D1E-A01C-96ECBA4612EB}" type="datetime1">
              <a:rPr lang="ru-RU" smtClean="0"/>
            </a:fld>
            <a:endParaRPr lang="en-US"/>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9720" y="320040"/>
            <a:ext cx="5699169" cy="6235065"/>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828" y="318052"/>
            <a:ext cx="5037452" cy="6237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56110"/>
            <a:ext cx="6096000" cy="3584713"/>
          </a:xfrm>
          <a:prstGeom prst="rect">
            <a:avLst/>
          </a:prstGeom>
        </p:spPr>
      </p:pic>
      <p:sp>
        <p:nvSpPr>
          <p:cNvPr id="14" name="TextBox 13"/>
          <p:cNvSpPr txBox="1"/>
          <p:nvPr/>
        </p:nvSpPr>
        <p:spPr>
          <a:xfrm>
            <a:off x="145775" y="226297"/>
            <a:ext cx="6096000" cy="3046988"/>
          </a:xfrm>
          <a:prstGeom prst="rect">
            <a:avLst/>
          </a:prstGeom>
          <a:noFill/>
        </p:spPr>
        <p:txBody>
          <a:bodyPr wrap="square" rtlCol="0">
            <a:spAutoFit/>
          </a:bodyPr>
          <a:lstStyle/>
          <a:p>
            <a:r>
              <a:rPr lang="az-Latn-AZ" sz="2400" b="1" dirty="0">
                <a:solidFill>
                  <a:srgbClr val="C00000"/>
                </a:solidFill>
                <a:latin typeface="Bradley Hand ITC" panose="03070402050302030203" pitchFamily="66" charset="0"/>
              </a:rPr>
              <a:t>Bəzən ciftlərin damarları arasında anastomoz əmələ gəlir ki, bu da döllərin qeyri-bərabər qidalanmasına və inkişafına səbəb ola bilər.</a:t>
            </a:r>
            <a:r>
              <a:rPr lang="en-US" sz="2400" b="1" dirty="0">
                <a:solidFill>
                  <a:srgbClr val="C00000"/>
                </a:solidFill>
                <a:latin typeface="Bradley Hand ITC" panose="03070402050302030203" pitchFamily="66" charset="0"/>
              </a:rPr>
              <a:t> </a:t>
            </a:r>
            <a:r>
              <a:rPr lang="en-US" sz="2400" b="1" dirty="0" err="1">
                <a:solidFill>
                  <a:srgbClr val="C00000"/>
                </a:solidFill>
                <a:latin typeface="Bradley Hand ITC" panose="03070402050302030203" pitchFamily="66" charset="0"/>
              </a:rPr>
              <a:t>Qidal</a:t>
            </a:r>
            <a:r>
              <a:rPr lang="az-Latn-AZ" sz="2400" b="1" dirty="0">
                <a:solidFill>
                  <a:srgbClr val="C00000"/>
                </a:solidFill>
                <a:latin typeface="Bradley Hand ITC" panose="03070402050302030203" pitchFamily="66" charset="0"/>
              </a:rPr>
              <a:t>ı maddələrin və oksigenin qeyri-bərabər çatdırılması döllərin inkişafında əhəmiyyətli fərq əmələ gəlməsinə, hətta döllərdən birinin tələf olmasına səbəb ola bilər.</a:t>
            </a:r>
            <a:endParaRPr lang="az-Latn-AZ" sz="2400" b="1" dirty="0">
              <a:solidFill>
                <a:srgbClr val="C00000"/>
              </a:solidFill>
              <a:latin typeface="Bradley Hand ITC" panose="030704020503020302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Атлас">
  <a:themeElements>
    <a:clrScheme name="Другая 5">
      <a:dk1>
        <a:sysClr val="windowText" lastClr="000000"/>
      </a:dk1>
      <a:lt1>
        <a:sysClr val="window" lastClr="FFFFFF"/>
      </a:lt1>
      <a:dk2>
        <a:srgbClr val="505046"/>
      </a:dk2>
      <a:lt2>
        <a:srgbClr val="EEECE1"/>
      </a:lt2>
      <a:accent1>
        <a:srgbClr val="C00000"/>
      </a:accent1>
      <a:accent2>
        <a:srgbClr val="FFBD47"/>
      </a:accent2>
      <a:accent3>
        <a:srgbClr val="C00000"/>
      </a:accent3>
      <a:accent4>
        <a:srgbClr val="DC5E00"/>
      </a:accent4>
      <a:accent5>
        <a:srgbClr val="CC9900"/>
      </a:accent5>
      <a:accent6>
        <a:srgbClr val="B22600"/>
      </a:accent6>
      <a:hlink>
        <a:srgbClr val="CC9900"/>
      </a:hlink>
      <a:folHlink>
        <a:srgbClr val="666699"/>
      </a:folHlink>
    </a:clrScheme>
    <a:fontScheme name="Атлас">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ороздки">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3225</Words>
  <Application>WPS Presentation</Application>
  <PresentationFormat>Широкоэкранный</PresentationFormat>
  <Paragraphs>35</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SimSun</vt:lpstr>
      <vt:lpstr>Wingdings</vt:lpstr>
      <vt:lpstr>Vivaldi</vt:lpstr>
      <vt:lpstr>Bradley Hand ITC</vt:lpstr>
      <vt:lpstr>Mongolian Baiti</vt:lpstr>
      <vt:lpstr>Algerian</vt:lpstr>
      <vt:lpstr>Viner Hand ITC</vt:lpstr>
      <vt:lpstr>Calibri Light</vt:lpstr>
      <vt:lpstr>Microsoft YaHei</vt:lpstr>
      <vt:lpstr>Arial Unicode MS</vt:lpstr>
      <vt:lpstr>Rockwell</vt:lpstr>
      <vt:lpstr>Calibri</vt:lpstr>
      <vt:lpstr>Атлас</vt:lpstr>
      <vt:lpstr>Çoxdöllü hamiləlik </vt:lpstr>
      <vt:lpstr>PowerPoint 演示文稿</vt:lpstr>
      <vt:lpstr>Etiologiyası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Doğuşun gedişi və aparılması  </vt:lpstr>
      <vt:lpstr>PowerPoint 演示文稿</vt:lpstr>
      <vt:lpstr>PowerPoint 演示文稿</vt:lpstr>
      <vt:lpstr>Kesar kəsiyi əməliyyatına göstərişlər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HELLO</cp:lastModifiedBy>
  <cp:revision>2</cp:revision>
  <dcterms:created xsi:type="dcterms:W3CDTF">2021-04-24T08:41:00Z</dcterms:created>
  <dcterms:modified xsi:type="dcterms:W3CDTF">2023-10-24T19:18:05Z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EF60DD6EAB0A4AFEA38E68575DD9ADD1_13</vt:lpwstr>
  </property>
  <property fmtid="{D5CDD505-2E9C-101B-9397-08002B2CF9AE}" pid="3" name="KSOProductBuildVer">
    <vt:lpwstr>1033-12.2.0.13266</vt:lpwstr>
  </property>
</Properties>
</file>