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10.xml" ContentType="application/vnd.openxmlformats-officedocument.drawingml.diagramColors+xml"/>
  <Override PartName="/ppt/diagrams/colors1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1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1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1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84" r:id="rId4"/>
    <p:sldId id="285" r:id="rId5"/>
    <p:sldId id="286" r:id="rId6"/>
    <p:sldId id="287" r:id="rId7"/>
    <p:sldId id="257" r:id="rId8"/>
    <p:sldId id="288" r:id="rId9"/>
    <p:sldId id="289" r:id="rId10"/>
    <p:sldId id="261" r:id="rId11"/>
    <p:sldId id="264" r:id="rId12"/>
    <p:sldId id="266" r:id="rId13"/>
    <p:sldId id="279" r:id="rId14"/>
    <p:sldId id="290" r:id="rId15"/>
    <p:sldId id="265" r:id="rId16"/>
    <p:sldId id="296" r:id="rId17"/>
    <p:sldId id="297" r:id="rId18"/>
    <p:sldId id="280" r:id="rId19"/>
    <p:sldId id="298" r:id="rId20"/>
    <p:sldId id="273" r:id="rId21"/>
    <p:sldId id="302" r:id="rId22"/>
    <p:sldId id="304" r:id="rId23"/>
    <p:sldId id="305" r:id="rId24"/>
    <p:sldId id="274" r:id="rId25"/>
    <p:sldId id="276" r:id="rId26"/>
    <p:sldId id="277" r:id="rId27"/>
    <p:sldId id="278" r:id="rId28"/>
    <p:sldId id="301" r:id="rId29"/>
    <p:sldId id="306" r:id="rId30"/>
    <p:sldId id="281" r:id="rId31"/>
    <p:sldId id="307" r:id="rId32"/>
    <p:sldId id="283" r:id="rId33"/>
    <p:sldId id="282"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67" d="100"/>
          <a:sy n="67" d="100"/>
        </p:scale>
        <p:origin x="834" y="7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_rels/data10.xml.rels><?xml version="1.0" encoding="UTF-8" standalone="yes"?>
<Relationships xmlns="http://schemas.openxmlformats.org/package/2006/relationships"><Relationship Id="rId1" Type="http://schemas.openxmlformats.org/officeDocument/2006/relationships/image" Target="../media/image40.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4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23767D1-9F1C-4A78-9CAF-128E7092D7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90FFF881-2B1B-4EEE-B8A9-F629DD47788B}" type="pres">
      <dgm:prSet presAssocID="{823767D1-9F1C-4A78-9CAF-128E7092D798}" presName="linear" presStyleCnt="0">
        <dgm:presLayoutVars>
          <dgm:animLvl val="lvl"/>
          <dgm:resizeHandles val="exact"/>
        </dgm:presLayoutVars>
      </dgm:prSet>
      <dgm:spPr/>
    </dgm:pt>
  </dgm:ptLst>
  <dgm:cxnLst>
    <dgm:cxn modelId="{BE0B3B00-3D7D-49F7-8A52-1839EC3F7369}" type="presOf" srcId="{823767D1-9F1C-4A78-9CAF-128E7092D798}" destId="{90FFF881-2B1B-4EEE-B8A9-F629DD47788B}" srcOrd="0"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DE61087-5046-4A77-8923-57BC508BA0A8}"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en-US"/>
        </a:p>
      </dgm:t>
    </dgm:pt>
    <dgm:pt modelId="{910E7188-1681-4C40-84D9-84877B94EB6B}">
      <dgm:prSet custT="1"/>
      <dgm:spPr/>
      <dgm:t>
        <a:bodyPr/>
        <a:lstStyle/>
        <a:p>
          <a:r>
            <a:rPr lang="az-Latn-AZ" sz="3200" dirty="0">
              <a:solidFill>
                <a:srgbClr val="C00000"/>
              </a:solidFill>
              <a:latin typeface="Footlight MT Light" panose="0204060206030A020304" pitchFamily="18" charset="0"/>
              <a:ea typeface="Arial Unicode MS" panose="020B0604020202020204" pitchFamily="34" charset="-128"/>
              <a:cs typeface="Arial Unicode MS" panose="020B0604020202020204" pitchFamily="34" charset="-128"/>
            </a:rPr>
            <a:t>Xəstəliyin gedişi dalğavari xarakter daşıyır.</a:t>
          </a:r>
        </a:p>
      </dgm:t>
    </dgm:pt>
    <dgm:pt modelId="{F1DB9D26-2621-4D46-AE6A-643A9FAD0FB4}" cxnId="{D75FBA29-CA5D-47DE-9D5B-AC70015BE72A}" type="parTrans">
      <dgm:prSet/>
      <dgm:spPr/>
      <dgm:t>
        <a:bodyPr/>
        <a:lstStyle/>
        <a:p>
          <a:endParaRPr lang="en-US"/>
        </a:p>
      </dgm:t>
    </dgm:pt>
    <dgm:pt modelId="{2BA3F0E0-8FD5-47D7-B4A3-87E585602A13}" cxnId="{D75FBA29-CA5D-47DE-9D5B-AC70015BE72A}" type="sibTrans">
      <dgm:prSet/>
      <dgm:spPr/>
      <dgm:t>
        <a:bodyPr/>
        <a:lstStyle/>
        <a:p>
          <a:endParaRPr lang="en-US"/>
        </a:p>
      </dgm:t>
    </dgm:pt>
    <dgm:pt modelId="{AF878C33-B0FA-498D-8A18-A310888086D3}">
      <dgm:prSet custT="1"/>
      <dgm:spPr/>
      <dgm:t>
        <a:bodyPr/>
        <a:lstStyle/>
        <a:p>
          <a:r>
            <a:rPr lang="az-Latn-AZ" sz="3200" dirty="0">
              <a:solidFill>
                <a:srgbClr val="C00000"/>
              </a:solidFill>
              <a:latin typeface="Footlight MT Light" panose="0204060206030A020304" pitchFamily="18" charset="0"/>
              <a:ea typeface="Arial Unicode MS" panose="020B0604020202020204" pitchFamily="34" charset="-128"/>
              <a:cs typeface="Arial Unicode MS" panose="020B0604020202020204" pitchFamily="34" charset="-128"/>
            </a:rPr>
            <a:t>Remissiya dövrü</a:t>
          </a:r>
        </a:p>
      </dgm:t>
    </dgm:pt>
    <dgm:pt modelId="{865A9091-A860-485C-9CE4-4500A12DF2C4}" cxnId="{23F10A46-8DE1-4CF0-A90F-8F0834D5C76F}" type="parTrans">
      <dgm:prSet/>
      <dgm:spPr/>
      <dgm:t>
        <a:bodyPr/>
        <a:lstStyle/>
        <a:p>
          <a:endParaRPr lang="en-US"/>
        </a:p>
      </dgm:t>
    </dgm:pt>
    <dgm:pt modelId="{12AB796F-C518-4CCB-AD6C-0FD33CD9D52F}" cxnId="{23F10A46-8DE1-4CF0-A90F-8F0834D5C76F}" type="sibTrans">
      <dgm:prSet/>
      <dgm:spPr/>
      <dgm:t>
        <a:bodyPr/>
        <a:lstStyle/>
        <a:p>
          <a:endParaRPr lang="en-US"/>
        </a:p>
      </dgm:t>
    </dgm:pt>
    <dgm:pt modelId="{F04FA2B2-80B1-40AE-856C-588A26CFEA0D}">
      <dgm:prSet custT="1"/>
      <dgm:spPr/>
      <dgm:t>
        <a:bodyPr/>
        <a:lstStyle/>
        <a:p>
          <a:r>
            <a:rPr lang="az-Latn-AZ" sz="3200" dirty="0">
              <a:solidFill>
                <a:srgbClr val="C00000"/>
              </a:solidFill>
              <a:latin typeface="Footlight MT Light" panose="0204060206030A020304" pitchFamily="18" charset="0"/>
              <a:ea typeface="Arial Unicode MS" panose="020B0604020202020204" pitchFamily="34" charset="-128"/>
              <a:cs typeface="Arial Unicode MS" panose="020B0604020202020204" pitchFamily="34" charset="-128"/>
            </a:rPr>
            <a:t>Arterial təzyiqin yüksəlməsi dövrü</a:t>
          </a:r>
        </a:p>
      </dgm:t>
    </dgm:pt>
    <dgm:pt modelId="{000D2396-21CB-4EDE-83D1-16676CE8040F}" cxnId="{EC73B10D-388B-4BE7-88FD-380897D0F8C3}" type="parTrans">
      <dgm:prSet/>
      <dgm:spPr/>
      <dgm:t>
        <a:bodyPr/>
        <a:lstStyle/>
        <a:p>
          <a:endParaRPr lang="en-US"/>
        </a:p>
      </dgm:t>
    </dgm:pt>
    <dgm:pt modelId="{42B7E987-E97F-46D9-A354-4AE9A012F92C}" cxnId="{EC73B10D-388B-4BE7-88FD-380897D0F8C3}" type="sibTrans">
      <dgm:prSet/>
      <dgm:spPr/>
      <dgm:t>
        <a:bodyPr/>
        <a:lstStyle/>
        <a:p>
          <a:endParaRPr lang="en-US"/>
        </a:p>
      </dgm:t>
    </dgm:pt>
    <dgm:pt modelId="{40B58456-A480-4251-9905-763C635945CA}" type="pres">
      <dgm:prSet presAssocID="{4DE61087-5046-4A77-8923-57BC508BA0A8}" presName="Name0" presStyleCnt="0">
        <dgm:presLayoutVars>
          <dgm:chMax/>
          <dgm:chPref/>
          <dgm:dir/>
        </dgm:presLayoutVars>
      </dgm:prSet>
      <dgm:spPr/>
    </dgm:pt>
    <dgm:pt modelId="{17504ECF-BAAC-4338-AF21-C0C32672F3BD}" type="pres">
      <dgm:prSet presAssocID="{910E7188-1681-4C40-84D9-84877B94EB6B}" presName="composite" presStyleCnt="0">
        <dgm:presLayoutVars>
          <dgm:chMax/>
          <dgm:chPref/>
        </dgm:presLayoutVars>
      </dgm:prSet>
      <dgm:spPr/>
    </dgm:pt>
    <dgm:pt modelId="{2548ABF4-1ECF-4567-86A1-E4EE88F12401}" type="pres">
      <dgm:prSet presAssocID="{910E7188-1681-4C40-84D9-84877B94EB6B}" presName="Image" presStyleLbl="bgImgPlace1" presStyleIdx="0" presStyleCnt="1" custScaleX="118290" custLinFactNeighborX="-774" custLinFactNeighborY="-12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28C87656-6720-4D94-B656-0F4C74D1BF56}" type="pres">
      <dgm:prSet presAssocID="{910E7188-1681-4C40-84D9-84877B94EB6B}" presName="ParentText" presStyleLbl="revTx" presStyleIdx="0" presStyleCnt="1">
        <dgm:presLayoutVars>
          <dgm:chMax val="0"/>
          <dgm:chPref val="0"/>
          <dgm:bulletEnabled val="1"/>
        </dgm:presLayoutVars>
      </dgm:prSet>
      <dgm:spPr/>
    </dgm:pt>
    <dgm:pt modelId="{98E33B0E-F507-474C-ADBC-406A7EB23495}" type="pres">
      <dgm:prSet presAssocID="{910E7188-1681-4C40-84D9-84877B94EB6B}" presName="tlFrame" presStyleLbl="node1" presStyleIdx="0" presStyleCnt="4"/>
      <dgm:spPr/>
    </dgm:pt>
    <dgm:pt modelId="{B6E3965B-BCBD-4759-AACB-7CD4F142B9EC}" type="pres">
      <dgm:prSet presAssocID="{910E7188-1681-4C40-84D9-84877B94EB6B}" presName="trFrame" presStyleLbl="node1" presStyleIdx="1" presStyleCnt="4"/>
      <dgm:spPr/>
    </dgm:pt>
    <dgm:pt modelId="{E8F32B6C-59AD-4EBE-9302-561A6A0406C1}" type="pres">
      <dgm:prSet presAssocID="{910E7188-1681-4C40-84D9-84877B94EB6B}" presName="blFrame" presStyleLbl="node1" presStyleIdx="2" presStyleCnt="4"/>
      <dgm:spPr/>
    </dgm:pt>
    <dgm:pt modelId="{655AB4D4-E7CB-4111-B390-2EB62AE09BC7}" type="pres">
      <dgm:prSet presAssocID="{910E7188-1681-4C40-84D9-84877B94EB6B}" presName="brFrame" presStyleLbl="node1" presStyleIdx="3" presStyleCnt="4"/>
      <dgm:spPr/>
    </dgm:pt>
  </dgm:ptLst>
  <dgm:cxnLst>
    <dgm:cxn modelId="{EC73B10D-388B-4BE7-88FD-380897D0F8C3}" srcId="{910E7188-1681-4C40-84D9-84877B94EB6B}" destId="{F04FA2B2-80B1-40AE-856C-588A26CFEA0D}" srcOrd="1" destOrd="0" parTransId="{000D2396-21CB-4EDE-83D1-16676CE8040F}" sibTransId="{42B7E987-E97F-46D9-A354-4AE9A012F92C}"/>
    <dgm:cxn modelId="{1279711E-697C-4371-A7C9-4319578F7598}" type="presOf" srcId="{AF878C33-B0FA-498D-8A18-A310888086D3}" destId="{28C87656-6720-4D94-B656-0F4C74D1BF56}" srcOrd="0" destOrd="1" presId="urn:microsoft.com/office/officeart/2009/3/layout/FramedTextPicture"/>
    <dgm:cxn modelId="{2E9FC01F-7D90-458D-8C3A-FD12F06A4F32}" type="presOf" srcId="{910E7188-1681-4C40-84D9-84877B94EB6B}" destId="{28C87656-6720-4D94-B656-0F4C74D1BF56}" srcOrd="0" destOrd="0" presId="urn:microsoft.com/office/officeart/2009/3/layout/FramedTextPicture"/>
    <dgm:cxn modelId="{D75FBA29-CA5D-47DE-9D5B-AC70015BE72A}" srcId="{4DE61087-5046-4A77-8923-57BC508BA0A8}" destId="{910E7188-1681-4C40-84D9-84877B94EB6B}" srcOrd="0" destOrd="0" parTransId="{F1DB9D26-2621-4D46-AE6A-643A9FAD0FB4}" sibTransId="{2BA3F0E0-8FD5-47D7-B4A3-87E585602A13}"/>
    <dgm:cxn modelId="{23F10A46-8DE1-4CF0-A90F-8F0834D5C76F}" srcId="{910E7188-1681-4C40-84D9-84877B94EB6B}" destId="{AF878C33-B0FA-498D-8A18-A310888086D3}" srcOrd="0" destOrd="0" parTransId="{865A9091-A860-485C-9CE4-4500A12DF2C4}" sibTransId="{12AB796F-C518-4CCB-AD6C-0FD33CD9D52F}"/>
    <dgm:cxn modelId="{E41FC275-B0DD-4835-8DB7-2C3C7256CB70}" type="presOf" srcId="{F04FA2B2-80B1-40AE-856C-588A26CFEA0D}" destId="{28C87656-6720-4D94-B656-0F4C74D1BF56}" srcOrd="0" destOrd="2" presId="urn:microsoft.com/office/officeart/2009/3/layout/FramedTextPicture"/>
    <dgm:cxn modelId="{A9489B87-873B-4EC9-8364-C14489ACBA35}" type="presOf" srcId="{4DE61087-5046-4A77-8923-57BC508BA0A8}" destId="{40B58456-A480-4251-9905-763C635945CA}" srcOrd="0" destOrd="0" presId="urn:microsoft.com/office/officeart/2009/3/layout/FramedTextPicture"/>
    <dgm:cxn modelId="{A265672D-AB8B-416B-B5ED-6ADDAC53EDFD}" type="presParOf" srcId="{40B58456-A480-4251-9905-763C635945CA}" destId="{17504ECF-BAAC-4338-AF21-C0C32672F3BD}" srcOrd="0" destOrd="0" presId="urn:microsoft.com/office/officeart/2009/3/layout/FramedTextPicture"/>
    <dgm:cxn modelId="{6077FE83-F0C4-4801-940B-58A22393C899}" type="presParOf" srcId="{17504ECF-BAAC-4338-AF21-C0C32672F3BD}" destId="{2548ABF4-1ECF-4567-86A1-E4EE88F12401}" srcOrd="0" destOrd="0" presId="urn:microsoft.com/office/officeart/2009/3/layout/FramedTextPicture"/>
    <dgm:cxn modelId="{928C44F5-B2FE-4618-AC22-7BB31A543BB0}" type="presParOf" srcId="{17504ECF-BAAC-4338-AF21-C0C32672F3BD}" destId="{28C87656-6720-4D94-B656-0F4C74D1BF56}" srcOrd="1" destOrd="0" presId="urn:microsoft.com/office/officeart/2009/3/layout/FramedTextPicture"/>
    <dgm:cxn modelId="{575A07A6-4E96-4085-8911-4753FA55DFCC}" type="presParOf" srcId="{17504ECF-BAAC-4338-AF21-C0C32672F3BD}" destId="{98E33B0E-F507-474C-ADBC-406A7EB23495}" srcOrd="2" destOrd="0" presId="urn:microsoft.com/office/officeart/2009/3/layout/FramedTextPicture"/>
    <dgm:cxn modelId="{1708849C-0A9A-4D9F-833C-5EA734530D56}" type="presParOf" srcId="{17504ECF-BAAC-4338-AF21-C0C32672F3BD}" destId="{B6E3965B-BCBD-4759-AACB-7CD4F142B9EC}" srcOrd="3" destOrd="0" presId="urn:microsoft.com/office/officeart/2009/3/layout/FramedTextPicture"/>
    <dgm:cxn modelId="{58AE96EE-C4B3-46B8-B260-4450A7D87A5C}" type="presParOf" srcId="{17504ECF-BAAC-4338-AF21-C0C32672F3BD}" destId="{E8F32B6C-59AD-4EBE-9302-561A6A0406C1}" srcOrd="4" destOrd="0" presId="urn:microsoft.com/office/officeart/2009/3/layout/FramedTextPicture"/>
    <dgm:cxn modelId="{77582805-F7C4-4523-8CE1-1EA13B1912A2}" type="presParOf" srcId="{17504ECF-BAAC-4338-AF21-C0C32672F3BD}" destId="{655AB4D4-E7CB-4111-B390-2EB62AE09BC7}" srcOrd="5" destOrd="0" presId="urn:microsoft.com/office/officeart/2009/3/layout/FramedTextPicture"/>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2250A51-4363-41EC-AAE5-FC8C9E58C59A}" type="doc">
      <dgm:prSet loTypeId="urn:microsoft.com/office/officeart/2005/8/layout/process1" loCatId="process" qsTypeId="urn:microsoft.com/office/officeart/2005/8/quickstyle/simple5" qsCatId="simple" csTypeId="urn:microsoft.com/office/officeart/2005/8/colors/accent1_4" csCatId="accent1" phldr="1"/>
      <dgm:spPr/>
    </dgm:pt>
    <dgm:pt modelId="{518B7BC1-38BC-4288-9318-53906874E5C4}">
      <dgm:prSet custT="1"/>
      <dgm:spPr/>
      <dgm:t>
        <a:bodyPr/>
        <a:lstStyle/>
        <a:p>
          <a:pPr>
            <a:buFont typeface="Arial" panose="020B0604020202020204" pitchFamily="34" charset="0"/>
            <a:buChar char="•"/>
          </a:pPr>
          <a:r>
            <a:rPr lang="en-US" sz="2400" b="0" i="0" dirty="0" err="1">
              <a:latin typeface="Footlight MT Light" panose="0204060206030A020304" pitchFamily="18" charset="0"/>
            </a:rPr>
            <a:t>Elektro-kardio-qramma</a:t>
          </a:r>
          <a:r>
            <a:rPr lang="en-US" sz="2400" b="0" i="0" dirty="0">
              <a:latin typeface="Footlight MT Light" panose="0204060206030A020304" pitchFamily="18" charset="0"/>
            </a:rPr>
            <a:t> (EKQ)</a:t>
          </a:r>
        </a:p>
      </dgm:t>
    </dgm:pt>
    <dgm:pt modelId="{9148DC0A-5266-4DB7-8DDB-D80F28B58DAB}" cxnId="{122E89CA-C14F-477C-9CA2-A0DD352D456B}" type="parTrans">
      <dgm:prSet/>
      <dgm:spPr/>
      <dgm:t>
        <a:bodyPr/>
        <a:lstStyle/>
        <a:p>
          <a:endParaRPr lang="en-US"/>
        </a:p>
      </dgm:t>
    </dgm:pt>
    <dgm:pt modelId="{0FF8BC6C-E4E2-43FA-AC4D-A0CEA297BDBF}" cxnId="{122E89CA-C14F-477C-9CA2-A0DD352D456B}" type="sibTrans">
      <dgm:prSet/>
      <dgm:spPr/>
      <dgm:t>
        <a:bodyPr/>
        <a:lstStyle/>
        <a:p>
          <a:endParaRPr lang="en-US"/>
        </a:p>
      </dgm:t>
    </dgm:pt>
    <dgm:pt modelId="{55F77A31-CC21-4FDF-830B-384BBC52BBAF}">
      <dgm:prSet custT="1"/>
      <dgm:spPr/>
      <dgm:t>
        <a:bodyPr/>
        <a:lstStyle/>
        <a:p>
          <a:pPr>
            <a:buFont typeface="Arial" panose="020B0604020202020204" pitchFamily="34" charset="0"/>
            <a:buChar char="•"/>
          </a:pPr>
          <a:r>
            <a:rPr lang="en-US" sz="2400" b="0" i="0" dirty="0" err="1">
              <a:latin typeface="Footlight MT Light" panose="0204060206030A020304" pitchFamily="18" charset="0"/>
            </a:rPr>
            <a:t>Sidiyin</a:t>
          </a:r>
          <a:r>
            <a:rPr lang="en-US" sz="2400" b="0" i="0" dirty="0">
              <a:latin typeface="Footlight MT Light" panose="0204060206030A020304" pitchFamily="18" charset="0"/>
            </a:rPr>
            <a:t> </a:t>
          </a:r>
          <a:r>
            <a:rPr lang="en-US" sz="2400" b="0" i="0" dirty="0" err="1">
              <a:latin typeface="Footlight MT Light" panose="0204060206030A020304" pitchFamily="18" charset="0"/>
            </a:rPr>
            <a:t>ümumi</a:t>
          </a:r>
          <a:r>
            <a:rPr lang="en-US" sz="2400" b="0" i="0" dirty="0">
              <a:latin typeface="Footlight MT Light" panose="0204060206030A020304" pitchFamily="18" charset="0"/>
            </a:rPr>
            <a:t> </a:t>
          </a:r>
          <a:r>
            <a:rPr lang="en-US" sz="2400" b="0" i="0" dirty="0" err="1">
              <a:latin typeface="Footlight MT Light" panose="0204060206030A020304" pitchFamily="18" charset="0"/>
            </a:rPr>
            <a:t>analizi</a:t>
          </a:r>
          <a:endParaRPr lang="en-US" sz="2400" b="0" i="0" dirty="0">
            <a:latin typeface="Footlight MT Light" panose="0204060206030A020304" pitchFamily="18" charset="0"/>
          </a:endParaRPr>
        </a:p>
      </dgm:t>
    </dgm:pt>
    <dgm:pt modelId="{D0B3D60A-14DC-4196-A138-9519346E662B}" cxnId="{5DCA4431-0C82-4A7F-9279-1E23E61264CC}" type="parTrans">
      <dgm:prSet/>
      <dgm:spPr/>
      <dgm:t>
        <a:bodyPr/>
        <a:lstStyle/>
        <a:p>
          <a:endParaRPr lang="en-US"/>
        </a:p>
      </dgm:t>
    </dgm:pt>
    <dgm:pt modelId="{04807C0A-9E24-4DAE-AF32-1715EC5C14C5}" cxnId="{5DCA4431-0C82-4A7F-9279-1E23E61264CC}" type="sibTrans">
      <dgm:prSet/>
      <dgm:spPr/>
      <dgm:t>
        <a:bodyPr/>
        <a:lstStyle/>
        <a:p>
          <a:endParaRPr lang="en-US"/>
        </a:p>
      </dgm:t>
    </dgm:pt>
    <dgm:pt modelId="{8486711E-F8F4-4A40-9416-69181ED1B4B7}">
      <dgm:prSet custT="1"/>
      <dgm:spPr/>
      <dgm:t>
        <a:bodyPr/>
        <a:lstStyle/>
        <a:p>
          <a:pPr>
            <a:buFont typeface="Arial" panose="020B0604020202020204" pitchFamily="34" charset="0"/>
            <a:buChar char="•"/>
          </a:pPr>
          <a:r>
            <a:rPr lang="en-US" sz="2400" b="0" i="0" dirty="0" err="1">
              <a:latin typeface="Footlight MT Light" panose="0204060206030A020304" pitchFamily="18" charset="0"/>
            </a:rPr>
            <a:t>Hematok-rit</a:t>
          </a:r>
          <a:endParaRPr lang="en-US" sz="2400" b="0" i="0" dirty="0">
            <a:latin typeface="Footlight MT Light" panose="0204060206030A020304" pitchFamily="18" charset="0"/>
          </a:endParaRPr>
        </a:p>
      </dgm:t>
    </dgm:pt>
    <dgm:pt modelId="{E53C8DD7-4558-4EA2-A33C-0D153484B393}" cxnId="{0517B518-0655-442F-B324-1E67C19380FD}" type="parTrans">
      <dgm:prSet/>
      <dgm:spPr/>
      <dgm:t>
        <a:bodyPr/>
        <a:lstStyle/>
        <a:p>
          <a:endParaRPr lang="en-US"/>
        </a:p>
      </dgm:t>
    </dgm:pt>
    <dgm:pt modelId="{97A77E32-FB4C-4CD7-A1FB-BC2815D6E897}" cxnId="{0517B518-0655-442F-B324-1E67C19380FD}" type="sibTrans">
      <dgm:prSet/>
      <dgm:spPr/>
      <dgm:t>
        <a:bodyPr/>
        <a:lstStyle/>
        <a:p>
          <a:endParaRPr lang="en-US"/>
        </a:p>
      </dgm:t>
    </dgm:pt>
    <dgm:pt modelId="{6A022697-BC0D-484F-9D90-5B5D432C5D62}">
      <dgm:prSet custT="1"/>
      <dgm:spPr/>
      <dgm:t>
        <a:bodyPr/>
        <a:lstStyle/>
        <a:p>
          <a:pPr>
            <a:buFont typeface="Arial" panose="020B0604020202020204" pitchFamily="34" charset="0"/>
            <a:buChar char="•"/>
          </a:pPr>
          <a:r>
            <a:rPr lang="en-US" sz="2400" b="0" i="0" dirty="0" err="1">
              <a:latin typeface="Footlight MT Light" panose="0204060206030A020304" pitchFamily="18" charset="0"/>
            </a:rPr>
            <a:t>Zərdabda</a:t>
          </a:r>
          <a:r>
            <a:rPr lang="en-US" sz="2400" b="0" i="0" dirty="0">
              <a:latin typeface="Footlight MT Light" panose="0204060206030A020304" pitchFamily="18" charset="0"/>
            </a:rPr>
            <a:t> Kalium</a:t>
          </a:r>
        </a:p>
      </dgm:t>
    </dgm:pt>
    <dgm:pt modelId="{C2973D27-C6B4-4A33-B1E9-914A5998BCB7}" cxnId="{32F79ADC-C01D-4DD3-AD18-1BBB3B89564B}" type="parTrans">
      <dgm:prSet/>
      <dgm:spPr/>
      <dgm:t>
        <a:bodyPr/>
        <a:lstStyle/>
        <a:p>
          <a:endParaRPr lang="en-US"/>
        </a:p>
      </dgm:t>
    </dgm:pt>
    <dgm:pt modelId="{3F0E0664-F586-4726-84EF-7DEF751AAF55}" cxnId="{32F79ADC-C01D-4DD3-AD18-1BBB3B89564B}" type="sibTrans">
      <dgm:prSet/>
      <dgm:spPr/>
      <dgm:t>
        <a:bodyPr/>
        <a:lstStyle/>
        <a:p>
          <a:endParaRPr lang="en-US"/>
        </a:p>
      </dgm:t>
    </dgm:pt>
    <dgm:pt modelId="{F9CD9550-221B-4BCF-814B-EE30128D0446}">
      <dgm:prSet custT="1"/>
      <dgm:spPr/>
      <dgm:t>
        <a:bodyPr/>
        <a:lstStyle/>
        <a:p>
          <a:pPr>
            <a:buFont typeface="Arial" panose="020B0604020202020204" pitchFamily="34" charset="0"/>
            <a:buChar char="•"/>
          </a:pPr>
          <a:r>
            <a:rPr lang="en-US" sz="2400" b="0" i="0" dirty="0" err="1">
              <a:latin typeface="Footlight MT Light" panose="0204060206030A020304" pitchFamily="18" charset="0"/>
            </a:rPr>
            <a:t>Zərdabda</a:t>
          </a:r>
          <a:r>
            <a:rPr lang="en-US" sz="2400" b="0" i="0" dirty="0">
              <a:latin typeface="Footlight MT Light" panose="0204060206030A020304" pitchFamily="18" charset="0"/>
            </a:rPr>
            <a:t> </a:t>
          </a:r>
          <a:r>
            <a:rPr lang="en-US" sz="2400" b="0" i="0" dirty="0" err="1">
              <a:latin typeface="Footlight MT Light" panose="0204060206030A020304" pitchFamily="18" charset="0"/>
            </a:rPr>
            <a:t>kreatinin</a:t>
          </a:r>
          <a:r>
            <a:rPr lang="en-US" sz="2400" b="0" i="0" dirty="0">
              <a:latin typeface="Footlight MT Light" panose="0204060206030A020304" pitchFamily="18" charset="0"/>
            </a:rPr>
            <a:t> </a:t>
          </a:r>
          <a:r>
            <a:rPr lang="en-US" sz="2400" b="0" i="0" dirty="0" err="1">
              <a:latin typeface="Footlight MT Light" panose="0204060206030A020304" pitchFamily="18" charset="0"/>
            </a:rPr>
            <a:t>və</a:t>
          </a:r>
          <a:r>
            <a:rPr lang="en-US" sz="2400" b="0" i="0" dirty="0">
              <a:latin typeface="Footlight MT Light" panose="0204060206030A020304" pitchFamily="18" charset="0"/>
            </a:rPr>
            <a:t> </a:t>
          </a:r>
          <a:r>
            <a:rPr lang="en-US" sz="2400" b="0" i="0" dirty="0" err="1">
              <a:latin typeface="Footlight MT Light" panose="0204060206030A020304" pitchFamily="18" charset="0"/>
            </a:rPr>
            <a:t>sidik</a:t>
          </a:r>
          <a:r>
            <a:rPr lang="en-US" sz="2400" b="0" i="0" dirty="0">
              <a:latin typeface="Footlight MT Light" panose="0204060206030A020304" pitchFamily="18" charset="0"/>
            </a:rPr>
            <a:t> </a:t>
          </a:r>
          <a:r>
            <a:rPr lang="en-US" sz="2400" b="0" i="0" dirty="0" err="1">
              <a:latin typeface="Footlight MT Light" panose="0204060206030A020304" pitchFamily="18" charset="0"/>
            </a:rPr>
            <a:t>cövhəri</a:t>
          </a:r>
          <a:endParaRPr lang="en-US" sz="2400" b="0" i="0" dirty="0">
            <a:latin typeface="Footlight MT Light" panose="0204060206030A020304" pitchFamily="18" charset="0"/>
          </a:endParaRPr>
        </a:p>
      </dgm:t>
    </dgm:pt>
    <dgm:pt modelId="{E31DCD3E-8DC1-4023-8303-2239D0CD792D}" cxnId="{9E2FAEF9-743B-46D9-8183-DA3B7BFC88FA}" type="parTrans">
      <dgm:prSet/>
      <dgm:spPr/>
      <dgm:t>
        <a:bodyPr/>
        <a:lstStyle/>
        <a:p>
          <a:endParaRPr lang="en-US"/>
        </a:p>
      </dgm:t>
    </dgm:pt>
    <dgm:pt modelId="{262A10A8-EBF2-4D85-AD6B-A725E663E951}" cxnId="{9E2FAEF9-743B-46D9-8183-DA3B7BFC88FA}" type="sibTrans">
      <dgm:prSet/>
      <dgm:spPr/>
      <dgm:t>
        <a:bodyPr/>
        <a:lstStyle/>
        <a:p>
          <a:endParaRPr lang="en-US"/>
        </a:p>
      </dgm:t>
    </dgm:pt>
    <dgm:pt modelId="{6B4C36A0-DC5E-439C-952D-F8009B7CE6CD}" type="pres">
      <dgm:prSet presAssocID="{62250A51-4363-41EC-AAE5-FC8C9E58C59A}" presName="Name0" presStyleCnt="0">
        <dgm:presLayoutVars>
          <dgm:dir/>
          <dgm:resizeHandles val="exact"/>
        </dgm:presLayoutVars>
      </dgm:prSet>
      <dgm:spPr/>
    </dgm:pt>
    <dgm:pt modelId="{8B497F7A-3EB8-4631-8117-A8C3C029EBF9}" type="pres">
      <dgm:prSet presAssocID="{518B7BC1-38BC-4288-9318-53906874E5C4}" presName="node" presStyleLbl="node1" presStyleIdx="0" presStyleCnt="5">
        <dgm:presLayoutVars>
          <dgm:bulletEnabled val="1"/>
        </dgm:presLayoutVars>
      </dgm:prSet>
      <dgm:spPr/>
    </dgm:pt>
    <dgm:pt modelId="{C4437C20-5717-4E40-B298-DF8DCABB99C8}" type="pres">
      <dgm:prSet presAssocID="{0FF8BC6C-E4E2-43FA-AC4D-A0CEA297BDBF}" presName="sibTrans" presStyleLbl="sibTrans2D1" presStyleIdx="0" presStyleCnt="4"/>
      <dgm:spPr/>
    </dgm:pt>
    <dgm:pt modelId="{A58E1839-F15E-4C70-9BB5-B27791D46AB9}" type="pres">
      <dgm:prSet presAssocID="{0FF8BC6C-E4E2-43FA-AC4D-A0CEA297BDBF}" presName="connectorText" presStyleLbl="sibTrans2D1" presStyleIdx="0" presStyleCnt="4"/>
      <dgm:spPr/>
    </dgm:pt>
    <dgm:pt modelId="{876AA7A8-F31B-4976-B1C9-DBF97BE8A0C9}" type="pres">
      <dgm:prSet presAssocID="{55F77A31-CC21-4FDF-830B-384BBC52BBAF}" presName="node" presStyleLbl="node1" presStyleIdx="1" presStyleCnt="5">
        <dgm:presLayoutVars>
          <dgm:bulletEnabled val="1"/>
        </dgm:presLayoutVars>
      </dgm:prSet>
      <dgm:spPr/>
    </dgm:pt>
    <dgm:pt modelId="{3E7A8CCA-C5FC-4B54-B7CD-4A70918E3F84}" type="pres">
      <dgm:prSet presAssocID="{04807C0A-9E24-4DAE-AF32-1715EC5C14C5}" presName="sibTrans" presStyleLbl="sibTrans2D1" presStyleIdx="1" presStyleCnt="4"/>
      <dgm:spPr/>
    </dgm:pt>
    <dgm:pt modelId="{9770388F-4878-4748-BDC7-9C37C4AD20DD}" type="pres">
      <dgm:prSet presAssocID="{04807C0A-9E24-4DAE-AF32-1715EC5C14C5}" presName="connectorText" presStyleLbl="sibTrans2D1" presStyleIdx="1" presStyleCnt="4"/>
      <dgm:spPr/>
    </dgm:pt>
    <dgm:pt modelId="{065F7267-D1C9-47FE-990A-E0E7BD3BAED2}" type="pres">
      <dgm:prSet presAssocID="{8486711E-F8F4-4A40-9416-69181ED1B4B7}" presName="node" presStyleLbl="node1" presStyleIdx="2" presStyleCnt="5">
        <dgm:presLayoutVars>
          <dgm:bulletEnabled val="1"/>
        </dgm:presLayoutVars>
      </dgm:prSet>
      <dgm:spPr/>
    </dgm:pt>
    <dgm:pt modelId="{C762C861-6D0B-480D-85ED-95DFBF2DFE95}" type="pres">
      <dgm:prSet presAssocID="{97A77E32-FB4C-4CD7-A1FB-BC2815D6E897}" presName="sibTrans" presStyleLbl="sibTrans2D1" presStyleIdx="2" presStyleCnt="4"/>
      <dgm:spPr/>
    </dgm:pt>
    <dgm:pt modelId="{EFB1DA3A-6096-4BE6-9A7F-53DB808430DD}" type="pres">
      <dgm:prSet presAssocID="{97A77E32-FB4C-4CD7-A1FB-BC2815D6E897}" presName="connectorText" presStyleLbl="sibTrans2D1" presStyleIdx="2" presStyleCnt="4"/>
      <dgm:spPr/>
    </dgm:pt>
    <dgm:pt modelId="{7E7AC7EA-B454-4256-B543-68A8FBFFF280}" type="pres">
      <dgm:prSet presAssocID="{6A022697-BC0D-484F-9D90-5B5D432C5D62}" presName="node" presStyleLbl="node1" presStyleIdx="3" presStyleCnt="5">
        <dgm:presLayoutVars>
          <dgm:bulletEnabled val="1"/>
        </dgm:presLayoutVars>
      </dgm:prSet>
      <dgm:spPr/>
    </dgm:pt>
    <dgm:pt modelId="{11669C0B-57BA-448B-AF57-9A8B118DC5AD}" type="pres">
      <dgm:prSet presAssocID="{3F0E0664-F586-4726-84EF-7DEF751AAF55}" presName="sibTrans" presStyleLbl="sibTrans2D1" presStyleIdx="3" presStyleCnt="4"/>
      <dgm:spPr/>
    </dgm:pt>
    <dgm:pt modelId="{DE0DB303-D481-4757-8D7E-07E87D0110C6}" type="pres">
      <dgm:prSet presAssocID="{3F0E0664-F586-4726-84EF-7DEF751AAF55}" presName="connectorText" presStyleLbl="sibTrans2D1" presStyleIdx="3" presStyleCnt="4"/>
      <dgm:spPr/>
    </dgm:pt>
    <dgm:pt modelId="{FEFC25FD-EC48-42E9-A361-699AF5A0A2C9}" type="pres">
      <dgm:prSet presAssocID="{F9CD9550-221B-4BCF-814B-EE30128D0446}" presName="node" presStyleLbl="node1" presStyleIdx="4" presStyleCnt="5">
        <dgm:presLayoutVars>
          <dgm:bulletEnabled val="1"/>
        </dgm:presLayoutVars>
      </dgm:prSet>
      <dgm:spPr/>
    </dgm:pt>
  </dgm:ptLst>
  <dgm:cxnLst>
    <dgm:cxn modelId="{20E96D03-DA6F-4E7C-AD65-E94B6632282F}" type="presOf" srcId="{97A77E32-FB4C-4CD7-A1FB-BC2815D6E897}" destId="{EFB1DA3A-6096-4BE6-9A7F-53DB808430DD}" srcOrd="1" destOrd="0" presId="urn:microsoft.com/office/officeart/2005/8/layout/process1"/>
    <dgm:cxn modelId="{B1DA360A-276D-4D77-A0CF-D800FE0B6921}" type="presOf" srcId="{97A77E32-FB4C-4CD7-A1FB-BC2815D6E897}" destId="{C762C861-6D0B-480D-85ED-95DFBF2DFE95}" srcOrd="0" destOrd="0" presId="urn:microsoft.com/office/officeart/2005/8/layout/process1"/>
    <dgm:cxn modelId="{0517B518-0655-442F-B324-1E67C19380FD}" srcId="{62250A51-4363-41EC-AAE5-FC8C9E58C59A}" destId="{8486711E-F8F4-4A40-9416-69181ED1B4B7}" srcOrd="2" destOrd="0" parTransId="{E53C8DD7-4558-4EA2-A33C-0D153484B393}" sibTransId="{97A77E32-FB4C-4CD7-A1FB-BC2815D6E897}"/>
    <dgm:cxn modelId="{9CED4C21-17BD-43C2-A2CE-77F88691B8E5}" type="presOf" srcId="{04807C0A-9E24-4DAE-AF32-1715EC5C14C5}" destId="{9770388F-4878-4748-BDC7-9C37C4AD20DD}" srcOrd="1" destOrd="0" presId="urn:microsoft.com/office/officeart/2005/8/layout/process1"/>
    <dgm:cxn modelId="{0CCC4E27-32E6-4FD4-87A8-4A6C05825615}" type="presOf" srcId="{3F0E0664-F586-4726-84EF-7DEF751AAF55}" destId="{DE0DB303-D481-4757-8D7E-07E87D0110C6}" srcOrd="1" destOrd="0" presId="urn:microsoft.com/office/officeart/2005/8/layout/process1"/>
    <dgm:cxn modelId="{9F1DA129-4DE3-49E4-AE0E-18CA0DC34C45}" type="presOf" srcId="{F9CD9550-221B-4BCF-814B-EE30128D0446}" destId="{FEFC25FD-EC48-42E9-A361-699AF5A0A2C9}" srcOrd="0" destOrd="0" presId="urn:microsoft.com/office/officeart/2005/8/layout/process1"/>
    <dgm:cxn modelId="{5DCA4431-0C82-4A7F-9279-1E23E61264CC}" srcId="{62250A51-4363-41EC-AAE5-FC8C9E58C59A}" destId="{55F77A31-CC21-4FDF-830B-384BBC52BBAF}" srcOrd="1" destOrd="0" parTransId="{D0B3D60A-14DC-4196-A138-9519346E662B}" sibTransId="{04807C0A-9E24-4DAE-AF32-1715EC5C14C5}"/>
    <dgm:cxn modelId="{2CE79638-7B84-450B-A1BD-34D3A9D4C3E8}" type="presOf" srcId="{0FF8BC6C-E4E2-43FA-AC4D-A0CEA297BDBF}" destId="{A58E1839-F15E-4C70-9BB5-B27791D46AB9}" srcOrd="1" destOrd="0" presId="urn:microsoft.com/office/officeart/2005/8/layout/process1"/>
    <dgm:cxn modelId="{B146FE4E-0C70-47EE-85F6-BAF7BD1FE94A}" type="presOf" srcId="{3F0E0664-F586-4726-84EF-7DEF751AAF55}" destId="{11669C0B-57BA-448B-AF57-9A8B118DC5AD}" srcOrd="0" destOrd="0" presId="urn:microsoft.com/office/officeart/2005/8/layout/process1"/>
    <dgm:cxn modelId="{88466E51-E149-49C6-BF73-7D286ADB9497}" type="presOf" srcId="{518B7BC1-38BC-4288-9318-53906874E5C4}" destId="{8B497F7A-3EB8-4631-8117-A8C3C029EBF9}" srcOrd="0" destOrd="0" presId="urn:microsoft.com/office/officeart/2005/8/layout/process1"/>
    <dgm:cxn modelId="{323F3575-584B-403C-8844-BC7441C6E815}" type="presOf" srcId="{04807C0A-9E24-4DAE-AF32-1715EC5C14C5}" destId="{3E7A8CCA-C5FC-4B54-B7CD-4A70918E3F84}" srcOrd="0" destOrd="0" presId="urn:microsoft.com/office/officeart/2005/8/layout/process1"/>
    <dgm:cxn modelId="{B88E397E-DB4B-4202-85DD-1B72CA56B61A}" type="presOf" srcId="{6A022697-BC0D-484F-9D90-5B5D432C5D62}" destId="{7E7AC7EA-B454-4256-B543-68A8FBFFF280}" srcOrd="0" destOrd="0" presId="urn:microsoft.com/office/officeart/2005/8/layout/process1"/>
    <dgm:cxn modelId="{0F58209C-78DC-4A70-9400-6C4C1486C302}" type="presOf" srcId="{62250A51-4363-41EC-AAE5-FC8C9E58C59A}" destId="{6B4C36A0-DC5E-439C-952D-F8009B7CE6CD}" srcOrd="0" destOrd="0" presId="urn:microsoft.com/office/officeart/2005/8/layout/process1"/>
    <dgm:cxn modelId="{6EB3FFA1-4569-4879-A4FB-D45F0E7A716B}" type="presOf" srcId="{0FF8BC6C-E4E2-43FA-AC4D-A0CEA297BDBF}" destId="{C4437C20-5717-4E40-B298-DF8DCABB99C8}" srcOrd="0" destOrd="0" presId="urn:microsoft.com/office/officeart/2005/8/layout/process1"/>
    <dgm:cxn modelId="{122E89CA-C14F-477C-9CA2-A0DD352D456B}" srcId="{62250A51-4363-41EC-AAE5-FC8C9E58C59A}" destId="{518B7BC1-38BC-4288-9318-53906874E5C4}" srcOrd="0" destOrd="0" parTransId="{9148DC0A-5266-4DB7-8DDB-D80F28B58DAB}" sibTransId="{0FF8BC6C-E4E2-43FA-AC4D-A0CEA297BDBF}"/>
    <dgm:cxn modelId="{4DBDBACB-267F-47EB-896C-4E3032CC8A42}" type="presOf" srcId="{8486711E-F8F4-4A40-9416-69181ED1B4B7}" destId="{065F7267-D1C9-47FE-990A-E0E7BD3BAED2}" srcOrd="0" destOrd="0" presId="urn:microsoft.com/office/officeart/2005/8/layout/process1"/>
    <dgm:cxn modelId="{4C8D88DC-E435-4BCE-A74C-8C4EA7D13E54}" type="presOf" srcId="{55F77A31-CC21-4FDF-830B-384BBC52BBAF}" destId="{876AA7A8-F31B-4976-B1C9-DBF97BE8A0C9}" srcOrd="0" destOrd="0" presId="urn:microsoft.com/office/officeart/2005/8/layout/process1"/>
    <dgm:cxn modelId="{32F79ADC-C01D-4DD3-AD18-1BBB3B89564B}" srcId="{62250A51-4363-41EC-AAE5-FC8C9E58C59A}" destId="{6A022697-BC0D-484F-9D90-5B5D432C5D62}" srcOrd="3" destOrd="0" parTransId="{C2973D27-C6B4-4A33-B1E9-914A5998BCB7}" sibTransId="{3F0E0664-F586-4726-84EF-7DEF751AAF55}"/>
    <dgm:cxn modelId="{9E2FAEF9-743B-46D9-8183-DA3B7BFC88FA}" srcId="{62250A51-4363-41EC-AAE5-FC8C9E58C59A}" destId="{F9CD9550-221B-4BCF-814B-EE30128D0446}" srcOrd="4" destOrd="0" parTransId="{E31DCD3E-8DC1-4023-8303-2239D0CD792D}" sibTransId="{262A10A8-EBF2-4D85-AD6B-A725E663E951}"/>
    <dgm:cxn modelId="{B9BE4BA4-55F8-42A0-9F21-CCEDBE88FE53}" type="presParOf" srcId="{6B4C36A0-DC5E-439C-952D-F8009B7CE6CD}" destId="{8B497F7A-3EB8-4631-8117-A8C3C029EBF9}" srcOrd="0" destOrd="0" presId="urn:microsoft.com/office/officeart/2005/8/layout/process1"/>
    <dgm:cxn modelId="{CBEC1A2E-E0CF-44F1-8426-16C0E71AFE2C}" type="presParOf" srcId="{6B4C36A0-DC5E-439C-952D-F8009B7CE6CD}" destId="{C4437C20-5717-4E40-B298-DF8DCABB99C8}" srcOrd="1" destOrd="0" presId="urn:microsoft.com/office/officeart/2005/8/layout/process1"/>
    <dgm:cxn modelId="{0B67B004-6FDE-454F-915D-0C860924D7AB}" type="presParOf" srcId="{C4437C20-5717-4E40-B298-DF8DCABB99C8}" destId="{A58E1839-F15E-4C70-9BB5-B27791D46AB9}" srcOrd="0" destOrd="0" presId="urn:microsoft.com/office/officeart/2005/8/layout/process1"/>
    <dgm:cxn modelId="{DBEA0DD9-42FE-46ED-9051-1875F4E9106A}" type="presParOf" srcId="{6B4C36A0-DC5E-439C-952D-F8009B7CE6CD}" destId="{876AA7A8-F31B-4976-B1C9-DBF97BE8A0C9}" srcOrd="2" destOrd="0" presId="urn:microsoft.com/office/officeart/2005/8/layout/process1"/>
    <dgm:cxn modelId="{AC139A4C-E0C2-476C-AB9F-24CA50AE4F9C}" type="presParOf" srcId="{6B4C36A0-DC5E-439C-952D-F8009B7CE6CD}" destId="{3E7A8CCA-C5FC-4B54-B7CD-4A70918E3F84}" srcOrd="3" destOrd="0" presId="urn:microsoft.com/office/officeart/2005/8/layout/process1"/>
    <dgm:cxn modelId="{0DF36E27-EB5B-4BBD-A526-78BCEEFE1FAE}" type="presParOf" srcId="{3E7A8CCA-C5FC-4B54-B7CD-4A70918E3F84}" destId="{9770388F-4878-4748-BDC7-9C37C4AD20DD}" srcOrd="0" destOrd="0" presId="urn:microsoft.com/office/officeart/2005/8/layout/process1"/>
    <dgm:cxn modelId="{C76C4A64-1FDA-48C8-BF2A-531A5F6DFEB2}" type="presParOf" srcId="{6B4C36A0-DC5E-439C-952D-F8009B7CE6CD}" destId="{065F7267-D1C9-47FE-990A-E0E7BD3BAED2}" srcOrd="4" destOrd="0" presId="urn:microsoft.com/office/officeart/2005/8/layout/process1"/>
    <dgm:cxn modelId="{E902AD1A-522A-448A-8035-129A617141D9}" type="presParOf" srcId="{6B4C36A0-DC5E-439C-952D-F8009B7CE6CD}" destId="{C762C861-6D0B-480D-85ED-95DFBF2DFE95}" srcOrd="5" destOrd="0" presId="urn:microsoft.com/office/officeart/2005/8/layout/process1"/>
    <dgm:cxn modelId="{10965296-CE24-4D0C-8C3C-2BECBBEB27D5}" type="presParOf" srcId="{C762C861-6D0B-480D-85ED-95DFBF2DFE95}" destId="{EFB1DA3A-6096-4BE6-9A7F-53DB808430DD}" srcOrd="0" destOrd="0" presId="urn:microsoft.com/office/officeart/2005/8/layout/process1"/>
    <dgm:cxn modelId="{5E42765F-23DB-43F0-8A6D-3A945D833A6B}" type="presParOf" srcId="{6B4C36A0-DC5E-439C-952D-F8009B7CE6CD}" destId="{7E7AC7EA-B454-4256-B543-68A8FBFFF280}" srcOrd="6" destOrd="0" presId="urn:microsoft.com/office/officeart/2005/8/layout/process1"/>
    <dgm:cxn modelId="{39A2EA7A-3F59-410F-BB16-36885FB242BD}" type="presParOf" srcId="{6B4C36A0-DC5E-439C-952D-F8009B7CE6CD}" destId="{11669C0B-57BA-448B-AF57-9A8B118DC5AD}" srcOrd="7" destOrd="0" presId="urn:microsoft.com/office/officeart/2005/8/layout/process1"/>
    <dgm:cxn modelId="{561A4566-BEEE-4B2A-B379-5166D8BB9854}" type="presParOf" srcId="{11669C0B-57BA-448B-AF57-9A8B118DC5AD}" destId="{DE0DB303-D481-4757-8D7E-07E87D0110C6}" srcOrd="0" destOrd="0" presId="urn:microsoft.com/office/officeart/2005/8/layout/process1"/>
    <dgm:cxn modelId="{A62CB3C7-2F87-4388-8F6D-543AC923DFB9}" type="presParOf" srcId="{6B4C36A0-DC5E-439C-952D-F8009B7CE6CD}" destId="{FEFC25FD-EC48-42E9-A361-699AF5A0A2C9}" srcOrd="8" destOrd="0" presId="urn:microsoft.com/office/officeart/2005/8/layout/process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E91B09-6419-4EEF-8E85-90772180F63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84873AC-13E7-40BE-B596-D9AA6884ACB8}">
      <dgm:prSet phldrT="[Текст]"/>
      <dgm:spPr/>
      <dgm:t>
        <a:bodyPr/>
        <a:lstStyle/>
        <a:p>
          <a:r>
            <a:rPr lang="az-Latn-AZ" dirty="0">
              <a:solidFill>
                <a:srgbClr val="C00000"/>
              </a:solidFill>
              <a:latin typeface="Footlight MT Light" panose="0204060206030A020304" pitchFamily="18" charset="0"/>
            </a:rPr>
            <a:t>Hipertoniya</a:t>
          </a:r>
          <a:endParaRPr lang="en-US" dirty="0">
            <a:solidFill>
              <a:srgbClr val="C00000"/>
            </a:solidFill>
            <a:latin typeface="Footlight MT Light" panose="0204060206030A020304" pitchFamily="18" charset="0"/>
          </a:endParaRPr>
        </a:p>
      </dgm:t>
    </dgm:pt>
    <dgm:pt modelId="{F6B6870E-F4B4-475E-A98E-3F89076BB0F6}" cxnId="{5B478EEB-7AEB-4353-AC9D-ABC6D51193E4}" type="parTrans">
      <dgm:prSet/>
      <dgm:spPr/>
      <dgm:t>
        <a:bodyPr/>
        <a:lstStyle/>
        <a:p>
          <a:endParaRPr lang="en-US"/>
        </a:p>
      </dgm:t>
    </dgm:pt>
    <dgm:pt modelId="{7D903BBE-71F5-4757-8676-776DDE2A4674}" cxnId="{5B478EEB-7AEB-4353-AC9D-ABC6D51193E4}" type="sibTrans">
      <dgm:prSet/>
      <dgm:spPr/>
      <dgm:t>
        <a:bodyPr/>
        <a:lstStyle/>
        <a:p>
          <a:endParaRPr lang="en-US"/>
        </a:p>
      </dgm:t>
    </dgm:pt>
    <dgm:pt modelId="{58C5C93D-1CA4-4D24-A11D-DC0E3BDD841B}">
      <dgm:prSet phldrT="[Текст]"/>
      <dgm:spPr/>
      <dgm:t>
        <a:bodyPr/>
        <a:lstStyle/>
        <a:p>
          <a:r>
            <a:rPr lang="az-Latn-AZ" dirty="0">
              <a:solidFill>
                <a:srgbClr val="C00000"/>
              </a:solidFill>
              <a:latin typeface="Footlight MT Light" panose="0204060206030A020304" pitchFamily="18" charset="0"/>
            </a:rPr>
            <a:t>Birincili</a:t>
          </a:r>
          <a:endParaRPr lang="en-US" dirty="0">
            <a:solidFill>
              <a:srgbClr val="C00000"/>
            </a:solidFill>
            <a:latin typeface="Footlight MT Light" panose="0204060206030A020304" pitchFamily="18" charset="0"/>
          </a:endParaRPr>
        </a:p>
      </dgm:t>
    </dgm:pt>
    <dgm:pt modelId="{83AB8F79-A165-4F49-A224-416C59D73492}" cxnId="{CF11BF4B-6B0F-48CD-9487-C9135EA6479F}" type="parTrans">
      <dgm:prSet/>
      <dgm:spPr/>
      <dgm:t>
        <a:bodyPr/>
        <a:lstStyle/>
        <a:p>
          <a:endParaRPr lang="en-US"/>
        </a:p>
      </dgm:t>
    </dgm:pt>
    <dgm:pt modelId="{62780130-B62B-4C53-B502-62A11D2C0B3A}" cxnId="{CF11BF4B-6B0F-48CD-9487-C9135EA6479F}" type="sibTrans">
      <dgm:prSet/>
      <dgm:spPr/>
      <dgm:t>
        <a:bodyPr/>
        <a:lstStyle/>
        <a:p>
          <a:endParaRPr lang="en-US"/>
        </a:p>
      </dgm:t>
    </dgm:pt>
    <dgm:pt modelId="{9A67944B-68C5-4A38-9B40-C063D8186228}">
      <dgm:prSet phldrT="[Текст]"/>
      <dgm:spPr/>
      <dgm:t>
        <a:bodyPr/>
        <a:lstStyle/>
        <a:p>
          <a:r>
            <a:rPr lang="az-Latn-AZ" dirty="0"/>
            <a:t> </a:t>
          </a:r>
          <a:r>
            <a:rPr lang="az-Latn-AZ" dirty="0">
              <a:solidFill>
                <a:srgbClr val="C00000"/>
              </a:solidFill>
              <a:latin typeface="Footlight MT Light" panose="0204060206030A020304" pitchFamily="18" charset="0"/>
            </a:rPr>
            <a:t>İkincili</a:t>
          </a:r>
          <a:endParaRPr lang="en-US" dirty="0"/>
        </a:p>
      </dgm:t>
    </dgm:pt>
    <dgm:pt modelId="{8046CFDE-6385-4724-9316-7DC9E2FD2F50}" cxnId="{79B88EFA-9D09-4BD3-A6EC-095BEECC4AFF}" type="sibTrans">
      <dgm:prSet/>
      <dgm:spPr/>
      <dgm:t>
        <a:bodyPr/>
        <a:lstStyle/>
        <a:p>
          <a:endParaRPr lang="en-US"/>
        </a:p>
      </dgm:t>
    </dgm:pt>
    <dgm:pt modelId="{EB857B38-45F4-4152-9DDC-BE6523EF46CE}" cxnId="{79B88EFA-9D09-4BD3-A6EC-095BEECC4AFF}" type="parTrans">
      <dgm:prSet/>
      <dgm:spPr/>
      <dgm:t>
        <a:bodyPr/>
        <a:lstStyle/>
        <a:p>
          <a:endParaRPr lang="en-US"/>
        </a:p>
      </dgm:t>
    </dgm:pt>
    <dgm:pt modelId="{A6523EB7-E82E-428F-AC16-B52B137D2953}" type="pres">
      <dgm:prSet presAssocID="{FAE91B09-6419-4EEF-8E85-90772180F63B}" presName="hierChild1" presStyleCnt="0">
        <dgm:presLayoutVars>
          <dgm:chPref val="1"/>
          <dgm:dir/>
          <dgm:animOne val="branch"/>
          <dgm:animLvl val="lvl"/>
          <dgm:resizeHandles/>
        </dgm:presLayoutVars>
      </dgm:prSet>
      <dgm:spPr/>
    </dgm:pt>
    <dgm:pt modelId="{CCF2DD64-A3D8-46AE-B75A-568E3010533D}" type="pres">
      <dgm:prSet presAssocID="{D84873AC-13E7-40BE-B596-D9AA6884ACB8}" presName="hierRoot1" presStyleCnt="0"/>
      <dgm:spPr/>
    </dgm:pt>
    <dgm:pt modelId="{758DED7C-0FC6-4C70-AC78-567A63365C08}" type="pres">
      <dgm:prSet presAssocID="{D84873AC-13E7-40BE-B596-D9AA6884ACB8}" presName="composite" presStyleCnt="0"/>
      <dgm:spPr/>
    </dgm:pt>
    <dgm:pt modelId="{961537FF-E6C7-4D4F-A832-C7B0E8FC4F0E}" type="pres">
      <dgm:prSet presAssocID="{D84873AC-13E7-40BE-B596-D9AA6884ACB8}" presName="background" presStyleLbl="node0" presStyleIdx="0" presStyleCnt="1"/>
      <dgm:spPr/>
    </dgm:pt>
    <dgm:pt modelId="{7E7F7360-4DD5-4978-B6FD-2F9CA5C5A718}" type="pres">
      <dgm:prSet presAssocID="{D84873AC-13E7-40BE-B596-D9AA6884ACB8}" presName="text" presStyleLbl="fgAcc0" presStyleIdx="0" presStyleCnt="1" custLinFactNeighborX="-805" custLinFactNeighborY="3095">
        <dgm:presLayoutVars>
          <dgm:chPref val="3"/>
        </dgm:presLayoutVars>
      </dgm:prSet>
      <dgm:spPr/>
    </dgm:pt>
    <dgm:pt modelId="{7E1CB099-9EF1-49D4-B34C-2E05B66CF238}" type="pres">
      <dgm:prSet presAssocID="{D84873AC-13E7-40BE-B596-D9AA6884ACB8}" presName="hierChild2" presStyleCnt="0"/>
      <dgm:spPr/>
    </dgm:pt>
    <dgm:pt modelId="{AA4ABB1E-D465-4E33-9DDC-B795B47F2AD6}" type="pres">
      <dgm:prSet presAssocID="{83AB8F79-A165-4F49-A224-416C59D73492}" presName="Name10" presStyleLbl="parChTrans1D2" presStyleIdx="0" presStyleCnt="2"/>
      <dgm:spPr/>
    </dgm:pt>
    <dgm:pt modelId="{4B8A5702-E6D3-4876-9973-8A2C8CEE7027}" type="pres">
      <dgm:prSet presAssocID="{58C5C93D-1CA4-4D24-A11D-DC0E3BDD841B}" presName="hierRoot2" presStyleCnt="0"/>
      <dgm:spPr/>
    </dgm:pt>
    <dgm:pt modelId="{C2168359-50D1-44D7-B6F5-F1B628A10E89}" type="pres">
      <dgm:prSet presAssocID="{58C5C93D-1CA4-4D24-A11D-DC0E3BDD841B}" presName="composite2" presStyleCnt="0"/>
      <dgm:spPr/>
    </dgm:pt>
    <dgm:pt modelId="{B89C2865-45A4-4703-91B2-28DCC3CD3344}" type="pres">
      <dgm:prSet presAssocID="{58C5C93D-1CA4-4D24-A11D-DC0E3BDD841B}" presName="background2" presStyleLbl="node2" presStyleIdx="0" presStyleCnt="2"/>
      <dgm:spPr/>
    </dgm:pt>
    <dgm:pt modelId="{3C94E5CA-FD72-4379-9203-521BCF76B0FF}" type="pres">
      <dgm:prSet presAssocID="{58C5C93D-1CA4-4D24-A11D-DC0E3BDD841B}" presName="text2" presStyleLbl="fgAcc2" presStyleIdx="0" presStyleCnt="2" custLinFactNeighborX="-462" custLinFactNeighborY="73">
        <dgm:presLayoutVars>
          <dgm:chPref val="3"/>
        </dgm:presLayoutVars>
      </dgm:prSet>
      <dgm:spPr/>
    </dgm:pt>
    <dgm:pt modelId="{68721050-E85D-4E02-930D-83666FFBF33B}" type="pres">
      <dgm:prSet presAssocID="{58C5C93D-1CA4-4D24-A11D-DC0E3BDD841B}" presName="hierChild3" presStyleCnt="0"/>
      <dgm:spPr/>
    </dgm:pt>
    <dgm:pt modelId="{95ACE5AF-C5C1-4A43-9190-70A0E4918296}" type="pres">
      <dgm:prSet presAssocID="{EB857B38-45F4-4152-9DDC-BE6523EF46CE}" presName="Name10" presStyleLbl="parChTrans1D2" presStyleIdx="1" presStyleCnt="2"/>
      <dgm:spPr/>
    </dgm:pt>
    <dgm:pt modelId="{EB216AEC-F436-4ACF-9DB0-C576F88BD028}" type="pres">
      <dgm:prSet presAssocID="{9A67944B-68C5-4A38-9B40-C063D8186228}" presName="hierRoot2" presStyleCnt="0"/>
      <dgm:spPr/>
    </dgm:pt>
    <dgm:pt modelId="{DAB2277D-B5C9-4756-AED8-F582068AF5AD}" type="pres">
      <dgm:prSet presAssocID="{9A67944B-68C5-4A38-9B40-C063D8186228}" presName="composite2" presStyleCnt="0"/>
      <dgm:spPr/>
    </dgm:pt>
    <dgm:pt modelId="{CDF11493-3DBF-44BD-8DC6-64B8A0363441}" type="pres">
      <dgm:prSet presAssocID="{9A67944B-68C5-4A38-9B40-C063D8186228}" presName="background2" presStyleLbl="node2" presStyleIdx="1" presStyleCnt="2"/>
      <dgm:spPr/>
    </dgm:pt>
    <dgm:pt modelId="{ABFD1860-6168-4838-89C5-40BDB52A882C}" type="pres">
      <dgm:prSet presAssocID="{9A67944B-68C5-4A38-9B40-C063D8186228}" presName="text2" presStyleLbl="fgAcc2" presStyleIdx="1" presStyleCnt="2">
        <dgm:presLayoutVars>
          <dgm:chPref val="3"/>
        </dgm:presLayoutVars>
      </dgm:prSet>
      <dgm:spPr/>
    </dgm:pt>
    <dgm:pt modelId="{11933CA6-C566-41AF-A944-B07DADFE9B79}" type="pres">
      <dgm:prSet presAssocID="{9A67944B-68C5-4A38-9B40-C063D8186228}" presName="hierChild3" presStyleCnt="0"/>
      <dgm:spPr/>
    </dgm:pt>
  </dgm:ptLst>
  <dgm:cxnLst>
    <dgm:cxn modelId="{9369860A-39D2-47FB-939B-21AD3CD9D639}" type="presOf" srcId="{58C5C93D-1CA4-4D24-A11D-DC0E3BDD841B}" destId="{3C94E5CA-FD72-4379-9203-521BCF76B0FF}" srcOrd="0" destOrd="0" presId="urn:microsoft.com/office/officeart/2005/8/layout/hierarchy1"/>
    <dgm:cxn modelId="{C4CCF515-CF8D-479A-AA5A-FB76AFD97D18}" type="presOf" srcId="{D84873AC-13E7-40BE-B596-D9AA6884ACB8}" destId="{7E7F7360-4DD5-4978-B6FD-2F9CA5C5A718}" srcOrd="0" destOrd="0" presId="urn:microsoft.com/office/officeart/2005/8/layout/hierarchy1"/>
    <dgm:cxn modelId="{CF11BF4B-6B0F-48CD-9487-C9135EA6479F}" srcId="{D84873AC-13E7-40BE-B596-D9AA6884ACB8}" destId="{58C5C93D-1CA4-4D24-A11D-DC0E3BDD841B}" srcOrd="0" destOrd="0" parTransId="{83AB8F79-A165-4F49-A224-416C59D73492}" sibTransId="{62780130-B62B-4C53-B502-62A11D2C0B3A}"/>
    <dgm:cxn modelId="{1F17708C-5CCC-4260-BF19-BD9FDB686BC6}" type="presOf" srcId="{EB857B38-45F4-4152-9DDC-BE6523EF46CE}" destId="{95ACE5AF-C5C1-4A43-9190-70A0E4918296}" srcOrd="0" destOrd="0" presId="urn:microsoft.com/office/officeart/2005/8/layout/hierarchy1"/>
    <dgm:cxn modelId="{54BFC68C-7BD6-423C-93A3-D38F0D38A992}" type="presOf" srcId="{9A67944B-68C5-4A38-9B40-C063D8186228}" destId="{ABFD1860-6168-4838-89C5-40BDB52A882C}" srcOrd="0" destOrd="0" presId="urn:microsoft.com/office/officeart/2005/8/layout/hierarchy1"/>
    <dgm:cxn modelId="{A514CB9E-B499-4EE9-B6E4-E77450033C36}" type="presOf" srcId="{FAE91B09-6419-4EEF-8E85-90772180F63B}" destId="{A6523EB7-E82E-428F-AC16-B52B137D2953}" srcOrd="0" destOrd="0" presId="urn:microsoft.com/office/officeart/2005/8/layout/hierarchy1"/>
    <dgm:cxn modelId="{71FD41D7-BB9B-44E4-9701-50CA80A10538}" type="presOf" srcId="{83AB8F79-A165-4F49-A224-416C59D73492}" destId="{AA4ABB1E-D465-4E33-9DDC-B795B47F2AD6}" srcOrd="0" destOrd="0" presId="urn:microsoft.com/office/officeart/2005/8/layout/hierarchy1"/>
    <dgm:cxn modelId="{5B478EEB-7AEB-4353-AC9D-ABC6D51193E4}" srcId="{FAE91B09-6419-4EEF-8E85-90772180F63B}" destId="{D84873AC-13E7-40BE-B596-D9AA6884ACB8}" srcOrd="0" destOrd="0" parTransId="{F6B6870E-F4B4-475E-A98E-3F89076BB0F6}" sibTransId="{7D903BBE-71F5-4757-8676-776DDE2A4674}"/>
    <dgm:cxn modelId="{79B88EFA-9D09-4BD3-A6EC-095BEECC4AFF}" srcId="{D84873AC-13E7-40BE-B596-D9AA6884ACB8}" destId="{9A67944B-68C5-4A38-9B40-C063D8186228}" srcOrd="1" destOrd="0" parTransId="{EB857B38-45F4-4152-9DDC-BE6523EF46CE}" sibTransId="{8046CFDE-6385-4724-9316-7DC9E2FD2F50}"/>
    <dgm:cxn modelId="{E8632818-8B0A-4ADB-B465-D5C9CF4010E1}" type="presParOf" srcId="{A6523EB7-E82E-428F-AC16-B52B137D2953}" destId="{CCF2DD64-A3D8-46AE-B75A-568E3010533D}" srcOrd="0" destOrd="0" presId="urn:microsoft.com/office/officeart/2005/8/layout/hierarchy1"/>
    <dgm:cxn modelId="{2FB97423-B059-4AC5-A3FD-D8D066780274}" type="presParOf" srcId="{CCF2DD64-A3D8-46AE-B75A-568E3010533D}" destId="{758DED7C-0FC6-4C70-AC78-567A63365C08}" srcOrd="0" destOrd="0" presId="urn:microsoft.com/office/officeart/2005/8/layout/hierarchy1"/>
    <dgm:cxn modelId="{1F73C424-2E47-46DE-830C-4838C795029B}" type="presParOf" srcId="{758DED7C-0FC6-4C70-AC78-567A63365C08}" destId="{961537FF-E6C7-4D4F-A832-C7B0E8FC4F0E}" srcOrd="0" destOrd="0" presId="urn:microsoft.com/office/officeart/2005/8/layout/hierarchy1"/>
    <dgm:cxn modelId="{34179EBC-377D-4F42-8B42-F052923733FA}" type="presParOf" srcId="{758DED7C-0FC6-4C70-AC78-567A63365C08}" destId="{7E7F7360-4DD5-4978-B6FD-2F9CA5C5A718}" srcOrd="1" destOrd="0" presId="urn:microsoft.com/office/officeart/2005/8/layout/hierarchy1"/>
    <dgm:cxn modelId="{70CE7A95-08B0-42FF-A27A-7C398E4D5D69}" type="presParOf" srcId="{CCF2DD64-A3D8-46AE-B75A-568E3010533D}" destId="{7E1CB099-9EF1-49D4-B34C-2E05B66CF238}" srcOrd="1" destOrd="0" presId="urn:microsoft.com/office/officeart/2005/8/layout/hierarchy1"/>
    <dgm:cxn modelId="{EAA3D2CE-0177-4874-B7A2-EC9843CAA451}" type="presParOf" srcId="{7E1CB099-9EF1-49D4-B34C-2E05B66CF238}" destId="{AA4ABB1E-D465-4E33-9DDC-B795B47F2AD6}" srcOrd="0" destOrd="0" presId="urn:microsoft.com/office/officeart/2005/8/layout/hierarchy1"/>
    <dgm:cxn modelId="{3926875C-39FE-4AAB-BAE5-15A33DF3BF96}" type="presParOf" srcId="{7E1CB099-9EF1-49D4-B34C-2E05B66CF238}" destId="{4B8A5702-E6D3-4876-9973-8A2C8CEE7027}" srcOrd="1" destOrd="0" presId="urn:microsoft.com/office/officeart/2005/8/layout/hierarchy1"/>
    <dgm:cxn modelId="{2BAA7247-5986-4BA7-B26C-0397BB0CF985}" type="presParOf" srcId="{4B8A5702-E6D3-4876-9973-8A2C8CEE7027}" destId="{C2168359-50D1-44D7-B6F5-F1B628A10E89}" srcOrd="0" destOrd="0" presId="urn:microsoft.com/office/officeart/2005/8/layout/hierarchy1"/>
    <dgm:cxn modelId="{BC1572DA-4137-43E7-884E-1CA67DD1F028}" type="presParOf" srcId="{C2168359-50D1-44D7-B6F5-F1B628A10E89}" destId="{B89C2865-45A4-4703-91B2-28DCC3CD3344}" srcOrd="0" destOrd="0" presId="urn:microsoft.com/office/officeart/2005/8/layout/hierarchy1"/>
    <dgm:cxn modelId="{E8904715-0095-4057-90B2-66B5BA9F1C38}" type="presParOf" srcId="{C2168359-50D1-44D7-B6F5-F1B628A10E89}" destId="{3C94E5CA-FD72-4379-9203-521BCF76B0FF}" srcOrd="1" destOrd="0" presId="urn:microsoft.com/office/officeart/2005/8/layout/hierarchy1"/>
    <dgm:cxn modelId="{59638EFF-B29A-4410-97CF-BB8EBE3BC6C9}" type="presParOf" srcId="{4B8A5702-E6D3-4876-9973-8A2C8CEE7027}" destId="{68721050-E85D-4E02-930D-83666FFBF33B}" srcOrd="1" destOrd="0" presId="urn:microsoft.com/office/officeart/2005/8/layout/hierarchy1"/>
    <dgm:cxn modelId="{7501832B-767E-4A26-856A-1C02C9C9AC48}" type="presParOf" srcId="{7E1CB099-9EF1-49D4-B34C-2E05B66CF238}" destId="{95ACE5AF-C5C1-4A43-9190-70A0E4918296}" srcOrd="2" destOrd="0" presId="urn:microsoft.com/office/officeart/2005/8/layout/hierarchy1"/>
    <dgm:cxn modelId="{70AF9563-B5D6-46C9-9712-A7AE7A420B42}" type="presParOf" srcId="{7E1CB099-9EF1-49D4-B34C-2E05B66CF238}" destId="{EB216AEC-F436-4ACF-9DB0-C576F88BD028}" srcOrd="3" destOrd="0" presId="urn:microsoft.com/office/officeart/2005/8/layout/hierarchy1"/>
    <dgm:cxn modelId="{6A10140C-D6E0-4691-8042-3E23ADDDD36D}" type="presParOf" srcId="{EB216AEC-F436-4ACF-9DB0-C576F88BD028}" destId="{DAB2277D-B5C9-4756-AED8-F582068AF5AD}" srcOrd="0" destOrd="0" presId="urn:microsoft.com/office/officeart/2005/8/layout/hierarchy1"/>
    <dgm:cxn modelId="{2C9CF033-7F96-4CF1-9EB7-B4240AC4C643}" type="presParOf" srcId="{DAB2277D-B5C9-4756-AED8-F582068AF5AD}" destId="{CDF11493-3DBF-44BD-8DC6-64B8A0363441}" srcOrd="0" destOrd="0" presId="urn:microsoft.com/office/officeart/2005/8/layout/hierarchy1"/>
    <dgm:cxn modelId="{19FFA030-EE5F-4271-A63A-1841100491C7}" type="presParOf" srcId="{DAB2277D-B5C9-4756-AED8-F582068AF5AD}" destId="{ABFD1860-6168-4838-89C5-40BDB52A882C}" srcOrd="1" destOrd="0" presId="urn:microsoft.com/office/officeart/2005/8/layout/hierarchy1"/>
    <dgm:cxn modelId="{F37D5290-F047-4BE5-9D8C-88702CF5960E}" type="presParOf" srcId="{EB216AEC-F436-4ACF-9DB0-C576F88BD028}" destId="{11933CA6-C566-41AF-A944-B07DADFE9B79}"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5E4276-4BEA-4ABF-9AF8-1FB702D5101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5580FCE-2387-4A81-85AC-9F39FF0C293C}">
      <dgm:prSet phldrT="[Текст]" custT="1"/>
      <dgm:spPr/>
      <dgm:t>
        <a:bodyPr/>
        <a:lstStyle/>
        <a:p>
          <a:r>
            <a:rPr lang="az-Latn-AZ" sz="2800" dirty="0">
              <a:latin typeface="Footlight MT Light" panose="0204060206030A020304" pitchFamily="18" charset="0"/>
            </a:rPr>
            <a:t>Periferik damarların spazmı ilə əlaqədar periferik müqavimətin artması</a:t>
          </a:r>
          <a:endParaRPr lang="en-US" sz="2800" dirty="0">
            <a:latin typeface="Footlight MT Light" panose="0204060206030A020304" pitchFamily="18" charset="0"/>
          </a:endParaRPr>
        </a:p>
      </dgm:t>
    </dgm:pt>
    <dgm:pt modelId="{E1616B90-2FBA-43D1-B7A9-988C605D8D1D}" cxnId="{0763DCAF-0A2D-426B-83C6-B9B22FA1FF7B}" type="parTrans">
      <dgm:prSet/>
      <dgm:spPr/>
      <dgm:t>
        <a:bodyPr/>
        <a:lstStyle/>
        <a:p>
          <a:endParaRPr lang="en-US"/>
        </a:p>
      </dgm:t>
    </dgm:pt>
    <dgm:pt modelId="{9EE0F2BA-391C-4424-A87F-1B3E91DDD0F8}" cxnId="{0763DCAF-0A2D-426B-83C6-B9B22FA1FF7B}" type="sibTrans">
      <dgm:prSet/>
      <dgm:spPr/>
      <dgm:t>
        <a:bodyPr/>
        <a:lstStyle/>
        <a:p>
          <a:endParaRPr lang="en-US"/>
        </a:p>
      </dgm:t>
    </dgm:pt>
    <dgm:pt modelId="{4FF030DC-EE3E-415D-AEC9-30A1E28F4DCA}">
      <dgm:prSet phldrT="[Текст]" custT="1"/>
      <dgm:spPr/>
      <dgm:t>
        <a:bodyPr/>
        <a:lstStyle/>
        <a:p>
          <a:r>
            <a:rPr lang="az-Latn-AZ" sz="2800" dirty="0">
              <a:latin typeface="Footlight MT Light" panose="0204060206030A020304" pitchFamily="18" charset="0"/>
            </a:rPr>
            <a:t>Ürək fəaliyyətinin çox artması və ya mayenin damardaxili həcminin artması səbəbindən ürəyin dəqiqəlik həcminin çoxalması</a:t>
          </a:r>
          <a:endParaRPr lang="en-US" sz="2800" dirty="0">
            <a:latin typeface="Footlight MT Light" panose="0204060206030A020304" pitchFamily="18" charset="0"/>
          </a:endParaRPr>
        </a:p>
      </dgm:t>
    </dgm:pt>
    <dgm:pt modelId="{A549AD17-42AF-451C-A287-8EE17889E459}" cxnId="{91205B5D-FD0F-46CF-9A54-C6BC043DE903}" type="parTrans">
      <dgm:prSet/>
      <dgm:spPr/>
      <dgm:t>
        <a:bodyPr/>
        <a:lstStyle/>
        <a:p>
          <a:endParaRPr lang="en-US"/>
        </a:p>
      </dgm:t>
    </dgm:pt>
    <dgm:pt modelId="{186AD078-B8A8-456B-9470-49EAD935F727}" cxnId="{91205B5D-FD0F-46CF-9A54-C6BC043DE903}" type="sibTrans">
      <dgm:prSet/>
      <dgm:spPr/>
      <dgm:t>
        <a:bodyPr/>
        <a:lstStyle/>
        <a:p>
          <a:endParaRPr lang="en-US"/>
        </a:p>
      </dgm:t>
    </dgm:pt>
    <dgm:pt modelId="{1FD563FF-5122-416C-88EF-FE4F916FAFC6}">
      <dgm:prSet phldrT="[Текст]" custT="1"/>
      <dgm:spPr/>
      <dgm:t>
        <a:bodyPr/>
        <a:lstStyle/>
        <a:p>
          <a:r>
            <a:rPr lang="az-Latn-AZ" sz="2800" dirty="0">
              <a:latin typeface="Footlight MT Light" panose="0204060206030A020304" pitchFamily="18" charset="0"/>
            </a:rPr>
            <a:t>Dəqiqəlik həcmin və periferik müqavimətin artması</a:t>
          </a:r>
          <a:endParaRPr lang="en-US" sz="2800" dirty="0">
            <a:latin typeface="Footlight MT Light" panose="0204060206030A020304" pitchFamily="18" charset="0"/>
          </a:endParaRPr>
        </a:p>
      </dgm:t>
    </dgm:pt>
    <dgm:pt modelId="{DB320751-C072-44A7-AD3D-71FA78388E74}" cxnId="{4A3E38FA-9629-43BA-9B02-2D5F85D64B40}" type="parTrans">
      <dgm:prSet/>
      <dgm:spPr/>
      <dgm:t>
        <a:bodyPr/>
        <a:lstStyle/>
        <a:p>
          <a:endParaRPr lang="en-US"/>
        </a:p>
      </dgm:t>
    </dgm:pt>
    <dgm:pt modelId="{1F2C0990-6264-449E-9799-05A4D1201904}" cxnId="{4A3E38FA-9629-43BA-9B02-2D5F85D64B40}" type="sibTrans">
      <dgm:prSet/>
      <dgm:spPr/>
      <dgm:t>
        <a:bodyPr/>
        <a:lstStyle/>
        <a:p>
          <a:endParaRPr lang="en-US"/>
        </a:p>
      </dgm:t>
    </dgm:pt>
    <dgm:pt modelId="{3C2A9D9D-B3C8-47D0-BD98-5486C90DD8BB}" type="pres">
      <dgm:prSet presAssocID="{1A5E4276-4BEA-4ABF-9AF8-1FB702D5101F}" presName="Name0" presStyleCnt="0">
        <dgm:presLayoutVars>
          <dgm:chMax val="7"/>
          <dgm:chPref val="7"/>
          <dgm:dir/>
        </dgm:presLayoutVars>
      </dgm:prSet>
      <dgm:spPr/>
    </dgm:pt>
    <dgm:pt modelId="{8D9390B3-8F06-49E1-9AA4-1A98862B3409}" type="pres">
      <dgm:prSet presAssocID="{1A5E4276-4BEA-4ABF-9AF8-1FB702D5101F}" presName="Name1" presStyleCnt="0"/>
      <dgm:spPr/>
    </dgm:pt>
    <dgm:pt modelId="{A75C5275-BB4A-4108-B05D-440A14CCC497}" type="pres">
      <dgm:prSet presAssocID="{1A5E4276-4BEA-4ABF-9AF8-1FB702D5101F}" presName="cycle" presStyleCnt="0"/>
      <dgm:spPr/>
    </dgm:pt>
    <dgm:pt modelId="{DDAE10E5-83B9-4EED-89DD-C67CF79F4F98}" type="pres">
      <dgm:prSet presAssocID="{1A5E4276-4BEA-4ABF-9AF8-1FB702D5101F}" presName="srcNode" presStyleLbl="node1" presStyleIdx="0" presStyleCnt="3"/>
      <dgm:spPr/>
    </dgm:pt>
    <dgm:pt modelId="{914F1F52-0351-4B95-8766-53ADB515E783}" type="pres">
      <dgm:prSet presAssocID="{1A5E4276-4BEA-4ABF-9AF8-1FB702D5101F}" presName="conn" presStyleLbl="parChTrans1D2" presStyleIdx="0" presStyleCnt="1"/>
      <dgm:spPr/>
    </dgm:pt>
    <dgm:pt modelId="{39613F8D-80F6-4A89-98EA-494927702223}" type="pres">
      <dgm:prSet presAssocID="{1A5E4276-4BEA-4ABF-9AF8-1FB702D5101F}" presName="extraNode" presStyleLbl="node1" presStyleIdx="0" presStyleCnt="3"/>
      <dgm:spPr/>
    </dgm:pt>
    <dgm:pt modelId="{FF948143-2295-41B5-9829-758614145CF6}" type="pres">
      <dgm:prSet presAssocID="{1A5E4276-4BEA-4ABF-9AF8-1FB702D5101F}" presName="dstNode" presStyleLbl="node1" presStyleIdx="0" presStyleCnt="3"/>
      <dgm:spPr/>
    </dgm:pt>
    <dgm:pt modelId="{F3311B8A-2DAA-4A41-B4D1-6EF9AC00C77A}" type="pres">
      <dgm:prSet presAssocID="{85580FCE-2387-4A81-85AC-9F39FF0C293C}" presName="text_1" presStyleLbl="node1" presStyleIdx="0" presStyleCnt="3">
        <dgm:presLayoutVars>
          <dgm:bulletEnabled val="1"/>
        </dgm:presLayoutVars>
      </dgm:prSet>
      <dgm:spPr/>
    </dgm:pt>
    <dgm:pt modelId="{DEFEA390-535D-4DD5-ADDB-3505E8894354}" type="pres">
      <dgm:prSet presAssocID="{85580FCE-2387-4A81-85AC-9F39FF0C293C}" presName="accent_1" presStyleCnt="0"/>
      <dgm:spPr/>
    </dgm:pt>
    <dgm:pt modelId="{FDD4C34B-40C3-4E6B-8235-22E5687800CE}" type="pres">
      <dgm:prSet presAssocID="{85580FCE-2387-4A81-85AC-9F39FF0C293C}" presName="accentRepeatNode" presStyleLbl="solidFgAcc1" presStyleIdx="0" presStyleCnt="3"/>
      <dgm:spPr/>
    </dgm:pt>
    <dgm:pt modelId="{D6CF3212-504D-41D1-B45F-36C86A69A188}" type="pres">
      <dgm:prSet presAssocID="{4FF030DC-EE3E-415D-AEC9-30A1E28F4DCA}" presName="text_2" presStyleLbl="node1" presStyleIdx="1" presStyleCnt="3">
        <dgm:presLayoutVars>
          <dgm:bulletEnabled val="1"/>
        </dgm:presLayoutVars>
      </dgm:prSet>
      <dgm:spPr/>
    </dgm:pt>
    <dgm:pt modelId="{9A028469-6374-4E76-8590-04153A269FC4}" type="pres">
      <dgm:prSet presAssocID="{4FF030DC-EE3E-415D-AEC9-30A1E28F4DCA}" presName="accent_2" presStyleCnt="0"/>
      <dgm:spPr/>
    </dgm:pt>
    <dgm:pt modelId="{B8265293-A966-4BA5-93F5-AD7AA74318AA}" type="pres">
      <dgm:prSet presAssocID="{4FF030DC-EE3E-415D-AEC9-30A1E28F4DCA}" presName="accentRepeatNode" presStyleLbl="solidFgAcc1" presStyleIdx="1" presStyleCnt="3"/>
      <dgm:spPr/>
    </dgm:pt>
    <dgm:pt modelId="{75434423-73FE-439A-9BB9-96CB532F3335}" type="pres">
      <dgm:prSet presAssocID="{1FD563FF-5122-416C-88EF-FE4F916FAFC6}" presName="text_3" presStyleLbl="node1" presStyleIdx="2" presStyleCnt="3">
        <dgm:presLayoutVars>
          <dgm:bulletEnabled val="1"/>
        </dgm:presLayoutVars>
      </dgm:prSet>
      <dgm:spPr/>
    </dgm:pt>
    <dgm:pt modelId="{54EE248B-6065-4DED-A367-FE81CDDE24D4}" type="pres">
      <dgm:prSet presAssocID="{1FD563FF-5122-416C-88EF-FE4F916FAFC6}" presName="accent_3" presStyleCnt="0"/>
      <dgm:spPr/>
    </dgm:pt>
    <dgm:pt modelId="{4AC7364C-F1AB-43C4-BB8F-3340F5740251}" type="pres">
      <dgm:prSet presAssocID="{1FD563FF-5122-416C-88EF-FE4F916FAFC6}" presName="accentRepeatNode" presStyleLbl="solidFgAcc1" presStyleIdx="2" presStyleCnt="3"/>
      <dgm:spPr/>
    </dgm:pt>
  </dgm:ptLst>
  <dgm:cxnLst>
    <dgm:cxn modelId="{1774E20D-AC26-4218-98CF-145F18EB5834}" type="presOf" srcId="{1FD563FF-5122-416C-88EF-FE4F916FAFC6}" destId="{75434423-73FE-439A-9BB9-96CB532F3335}" srcOrd="0" destOrd="0" presId="urn:microsoft.com/office/officeart/2008/layout/VerticalCurvedList"/>
    <dgm:cxn modelId="{91205B5D-FD0F-46CF-9A54-C6BC043DE903}" srcId="{1A5E4276-4BEA-4ABF-9AF8-1FB702D5101F}" destId="{4FF030DC-EE3E-415D-AEC9-30A1E28F4DCA}" srcOrd="1" destOrd="0" parTransId="{A549AD17-42AF-451C-A287-8EE17889E459}" sibTransId="{186AD078-B8A8-456B-9470-49EAD935F727}"/>
    <dgm:cxn modelId="{55397C47-5B46-4016-AEFD-1084B3F1210E}" type="presOf" srcId="{9EE0F2BA-391C-4424-A87F-1B3E91DDD0F8}" destId="{914F1F52-0351-4B95-8766-53ADB515E783}" srcOrd="0" destOrd="0" presId="urn:microsoft.com/office/officeart/2008/layout/VerticalCurvedList"/>
    <dgm:cxn modelId="{71DF62A3-8CEE-4F57-B2B7-675E4BD965C9}" type="presOf" srcId="{85580FCE-2387-4A81-85AC-9F39FF0C293C}" destId="{F3311B8A-2DAA-4A41-B4D1-6EF9AC00C77A}" srcOrd="0" destOrd="0" presId="urn:microsoft.com/office/officeart/2008/layout/VerticalCurvedList"/>
    <dgm:cxn modelId="{0763DCAF-0A2D-426B-83C6-B9B22FA1FF7B}" srcId="{1A5E4276-4BEA-4ABF-9AF8-1FB702D5101F}" destId="{85580FCE-2387-4A81-85AC-9F39FF0C293C}" srcOrd="0" destOrd="0" parTransId="{E1616B90-2FBA-43D1-B7A9-988C605D8D1D}" sibTransId="{9EE0F2BA-391C-4424-A87F-1B3E91DDD0F8}"/>
    <dgm:cxn modelId="{9C9751E1-2840-4950-ACAB-9CF5F0AEAF37}" type="presOf" srcId="{4FF030DC-EE3E-415D-AEC9-30A1E28F4DCA}" destId="{D6CF3212-504D-41D1-B45F-36C86A69A188}" srcOrd="0" destOrd="0" presId="urn:microsoft.com/office/officeart/2008/layout/VerticalCurvedList"/>
    <dgm:cxn modelId="{AE874EE2-2025-4ACE-B783-A272C3D6D87B}" type="presOf" srcId="{1A5E4276-4BEA-4ABF-9AF8-1FB702D5101F}" destId="{3C2A9D9D-B3C8-47D0-BD98-5486C90DD8BB}" srcOrd="0" destOrd="0" presId="urn:microsoft.com/office/officeart/2008/layout/VerticalCurvedList"/>
    <dgm:cxn modelId="{4A3E38FA-9629-43BA-9B02-2D5F85D64B40}" srcId="{1A5E4276-4BEA-4ABF-9AF8-1FB702D5101F}" destId="{1FD563FF-5122-416C-88EF-FE4F916FAFC6}" srcOrd="2" destOrd="0" parTransId="{DB320751-C072-44A7-AD3D-71FA78388E74}" sibTransId="{1F2C0990-6264-449E-9799-05A4D1201904}"/>
    <dgm:cxn modelId="{462CD2BB-52C9-4574-8997-1749D57D69F5}" type="presParOf" srcId="{3C2A9D9D-B3C8-47D0-BD98-5486C90DD8BB}" destId="{8D9390B3-8F06-49E1-9AA4-1A98862B3409}" srcOrd="0" destOrd="0" presId="urn:microsoft.com/office/officeart/2008/layout/VerticalCurvedList"/>
    <dgm:cxn modelId="{26ADF0F8-29CD-4AEE-A481-B363D729DFA0}" type="presParOf" srcId="{8D9390B3-8F06-49E1-9AA4-1A98862B3409}" destId="{A75C5275-BB4A-4108-B05D-440A14CCC497}" srcOrd="0" destOrd="0" presId="urn:microsoft.com/office/officeart/2008/layout/VerticalCurvedList"/>
    <dgm:cxn modelId="{1F797B0E-0BE1-4FE9-B608-8C3BC92BEE77}" type="presParOf" srcId="{A75C5275-BB4A-4108-B05D-440A14CCC497}" destId="{DDAE10E5-83B9-4EED-89DD-C67CF79F4F98}" srcOrd="0" destOrd="0" presId="urn:microsoft.com/office/officeart/2008/layout/VerticalCurvedList"/>
    <dgm:cxn modelId="{6DED03BC-7603-4C54-BCBE-1A70A0718E44}" type="presParOf" srcId="{A75C5275-BB4A-4108-B05D-440A14CCC497}" destId="{914F1F52-0351-4B95-8766-53ADB515E783}" srcOrd="1" destOrd="0" presId="urn:microsoft.com/office/officeart/2008/layout/VerticalCurvedList"/>
    <dgm:cxn modelId="{5432E081-0DD2-43EA-A3FD-39525B4F3C07}" type="presParOf" srcId="{A75C5275-BB4A-4108-B05D-440A14CCC497}" destId="{39613F8D-80F6-4A89-98EA-494927702223}" srcOrd="2" destOrd="0" presId="urn:microsoft.com/office/officeart/2008/layout/VerticalCurvedList"/>
    <dgm:cxn modelId="{1C34BA45-FDDA-4BCE-BF8C-EB88D062A7E1}" type="presParOf" srcId="{A75C5275-BB4A-4108-B05D-440A14CCC497}" destId="{FF948143-2295-41B5-9829-758614145CF6}" srcOrd="3" destOrd="0" presId="urn:microsoft.com/office/officeart/2008/layout/VerticalCurvedList"/>
    <dgm:cxn modelId="{985AB849-5924-4008-A60B-916D68BBFE27}" type="presParOf" srcId="{8D9390B3-8F06-49E1-9AA4-1A98862B3409}" destId="{F3311B8A-2DAA-4A41-B4D1-6EF9AC00C77A}" srcOrd="1" destOrd="0" presId="urn:microsoft.com/office/officeart/2008/layout/VerticalCurvedList"/>
    <dgm:cxn modelId="{D6C65557-3E4E-4AE0-BC48-75D9DD971F85}" type="presParOf" srcId="{8D9390B3-8F06-49E1-9AA4-1A98862B3409}" destId="{DEFEA390-535D-4DD5-ADDB-3505E8894354}" srcOrd="2" destOrd="0" presId="urn:microsoft.com/office/officeart/2008/layout/VerticalCurvedList"/>
    <dgm:cxn modelId="{05C1FE35-E77D-4606-942E-D7CC90AEFE7F}" type="presParOf" srcId="{DEFEA390-535D-4DD5-ADDB-3505E8894354}" destId="{FDD4C34B-40C3-4E6B-8235-22E5687800CE}" srcOrd="0" destOrd="0" presId="urn:microsoft.com/office/officeart/2008/layout/VerticalCurvedList"/>
    <dgm:cxn modelId="{6C045771-69DE-4D8B-AFC2-F034E04CA910}" type="presParOf" srcId="{8D9390B3-8F06-49E1-9AA4-1A98862B3409}" destId="{D6CF3212-504D-41D1-B45F-36C86A69A188}" srcOrd="3" destOrd="0" presId="urn:microsoft.com/office/officeart/2008/layout/VerticalCurvedList"/>
    <dgm:cxn modelId="{E9FFF603-C32F-485A-BE60-69BE80E19514}" type="presParOf" srcId="{8D9390B3-8F06-49E1-9AA4-1A98862B3409}" destId="{9A028469-6374-4E76-8590-04153A269FC4}" srcOrd="4" destOrd="0" presId="urn:microsoft.com/office/officeart/2008/layout/VerticalCurvedList"/>
    <dgm:cxn modelId="{B5002692-7B4B-4ED0-B038-B3E89C6EC5A2}" type="presParOf" srcId="{9A028469-6374-4E76-8590-04153A269FC4}" destId="{B8265293-A966-4BA5-93F5-AD7AA74318AA}" srcOrd="0" destOrd="0" presId="urn:microsoft.com/office/officeart/2008/layout/VerticalCurvedList"/>
    <dgm:cxn modelId="{625FE0B1-0AEA-47B5-82D5-CE3FBE78CC08}" type="presParOf" srcId="{8D9390B3-8F06-49E1-9AA4-1A98862B3409}" destId="{75434423-73FE-439A-9BB9-96CB532F3335}" srcOrd="5" destOrd="0" presId="urn:microsoft.com/office/officeart/2008/layout/VerticalCurvedList"/>
    <dgm:cxn modelId="{70A7316F-DF12-49E8-9E37-5BC81B434E45}" type="presParOf" srcId="{8D9390B3-8F06-49E1-9AA4-1A98862B3409}" destId="{54EE248B-6065-4DED-A367-FE81CDDE24D4}" srcOrd="6" destOrd="0" presId="urn:microsoft.com/office/officeart/2008/layout/VerticalCurvedList"/>
    <dgm:cxn modelId="{90788861-9463-456F-8005-655084008648}" type="presParOf" srcId="{54EE248B-6065-4DED-A367-FE81CDDE24D4}" destId="{4AC7364C-F1AB-43C4-BB8F-3340F5740251}" srcOrd="0" destOrd="0" presId="urn:microsoft.com/office/officeart/2008/layout/VerticalCurv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AAEB58-CAB7-430F-96E1-B10CEC23C8C6}" type="doc">
      <dgm:prSet loTypeId="urn:microsoft.com/office/officeart/2005/8/layout/hList9" loCatId="list" qsTypeId="urn:microsoft.com/office/officeart/2005/8/quickstyle/simple1" qsCatId="simple" csTypeId="urn:microsoft.com/office/officeart/2005/8/colors/colorful1" csCatId="colorful" phldr="1"/>
      <dgm:spPr/>
      <dgm:t>
        <a:bodyPr/>
        <a:lstStyle/>
        <a:p>
          <a:endParaRPr lang="ru-RU"/>
        </a:p>
      </dgm:t>
    </dgm:pt>
    <dgm:pt modelId="{A2300D10-57A2-4AB5-B4A8-2883D9489500}">
      <dgm:prSet phldrT="[Текст]"/>
      <dgm:spPr/>
      <dgm:t>
        <a:bodyPr/>
        <a:lstStyle/>
        <a:p>
          <a:r>
            <a:rPr lang="az-Latn-AZ" dirty="0">
              <a:latin typeface="Footlight MT Light" panose="0204060206030A020304" pitchFamily="18" charset="0"/>
            </a:rPr>
            <a:t>I</a:t>
          </a:r>
          <a:endParaRPr lang="ru-RU" dirty="0"/>
        </a:p>
      </dgm:t>
    </dgm:pt>
    <dgm:pt modelId="{067FFD9B-C747-4ED3-B4CD-68177122904A}" cxnId="{64D45D10-550B-41D1-AACE-CA9D6E283662}" type="parTrans">
      <dgm:prSet/>
      <dgm:spPr/>
      <dgm:t>
        <a:bodyPr/>
        <a:lstStyle/>
        <a:p>
          <a:endParaRPr lang="ru-RU"/>
        </a:p>
      </dgm:t>
    </dgm:pt>
    <dgm:pt modelId="{20CE5000-E769-4691-8B4B-6D890098C93E}" cxnId="{64D45D10-550B-41D1-AACE-CA9D6E283662}" type="sibTrans">
      <dgm:prSet/>
      <dgm:spPr/>
      <dgm:t>
        <a:bodyPr/>
        <a:lstStyle/>
        <a:p>
          <a:endParaRPr lang="ru-RU"/>
        </a:p>
      </dgm:t>
    </dgm:pt>
    <dgm:pt modelId="{B351368B-7C42-4B50-A75C-1D7BB2336AA8}">
      <dgm:prSet phldrT="[Текст]" custT="1"/>
      <dgm:spPr/>
      <dgm:t>
        <a:bodyPr/>
        <a:lstStyle/>
        <a:p>
          <a:r>
            <a:rPr lang="az-Latn-AZ" sz="2800" dirty="0">
              <a:latin typeface="Footlight MT Light" panose="0204060206030A020304" pitchFamily="18" charset="0"/>
            </a:rPr>
            <a:t>Funksional pozğunluq mərhələsi</a:t>
          </a:r>
          <a:endParaRPr lang="ru-RU" sz="2800" dirty="0"/>
        </a:p>
      </dgm:t>
    </dgm:pt>
    <dgm:pt modelId="{844B0AD9-72D0-425C-90C0-06EF99DE67D3}" cxnId="{2DF1831C-6C59-498A-A1BF-DAD424F5D4C8}" type="parTrans">
      <dgm:prSet/>
      <dgm:spPr/>
      <dgm:t>
        <a:bodyPr/>
        <a:lstStyle/>
        <a:p>
          <a:endParaRPr lang="ru-RU"/>
        </a:p>
      </dgm:t>
    </dgm:pt>
    <dgm:pt modelId="{40083C26-AD5C-4433-B833-26EB9BE667DD}" cxnId="{2DF1831C-6C59-498A-A1BF-DAD424F5D4C8}" type="sibTrans">
      <dgm:prSet/>
      <dgm:spPr/>
      <dgm:t>
        <a:bodyPr/>
        <a:lstStyle/>
        <a:p>
          <a:endParaRPr lang="ru-RU"/>
        </a:p>
      </dgm:t>
    </dgm:pt>
    <dgm:pt modelId="{33568AF3-543D-457B-B2F0-1953444B3A13}">
      <dgm:prSet phldrT="[Текст]"/>
      <dgm:spPr/>
      <dgm:t>
        <a:bodyPr/>
        <a:lstStyle/>
        <a:p>
          <a:r>
            <a:rPr lang="az-Latn-AZ" dirty="0">
              <a:latin typeface="Footlight MT Light" panose="0204060206030A020304" pitchFamily="18" charset="0"/>
            </a:rPr>
            <a:t>II</a:t>
          </a:r>
          <a:endParaRPr lang="ru-RU" dirty="0"/>
        </a:p>
      </dgm:t>
    </dgm:pt>
    <dgm:pt modelId="{D3C44EED-E2A7-49F0-ABCF-9CBB9CC57FBB}" cxnId="{EBDBD530-F976-4386-9B20-B7398BCE5705}" type="parTrans">
      <dgm:prSet/>
      <dgm:spPr/>
      <dgm:t>
        <a:bodyPr/>
        <a:lstStyle/>
        <a:p>
          <a:endParaRPr lang="ru-RU"/>
        </a:p>
      </dgm:t>
    </dgm:pt>
    <dgm:pt modelId="{9A77DA31-EA5B-4315-8FBB-A5CD6DC006F8}" cxnId="{EBDBD530-F976-4386-9B20-B7398BCE5705}" type="sibTrans">
      <dgm:prSet/>
      <dgm:spPr/>
      <dgm:t>
        <a:bodyPr/>
        <a:lstStyle/>
        <a:p>
          <a:endParaRPr lang="ru-RU"/>
        </a:p>
      </dgm:t>
    </dgm:pt>
    <dgm:pt modelId="{C17FAE36-99C7-4BAA-AF24-E98A028CEF4B}">
      <dgm:prSet phldrT="[Текст]" custT="1"/>
      <dgm:spPr/>
      <dgm:t>
        <a:bodyPr/>
        <a:lstStyle/>
        <a:p>
          <a:r>
            <a:rPr lang="az-Latn-AZ" sz="2400" dirty="0">
              <a:latin typeface="Footlight MT Light" panose="0204060206030A020304" pitchFamily="18" charset="0"/>
            </a:rPr>
            <a:t>Orqanlarda üzvi dəyişiklik olmadan stabil arterial təzyiq olur</a:t>
          </a:r>
          <a:endParaRPr lang="ru-RU" sz="2400" dirty="0"/>
        </a:p>
      </dgm:t>
    </dgm:pt>
    <dgm:pt modelId="{9BDC949B-C483-4A3E-84FF-A4BD677080C2}" cxnId="{FA9DD72E-C762-4D8B-9E92-6F6686C0AB8E}" type="parTrans">
      <dgm:prSet/>
      <dgm:spPr/>
      <dgm:t>
        <a:bodyPr/>
        <a:lstStyle/>
        <a:p>
          <a:endParaRPr lang="ru-RU"/>
        </a:p>
      </dgm:t>
    </dgm:pt>
    <dgm:pt modelId="{CFE13B96-A015-4548-93D8-51A2FD0D8BC0}" cxnId="{FA9DD72E-C762-4D8B-9E92-6F6686C0AB8E}" type="sibTrans">
      <dgm:prSet/>
      <dgm:spPr/>
      <dgm:t>
        <a:bodyPr/>
        <a:lstStyle/>
        <a:p>
          <a:endParaRPr lang="ru-RU"/>
        </a:p>
      </dgm:t>
    </dgm:pt>
    <dgm:pt modelId="{DF21158F-EBD3-4449-BB50-8A3600D97937}">
      <dgm:prSet phldrT="[Текст]"/>
      <dgm:spPr/>
      <dgm:t>
        <a:bodyPr/>
        <a:lstStyle/>
        <a:p>
          <a:r>
            <a:rPr lang="az-Latn-AZ" dirty="0">
              <a:latin typeface="Footlight MT Light" panose="0204060206030A020304" pitchFamily="18" charset="0"/>
            </a:rPr>
            <a:t>III</a:t>
          </a:r>
          <a:endParaRPr lang="ru-RU" dirty="0"/>
        </a:p>
      </dgm:t>
    </dgm:pt>
    <dgm:pt modelId="{653FF955-B77A-4DD2-B463-EFBE2CA6C709}" cxnId="{6F27E413-3465-455D-9BC1-866FFC831B6B}" type="parTrans">
      <dgm:prSet/>
      <dgm:spPr/>
      <dgm:t>
        <a:bodyPr/>
        <a:lstStyle/>
        <a:p>
          <a:endParaRPr lang="ru-RU"/>
        </a:p>
      </dgm:t>
    </dgm:pt>
    <dgm:pt modelId="{33B9C52D-4883-4126-BFBA-1C91ACF679CB}" cxnId="{6F27E413-3465-455D-9BC1-866FFC831B6B}" type="sibTrans">
      <dgm:prSet/>
      <dgm:spPr/>
      <dgm:t>
        <a:bodyPr/>
        <a:lstStyle/>
        <a:p>
          <a:endParaRPr lang="ru-RU"/>
        </a:p>
      </dgm:t>
    </dgm:pt>
    <dgm:pt modelId="{48E16652-DB99-469C-B30E-7CCC844DF0A8}">
      <dgm:prSet phldrT="[Текст]" custT="1"/>
      <dgm:spPr/>
      <dgm:t>
        <a:bodyPr/>
        <a:lstStyle/>
        <a:p>
          <a:r>
            <a:rPr lang="az-Latn-AZ" sz="2000" dirty="0">
              <a:latin typeface="Footlight MT Light" panose="0204060206030A020304" pitchFamily="18" charset="0"/>
            </a:rPr>
            <a:t>Sklerotik mərhələ-arterial sistemin zədələnməsi,qan dövranının pozulması ilə əlaqəli dəyişikliklər</a:t>
          </a:r>
          <a:endParaRPr lang="ru-RU" sz="2000" dirty="0"/>
        </a:p>
      </dgm:t>
    </dgm:pt>
    <dgm:pt modelId="{C6CA7213-3EAE-4EF3-B457-76E6DB8AB56F}" cxnId="{262E231A-C2D7-4A48-946B-5A13ABEC6DEB}" type="parTrans">
      <dgm:prSet/>
      <dgm:spPr/>
      <dgm:t>
        <a:bodyPr/>
        <a:lstStyle/>
        <a:p>
          <a:endParaRPr lang="ru-RU"/>
        </a:p>
      </dgm:t>
    </dgm:pt>
    <dgm:pt modelId="{8A00835D-1D6C-4FB3-8266-8117CF10E547}" cxnId="{262E231A-C2D7-4A48-946B-5A13ABEC6DEB}" type="sibTrans">
      <dgm:prSet/>
      <dgm:spPr/>
      <dgm:t>
        <a:bodyPr/>
        <a:lstStyle/>
        <a:p>
          <a:endParaRPr lang="ru-RU"/>
        </a:p>
      </dgm:t>
    </dgm:pt>
    <dgm:pt modelId="{CA37C70D-7A1E-4965-BF47-CA48BA4A397D}" type="pres">
      <dgm:prSet presAssocID="{C8AAEB58-CAB7-430F-96E1-B10CEC23C8C6}" presName="list" presStyleCnt="0">
        <dgm:presLayoutVars>
          <dgm:dir/>
          <dgm:animLvl val="lvl"/>
        </dgm:presLayoutVars>
      </dgm:prSet>
      <dgm:spPr/>
    </dgm:pt>
    <dgm:pt modelId="{D76DC524-BE20-4191-BC8F-8C7A4A4ACBEB}" type="pres">
      <dgm:prSet presAssocID="{A2300D10-57A2-4AB5-B4A8-2883D9489500}" presName="posSpace" presStyleCnt="0"/>
      <dgm:spPr/>
    </dgm:pt>
    <dgm:pt modelId="{C8C77670-CB8B-48AD-AF0E-B2DA7874A09A}" type="pres">
      <dgm:prSet presAssocID="{A2300D10-57A2-4AB5-B4A8-2883D9489500}" presName="vertFlow" presStyleCnt="0"/>
      <dgm:spPr/>
    </dgm:pt>
    <dgm:pt modelId="{E2D8FFD4-C99B-4305-B031-8C89ECFBFCA8}" type="pres">
      <dgm:prSet presAssocID="{A2300D10-57A2-4AB5-B4A8-2883D9489500}" presName="topSpace" presStyleCnt="0"/>
      <dgm:spPr/>
    </dgm:pt>
    <dgm:pt modelId="{91EB0128-2443-454F-AB22-640146140AD3}" type="pres">
      <dgm:prSet presAssocID="{A2300D10-57A2-4AB5-B4A8-2883D9489500}" presName="firstComp" presStyleCnt="0"/>
      <dgm:spPr/>
    </dgm:pt>
    <dgm:pt modelId="{86606CF2-ADAE-4ABF-AB9C-D114A5FB7539}" type="pres">
      <dgm:prSet presAssocID="{A2300D10-57A2-4AB5-B4A8-2883D9489500}" presName="firstChild" presStyleLbl="bgAccFollowNode1" presStyleIdx="0" presStyleCnt="3" custLinFactNeighborX="559" custLinFactNeighborY="5960"/>
      <dgm:spPr/>
    </dgm:pt>
    <dgm:pt modelId="{315FCC9A-2C8A-491A-A422-B954483E2E92}" type="pres">
      <dgm:prSet presAssocID="{A2300D10-57A2-4AB5-B4A8-2883D9489500}" presName="firstChildTx" presStyleLbl="bgAccFollowNode1" presStyleIdx="0" presStyleCnt="3">
        <dgm:presLayoutVars>
          <dgm:bulletEnabled val="1"/>
        </dgm:presLayoutVars>
      </dgm:prSet>
      <dgm:spPr/>
    </dgm:pt>
    <dgm:pt modelId="{46AE4B83-5A61-4B8F-B9D5-86A672F7AA5E}" type="pres">
      <dgm:prSet presAssocID="{A2300D10-57A2-4AB5-B4A8-2883D9489500}" presName="negSpace" presStyleCnt="0"/>
      <dgm:spPr/>
    </dgm:pt>
    <dgm:pt modelId="{B2C9D9A1-B238-457F-BD33-3FDE9F7E816A}" type="pres">
      <dgm:prSet presAssocID="{A2300D10-57A2-4AB5-B4A8-2883D9489500}" presName="circle" presStyleLbl="node1" presStyleIdx="0" presStyleCnt="3"/>
      <dgm:spPr/>
    </dgm:pt>
    <dgm:pt modelId="{20598453-8D1E-40AC-BAFD-88E80BD0975C}" type="pres">
      <dgm:prSet presAssocID="{20CE5000-E769-4691-8B4B-6D890098C93E}" presName="transSpace" presStyleCnt="0"/>
      <dgm:spPr/>
    </dgm:pt>
    <dgm:pt modelId="{BA0EBE29-393F-42B9-9669-F8C4C16B1D3F}" type="pres">
      <dgm:prSet presAssocID="{33568AF3-543D-457B-B2F0-1953444B3A13}" presName="posSpace" presStyleCnt="0"/>
      <dgm:spPr/>
    </dgm:pt>
    <dgm:pt modelId="{C5C2B227-0A62-4209-AD06-A19A0D30515F}" type="pres">
      <dgm:prSet presAssocID="{33568AF3-543D-457B-B2F0-1953444B3A13}" presName="vertFlow" presStyleCnt="0"/>
      <dgm:spPr/>
    </dgm:pt>
    <dgm:pt modelId="{D2E5841A-36D5-4FBE-B150-B721113FF30C}" type="pres">
      <dgm:prSet presAssocID="{33568AF3-543D-457B-B2F0-1953444B3A13}" presName="topSpace" presStyleCnt="0"/>
      <dgm:spPr/>
    </dgm:pt>
    <dgm:pt modelId="{E207D527-66CB-4096-80CB-60B430BDA0F7}" type="pres">
      <dgm:prSet presAssocID="{33568AF3-543D-457B-B2F0-1953444B3A13}" presName="firstComp" presStyleCnt="0"/>
      <dgm:spPr/>
    </dgm:pt>
    <dgm:pt modelId="{F1F939B0-EC97-4A08-941F-D35E1E76E877}" type="pres">
      <dgm:prSet presAssocID="{33568AF3-543D-457B-B2F0-1953444B3A13}" presName="firstChild" presStyleLbl="bgAccFollowNode1" presStyleIdx="1" presStyleCnt="3" custScaleX="105648"/>
      <dgm:spPr/>
    </dgm:pt>
    <dgm:pt modelId="{18CDC6BB-C869-4545-9F0E-894378C46997}" type="pres">
      <dgm:prSet presAssocID="{33568AF3-543D-457B-B2F0-1953444B3A13}" presName="firstChildTx" presStyleLbl="bgAccFollowNode1" presStyleIdx="1" presStyleCnt="3">
        <dgm:presLayoutVars>
          <dgm:bulletEnabled val="1"/>
        </dgm:presLayoutVars>
      </dgm:prSet>
      <dgm:spPr/>
    </dgm:pt>
    <dgm:pt modelId="{86E3A8AB-E974-4DFD-8D3B-3794799C3218}" type="pres">
      <dgm:prSet presAssocID="{33568AF3-543D-457B-B2F0-1953444B3A13}" presName="negSpace" presStyleCnt="0"/>
      <dgm:spPr/>
    </dgm:pt>
    <dgm:pt modelId="{BB823DBD-88FA-4E59-8190-834A90D118AB}" type="pres">
      <dgm:prSet presAssocID="{33568AF3-543D-457B-B2F0-1953444B3A13}" presName="circle" presStyleLbl="node1" presStyleIdx="1" presStyleCnt="3" custLinFactNeighborX="-9650" custLinFactNeighborY="-1691"/>
      <dgm:spPr/>
    </dgm:pt>
    <dgm:pt modelId="{A8AD3A99-A848-439A-9B91-FDB4D5149DC8}" type="pres">
      <dgm:prSet presAssocID="{9A77DA31-EA5B-4315-8FBB-A5CD6DC006F8}" presName="transSpace" presStyleCnt="0"/>
      <dgm:spPr/>
    </dgm:pt>
    <dgm:pt modelId="{112B6595-E958-484D-B1D3-C688B971244B}" type="pres">
      <dgm:prSet presAssocID="{DF21158F-EBD3-4449-BB50-8A3600D97937}" presName="posSpace" presStyleCnt="0"/>
      <dgm:spPr/>
    </dgm:pt>
    <dgm:pt modelId="{35F2A271-45AC-4B18-B58A-05EA8BD4AD9B}" type="pres">
      <dgm:prSet presAssocID="{DF21158F-EBD3-4449-BB50-8A3600D97937}" presName="vertFlow" presStyleCnt="0"/>
      <dgm:spPr/>
    </dgm:pt>
    <dgm:pt modelId="{73F3486C-9119-42BD-A1DA-F011B1F322EC}" type="pres">
      <dgm:prSet presAssocID="{DF21158F-EBD3-4449-BB50-8A3600D97937}" presName="topSpace" presStyleCnt="0"/>
      <dgm:spPr/>
    </dgm:pt>
    <dgm:pt modelId="{EBED081A-657D-47CA-ACCD-5385C1EE9EE5}" type="pres">
      <dgm:prSet presAssocID="{DF21158F-EBD3-4449-BB50-8A3600D97937}" presName="firstComp" presStyleCnt="0"/>
      <dgm:spPr/>
    </dgm:pt>
    <dgm:pt modelId="{F112D3E7-7544-4A1B-AB7F-68844653963A}" type="pres">
      <dgm:prSet presAssocID="{DF21158F-EBD3-4449-BB50-8A3600D97937}" presName="firstChild" presStyleLbl="bgAccFollowNode1" presStyleIdx="2" presStyleCnt="3" custScaleX="123139" custLinFactNeighborX="-9673" custLinFactNeighborY="1496"/>
      <dgm:spPr/>
    </dgm:pt>
    <dgm:pt modelId="{E3CB4EE8-28E9-4648-ACAB-55FD447F25A5}" type="pres">
      <dgm:prSet presAssocID="{DF21158F-EBD3-4449-BB50-8A3600D97937}" presName="firstChildTx" presStyleLbl="bgAccFollowNode1" presStyleIdx="2" presStyleCnt="3">
        <dgm:presLayoutVars>
          <dgm:bulletEnabled val="1"/>
        </dgm:presLayoutVars>
      </dgm:prSet>
      <dgm:spPr/>
    </dgm:pt>
    <dgm:pt modelId="{D88A8E8A-F2C3-4DBD-A3A9-40F4B8915563}" type="pres">
      <dgm:prSet presAssocID="{DF21158F-EBD3-4449-BB50-8A3600D97937}" presName="negSpace" presStyleCnt="0"/>
      <dgm:spPr/>
    </dgm:pt>
    <dgm:pt modelId="{DB55F953-B7AA-4720-A53D-CB3BDF6E8047}" type="pres">
      <dgm:prSet presAssocID="{DF21158F-EBD3-4449-BB50-8A3600D97937}" presName="circle" presStyleLbl="node1" presStyleIdx="2" presStyleCnt="3" custLinFactNeighborX="-34350" custLinFactNeighborY="-5863"/>
      <dgm:spPr/>
    </dgm:pt>
  </dgm:ptLst>
  <dgm:cxnLst>
    <dgm:cxn modelId="{64D45D10-550B-41D1-AACE-CA9D6E283662}" srcId="{C8AAEB58-CAB7-430F-96E1-B10CEC23C8C6}" destId="{A2300D10-57A2-4AB5-B4A8-2883D9489500}" srcOrd="0" destOrd="0" parTransId="{067FFD9B-C747-4ED3-B4CD-68177122904A}" sibTransId="{20CE5000-E769-4691-8B4B-6D890098C93E}"/>
    <dgm:cxn modelId="{64C43512-87F9-4616-B21B-4712FCD9BBC9}" type="presOf" srcId="{C17FAE36-99C7-4BAA-AF24-E98A028CEF4B}" destId="{F1F939B0-EC97-4A08-941F-D35E1E76E877}" srcOrd="0" destOrd="0" presId="urn:microsoft.com/office/officeart/2005/8/layout/hList9"/>
    <dgm:cxn modelId="{6F27E413-3465-455D-9BC1-866FFC831B6B}" srcId="{C8AAEB58-CAB7-430F-96E1-B10CEC23C8C6}" destId="{DF21158F-EBD3-4449-BB50-8A3600D97937}" srcOrd="2" destOrd="0" parTransId="{653FF955-B77A-4DD2-B463-EFBE2CA6C709}" sibTransId="{33B9C52D-4883-4126-BFBA-1C91ACF679CB}"/>
    <dgm:cxn modelId="{47A7CD17-61E3-44C0-B260-3033CA311295}" type="presOf" srcId="{48E16652-DB99-469C-B30E-7CCC844DF0A8}" destId="{F112D3E7-7544-4A1B-AB7F-68844653963A}" srcOrd="0" destOrd="0" presId="urn:microsoft.com/office/officeart/2005/8/layout/hList9"/>
    <dgm:cxn modelId="{262E231A-C2D7-4A48-946B-5A13ABEC6DEB}" srcId="{DF21158F-EBD3-4449-BB50-8A3600D97937}" destId="{48E16652-DB99-469C-B30E-7CCC844DF0A8}" srcOrd="0" destOrd="0" parTransId="{C6CA7213-3EAE-4EF3-B457-76E6DB8AB56F}" sibTransId="{8A00835D-1D6C-4FB3-8266-8117CF10E547}"/>
    <dgm:cxn modelId="{2DF1831C-6C59-498A-A1BF-DAD424F5D4C8}" srcId="{A2300D10-57A2-4AB5-B4A8-2883D9489500}" destId="{B351368B-7C42-4B50-A75C-1D7BB2336AA8}" srcOrd="0" destOrd="0" parTransId="{844B0AD9-72D0-425C-90C0-06EF99DE67D3}" sibTransId="{40083C26-AD5C-4433-B833-26EB9BE667DD}"/>
    <dgm:cxn modelId="{50FE1F1F-1149-414C-8790-E165345E20E2}" type="presOf" srcId="{33568AF3-543D-457B-B2F0-1953444B3A13}" destId="{BB823DBD-88FA-4E59-8190-834A90D118AB}" srcOrd="0" destOrd="0" presId="urn:microsoft.com/office/officeart/2005/8/layout/hList9"/>
    <dgm:cxn modelId="{59DDC626-577F-4307-BF62-0704F6420760}" type="presOf" srcId="{DF21158F-EBD3-4449-BB50-8A3600D97937}" destId="{DB55F953-B7AA-4720-A53D-CB3BDF6E8047}" srcOrd="0" destOrd="0" presId="urn:microsoft.com/office/officeart/2005/8/layout/hList9"/>
    <dgm:cxn modelId="{FA9DD72E-C762-4D8B-9E92-6F6686C0AB8E}" srcId="{33568AF3-543D-457B-B2F0-1953444B3A13}" destId="{C17FAE36-99C7-4BAA-AF24-E98A028CEF4B}" srcOrd="0" destOrd="0" parTransId="{9BDC949B-C483-4A3E-84FF-A4BD677080C2}" sibTransId="{CFE13B96-A015-4548-93D8-51A2FD0D8BC0}"/>
    <dgm:cxn modelId="{EBDBD530-F976-4386-9B20-B7398BCE5705}" srcId="{C8AAEB58-CAB7-430F-96E1-B10CEC23C8C6}" destId="{33568AF3-543D-457B-B2F0-1953444B3A13}" srcOrd="1" destOrd="0" parTransId="{D3C44EED-E2A7-49F0-ABCF-9CBB9CC57FBB}" sibTransId="{9A77DA31-EA5B-4315-8FBB-A5CD6DC006F8}"/>
    <dgm:cxn modelId="{08A81431-6F88-4570-8A0F-CB64960C7EB7}" type="presOf" srcId="{B351368B-7C42-4B50-A75C-1D7BB2336AA8}" destId="{315FCC9A-2C8A-491A-A422-B954483E2E92}" srcOrd="1" destOrd="0" presId="urn:microsoft.com/office/officeart/2005/8/layout/hList9"/>
    <dgm:cxn modelId="{D35A2765-79B1-4843-9AD5-80A35BA3DB67}" type="presOf" srcId="{48E16652-DB99-469C-B30E-7CCC844DF0A8}" destId="{E3CB4EE8-28E9-4648-ACAB-55FD447F25A5}" srcOrd="1" destOrd="0" presId="urn:microsoft.com/office/officeart/2005/8/layout/hList9"/>
    <dgm:cxn modelId="{C7FB554C-823C-4342-9D6E-7F77E34D5C26}" type="presOf" srcId="{C8AAEB58-CAB7-430F-96E1-B10CEC23C8C6}" destId="{CA37C70D-7A1E-4965-BF47-CA48BA4A397D}" srcOrd="0" destOrd="0" presId="urn:microsoft.com/office/officeart/2005/8/layout/hList9"/>
    <dgm:cxn modelId="{73858CE0-6786-475F-B935-34CC0439B9C4}" type="presOf" srcId="{B351368B-7C42-4B50-A75C-1D7BB2336AA8}" destId="{86606CF2-ADAE-4ABF-AB9C-D114A5FB7539}" srcOrd="0" destOrd="0" presId="urn:microsoft.com/office/officeart/2005/8/layout/hList9"/>
    <dgm:cxn modelId="{6A62F1E2-7EB6-4A83-B511-87981CDF2EA9}" type="presOf" srcId="{A2300D10-57A2-4AB5-B4A8-2883D9489500}" destId="{B2C9D9A1-B238-457F-BD33-3FDE9F7E816A}" srcOrd="0" destOrd="0" presId="urn:microsoft.com/office/officeart/2005/8/layout/hList9"/>
    <dgm:cxn modelId="{56255CE7-3C2F-4A37-A65F-D1A8E1984144}" type="presOf" srcId="{C17FAE36-99C7-4BAA-AF24-E98A028CEF4B}" destId="{18CDC6BB-C869-4545-9F0E-894378C46997}" srcOrd="1" destOrd="0" presId="urn:microsoft.com/office/officeart/2005/8/layout/hList9"/>
    <dgm:cxn modelId="{6C9D6FCE-F64C-440F-8ABD-95C5F7FFA396}" type="presParOf" srcId="{CA37C70D-7A1E-4965-BF47-CA48BA4A397D}" destId="{D76DC524-BE20-4191-BC8F-8C7A4A4ACBEB}" srcOrd="0" destOrd="0" presId="urn:microsoft.com/office/officeart/2005/8/layout/hList9"/>
    <dgm:cxn modelId="{83631950-8B4B-4958-9C40-12ED38282C6A}" type="presParOf" srcId="{CA37C70D-7A1E-4965-BF47-CA48BA4A397D}" destId="{C8C77670-CB8B-48AD-AF0E-B2DA7874A09A}" srcOrd="1" destOrd="0" presId="urn:microsoft.com/office/officeart/2005/8/layout/hList9"/>
    <dgm:cxn modelId="{4090E18D-F212-4EED-BB15-44B581E6D542}" type="presParOf" srcId="{C8C77670-CB8B-48AD-AF0E-B2DA7874A09A}" destId="{E2D8FFD4-C99B-4305-B031-8C89ECFBFCA8}" srcOrd="0" destOrd="0" presId="urn:microsoft.com/office/officeart/2005/8/layout/hList9"/>
    <dgm:cxn modelId="{800FE677-EA14-4EB2-B699-FE27FECBAE5E}" type="presParOf" srcId="{C8C77670-CB8B-48AD-AF0E-B2DA7874A09A}" destId="{91EB0128-2443-454F-AB22-640146140AD3}" srcOrd="1" destOrd="0" presId="urn:microsoft.com/office/officeart/2005/8/layout/hList9"/>
    <dgm:cxn modelId="{257FE071-9565-40F0-B324-C236EC69926F}" type="presParOf" srcId="{91EB0128-2443-454F-AB22-640146140AD3}" destId="{86606CF2-ADAE-4ABF-AB9C-D114A5FB7539}" srcOrd="0" destOrd="0" presId="urn:microsoft.com/office/officeart/2005/8/layout/hList9"/>
    <dgm:cxn modelId="{8A9C84A7-CF8F-461D-8194-7BE4F8C1459F}" type="presParOf" srcId="{91EB0128-2443-454F-AB22-640146140AD3}" destId="{315FCC9A-2C8A-491A-A422-B954483E2E92}" srcOrd="1" destOrd="0" presId="urn:microsoft.com/office/officeart/2005/8/layout/hList9"/>
    <dgm:cxn modelId="{81366FD4-5C6A-4BF3-8392-158E1ABA987E}" type="presParOf" srcId="{CA37C70D-7A1E-4965-BF47-CA48BA4A397D}" destId="{46AE4B83-5A61-4B8F-B9D5-86A672F7AA5E}" srcOrd="2" destOrd="0" presId="urn:microsoft.com/office/officeart/2005/8/layout/hList9"/>
    <dgm:cxn modelId="{EEAA8592-FD02-4E2C-982A-D927E6D35759}" type="presParOf" srcId="{CA37C70D-7A1E-4965-BF47-CA48BA4A397D}" destId="{B2C9D9A1-B238-457F-BD33-3FDE9F7E816A}" srcOrd="3" destOrd="0" presId="urn:microsoft.com/office/officeart/2005/8/layout/hList9"/>
    <dgm:cxn modelId="{6CDC199A-E55A-469A-A684-B14B2A1CCDD6}" type="presParOf" srcId="{CA37C70D-7A1E-4965-BF47-CA48BA4A397D}" destId="{20598453-8D1E-40AC-BAFD-88E80BD0975C}" srcOrd="4" destOrd="0" presId="urn:microsoft.com/office/officeart/2005/8/layout/hList9"/>
    <dgm:cxn modelId="{BFEA44C3-A684-4314-A7B5-9FA9E08DA4EF}" type="presParOf" srcId="{CA37C70D-7A1E-4965-BF47-CA48BA4A397D}" destId="{BA0EBE29-393F-42B9-9669-F8C4C16B1D3F}" srcOrd="5" destOrd="0" presId="urn:microsoft.com/office/officeart/2005/8/layout/hList9"/>
    <dgm:cxn modelId="{9A15846F-B64C-470B-AA67-F9C44D347333}" type="presParOf" srcId="{CA37C70D-7A1E-4965-BF47-CA48BA4A397D}" destId="{C5C2B227-0A62-4209-AD06-A19A0D30515F}" srcOrd="6" destOrd="0" presId="urn:microsoft.com/office/officeart/2005/8/layout/hList9"/>
    <dgm:cxn modelId="{EA5EA607-60AB-497B-BAF6-40B791D693B0}" type="presParOf" srcId="{C5C2B227-0A62-4209-AD06-A19A0D30515F}" destId="{D2E5841A-36D5-4FBE-B150-B721113FF30C}" srcOrd="0" destOrd="0" presId="urn:microsoft.com/office/officeart/2005/8/layout/hList9"/>
    <dgm:cxn modelId="{9E424F8A-4A58-4DDF-B199-E77CEE353F53}" type="presParOf" srcId="{C5C2B227-0A62-4209-AD06-A19A0D30515F}" destId="{E207D527-66CB-4096-80CB-60B430BDA0F7}" srcOrd="1" destOrd="0" presId="urn:microsoft.com/office/officeart/2005/8/layout/hList9"/>
    <dgm:cxn modelId="{FEF07588-95B5-4663-9F6D-2B56D48AECCE}" type="presParOf" srcId="{E207D527-66CB-4096-80CB-60B430BDA0F7}" destId="{F1F939B0-EC97-4A08-941F-D35E1E76E877}" srcOrd="0" destOrd="0" presId="urn:microsoft.com/office/officeart/2005/8/layout/hList9"/>
    <dgm:cxn modelId="{4E8625F3-AF51-4004-BFE1-A7C3A6893C65}" type="presParOf" srcId="{E207D527-66CB-4096-80CB-60B430BDA0F7}" destId="{18CDC6BB-C869-4545-9F0E-894378C46997}" srcOrd="1" destOrd="0" presId="urn:microsoft.com/office/officeart/2005/8/layout/hList9"/>
    <dgm:cxn modelId="{99A7B93F-60B2-4E22-AE19-08C5069C68F2}" type="presParOf" srcId="{CA37C70D-7A1E-4965-BF47-CA48BA4A397D}" destId="{86E3A8AB-E974-4DFD-8D3B-3794799C3218}" srcOrd="7" destOrd="0" presId="urn:microsoft.com/office/officeart/2005/8/layout/hList9"/>
    <dgm:cxn modelId="{2605AADD-E00F-44ED-A592-537615C03F16}" type="presParOf" srcId="{CA37C70D-7A1E-4965-BF47-CA48BA4A397D}" destId="{BB823DBD-88FA-4E59-8190-834A90D118AB}" srcOrd="8" destOrd="0" presId="urn:microsoft.com/office/officeart/2005/8/layout/hList9"/>
    <dgm:cxn modelId="{4772960E-52F7-4CD3-9063-D08024539940}" type="presParOf" srcId="{CA37C70D-7A1E-4965-BF47-CA48BA4A397D}" destId="{A8AD3A99-A848-439A-9B91-FDB4D5149DC8}" srcOrd="9" destOrd="0" presId="urn:microsoft.com/office/officeart/2005/8/layout/hList9"/>
    <dgm:cxn modelId="{09BFDFC3-D4D7-4DB9-9E95-00E93781A37E}" type="presParOf" srcId="{CA37C70D-7A1E-4965-BF47-CA48BA4A397D}" destId="{112B6595-E958-484D-B1D3-C688B971244B}" srcOrd="10" destOrd="0" presId="urn:microsoft.com/office/officeart/2005/8/layout/hList9"/>
    <dgm:cxn modelId="{6342839A-493B-4DBC-A14F-E0C19D34FA8A}" type="presParOf" srcId="{CA37C70D-7A1E-4965-BF47-CA48BA4A397D}" destId="{35F2A271-45AC-4B18-B58A-05EA8BD4AD9B}" srcOrd="11" destOrd="0" presId="urn:microsoft.com/office/officeart/2005/8/layout/hList9"/>
    <dgm:cxn modelId="{562EDAC2-83BE-4D9D-9B30-A5110C5D7D08}" type="presParOf" srcId="{35F2A271-45AC-4B18-B58A-05EA8BD4AD9B}" destId="{73F3486C-9119-42BD-A1DA-F011B1F322EC}" srcOrd="0" destOrd="0" presId="urn:microsoft.com/office/officeart/2005/8/layout/hList9"/>
    <dgm:cxn modelId="{B473AF71-6399-4B1B-A4D4-5DD9C06DA1DF}" type="presParOf" srcId="{35F2A271-45AC-4B18-B58A-05EA8BD4AD9B}" destId="{EBED081A-657D-47CA-ACCD-5385C1EE9EE5}" srcOrd="1" destOrd="0" presId="urn:microsoft.com/office/officeart/2005/8/layout/hList9"/>
    <dgm:cxn modelId="{C6BEB37A-2E90-475F-9FA8-33771B061494}" type="presParOf" srcId="{EBED081A-657D-47CA-ACCD-5385C1EE9EE5}" destId="{F112D3E7-7544-4A1B-AB7F-68844653963A}" srcOrd="0" destOrd="0" presId="urn:microsoft.com/office/officeart/2005/8/layout/hList9"/>
    <dgm:cxn modelId="{5864D4AD-4440-4D9F-8A8F-FEA61D11441B}" type="presParOf" srcId="{EBED081A-657D-47CA-ACCD-5385C1EE9EE5}" destId="{E3CB4EE8-28E9-4648-ACAB-55FD447F25A5}" srcOrd="1" destOrd="0" presId="urn:microsoft.com/office/officeart/2005/8/layout/hList9"/>
    <dgm:cxn modelId="{3EEC1D97-E141-4694-8E2E-C16F42423204}" type="presParOf" srcId="{CA37C70D-7A1E-4965-BF47-CA48BA4A397D}" destId="{D88A8E8A-F2C3-4DBD-A3A9-40F4B8915563}" srcOrd="12" destOrd="0" presId="urn:microsoft.com/office/officeart/2005/8/layout/hList9"/>
    <dgm:cxn modelId="{3FA172E4-5D68-498A-95A9-67EE9E5F8223}" type="presParOf" srcId="{CA37C70D-7A1E-4965-BF47-CA48BA4A397D}" destId="{DB55F953-B7AA-4720-A53D-CB3BDF6E8047}" srcOrd="1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55198A-4D28-41F2-AA26-CF6DDDEA245F}" type="doc">
      <dgm:prSet loTypeId="urn:microsoft.com/office/officeart/2005/8/layout/pyramid2" loCatId="pyramid" qsTypeId="urn:microsoft.com/office/officeart/2005/8/quickstyle/simple1" qsCatId="simple" csTypeId="urn:microsoft.com/office/officeart/2005/8/colors/accent1_2" csCatId="accent1" phldr="1"/>
      <dgm:spPr/>
    </dgm:pt>
    <dgm:pt modelId="{2FE001FD-082D-45A2-B318-1A7423A56BBC}">
      <dgm:prSet phldrT="[Текст]" custT="1"/>
      <dgm:spPr/>
      <dgm:t>
        <a:bodyPr/>
        <a:lstStyle/>
        <a:p>
          <a:r>
            <a:rPr lang="az-Latn-AZ" sz="2000" dirty="0">
              <a:solidFill>
                <a:srgbClr val="C00000"/>
              </a:solidFill>
              <a:latin typeface="Footlight MT Light" panose="0204060206030A020304" pitchFamily="18" charset="0"/>
            </a:rPr>
            <a:t>III mərhələdə ürəkdə kəskin və xroniki ürək çatışmazlığı, stenokardiya, miokard infarktı, gözün torlu qişasında II-III dərəcəli retinopatiya, böyrəklərdə davamlı proteinuriya, eritrosituriya,silindruriya, yumaqcıq filtrasiyasının kəskin aşağı düşməsi, xroniki böyrək çatışmazlığı, mərkəzi sinir sistemində hipertonik ensefalopatiya, beyin qan dövranının keçici pozğunluğu. insult</a:t>
          </a:r>
          <a:endParaRPr lang="en-US" sz="2000" dirty="0">
            <a:solidFill>
              <a:srgbClr val="C00000"/>
            </a:solidFill>
            <a:latin typeface="Footlight MT Light" panose="0204060206030A020304" pitchFamily="18" charset="0"/>
          </a:endParaRPr>
        </a:p>
      </dgm:t>
    </dgm:pt>
    <dgm:pt modelId="{D92F9C84-139C-469D-884B-30240DE94926}" cxnId="{AEE927E6-4636-4099-98DF-B3904F88E065}" type="parTrans">
      <dgm:prSet/>
      <dgm:spPr/>
      <dgm:t>
        <a:bodyPr/>
        <a:lstStyle/>
        <a:p>
          <a:endParaRPr lang="en-US"/>
        </a:p>
      </dgm:t>
    </dgm:pt>
    <dgm:pt modelId="{A79840FC-FBF5-44AC-BAC8-A48B63178748}" cxnId="{AEE927E6-4636-4099-98DF-B3904F88E065}" type="sibTrans">
      <dgm:prSet/>
      <dgm:spPr/>
      <dgm:t>
        <a:bodyPr/>
        <a:lstStyle/>
        <a:p>
          <a:endParaRPr lang="en-US"/>
        </a:p>
      </dgm:t>
    </dgm:pt>
    <dgm:pt modelId="{A64FF4E2-899C-44B3-A80A-19B9C9819EE1}">
      <dgm:prSet custT="1"/>
      <dgm:spPr/>
      <dgm:t>
        <a:bodyPr/>
        <a:lstStyle/>
        <a:p>
          <a:r>
            <a:rPr lang="az-Latn-AZ" sz="2000" dirty="0">
              <a:solidFill>
                <a:srgbClr val="C00000"/>
              </a:solidFill>
              <a:latin typeface="Footlight MT Light" panose="0204060206030A020304" pitchFamily="18" charset="0"/>
            </a:rPr>
            <a:t>I mərhələdə hədəf orqanlarda dəyişiklik müşahidə olunmur. </a:t>
          </a:r>
          <a:endParaRPr lang="en-US" sz="2000" dirty="0">
            <a:solidFill>
              <a:srgbClr val="C00000"/>
            </a:solidFill>
            <a:latin typeface="Footlight MT Light" panose="0204060206030A020304" pitchFamily="18" charset="0"/>
          </a:endParaRPr>
        </a:p>
      </dgm:t>
    </dgm:pt>
    <dgm:pt modelId="{32FB13D9-C2A8-4949-BFA0-F554EFE03660}" cxnId="{9C14E7A8-FB6F-4B69-B5D5-FFF5917BC1E4}" type="parTrans">
      <dgm:prSet/>
      <dgm:spPr/>
      <dgm:t>
        <a:bodyPr/>
        <a:lstStyle/>
        <a:p>
          <a:endParaRPr lang="en-US"/>
        </a:p>
      </dgm:t>
    </dgm:pt>
    <dgm:pt modelId="{0B01C9B8-F960-482A-91BD-9662166C97AD}" cxnId="{9C14E7A8-FB6F-4B69-B5D5-FFF5917BC1E4}" type="sibTrans">
      <dgm:prSet/>
      <dgm:spPr/>
      <dgm:t>
        <a:bodyPr/>
        <a:lstStyle/>
        <a:p>
          <a:endParaRPr lang="en-US"/>
        </a:p>
      </dgm:t>
    </dgm:pt>
    <dgm:pt modelId="{5D82CE07-68D2-41F8-81A6-0E1E3DEDF1A4}">
      <dgm:prSet custT="1"/>
      <dgm:spPr/>
      <dgm:t>
        <a:bodyPr/>
        <a:lstStyle/>
        <a:p>
          <a:r>
            <a:rPr lang="az-Latn-AZ" sz="2000" dirty="0">
              <a:solidFill>
                <a:srgbClr val="C00000"/>
              </a:solidFill>
              <a:latin typeface="Footlight MT Light" panose="0204060206030A020304" pitchFamily="18" charset="0"/>
            </a:rPr>
            <a:t>II mərhələdə ürəkdə sol mədəciyin hipertrofiyası, gözün torlu qişasında I-II dərəcəli retinopatiya, böyrəklərdə keçici proteinuriya, yumaqcıq filtrasiyasının və funksiyasının aşağı düşməsi (radionuklid renoqrafiya göstəriciləri ilə),mərkəzi sinir sistemində keçici damar çatışmazlığı müşahidə olunur.</a:t>
          </a:r>
          <a:endParaRPr lang="en-US" sz="2000" dirty="0">
            <a:solidFill>
              <a:srgbClr val="C00000"/>
            </a:solidFill>
            <a:latin typeface="Footlight MT Light" panose="0204060206030A020304" pitchFamily="18" charset="0"/>
          </a:endParaRPr>
        </a:p>
      </dgm:t>
    </dgm:pt>
    <dgm:pt modelId="{0854C7F4-DBE4-4B0D-877F-0FFAD3E5D24C}" cxnId="{60AD7EFD-B3D5-497F-A76E-4F3E0E78CB9F}" type="parTrans">
      <dgm:prSet/>
      <dgm:spPr/>
      <dgm:t>
        <a:bodyPr/>
        <a:lstStyle/>
        <a:p>
          <a:endParaRPr lang="en-US"/>
        </a:p>
      </dgm:t>
    </dgm:pt>
    <dgm:pt modelId="{F78BADF4-E951-4CF2-94D1-5C392DD2FBD7}" cxnId="{60AD7EFD-B3D5-497F-A76E-4F3E0E78CB9F}" type="sibTrans">
      <dgm:prSet/>
      <dgm:spPr/>
      <dgm:t>
        <a:bodyPr/>
        <a:lstStyle/>
        <a:p>
          <a:endParaRPr lang="en-US"/>
        </a:p>
      </dgm:t>
    </dgm:pt>
    <dgm:pt modelId="{2F448321-EB7E-4DD5-A793-28D3B0C64EEA}" type="pres">
      <dgm:prSet presAssocID="{5555198A-4D28-41F2-AA26-CF6DDDEA245F}" presName="compositeShape" presStyleCnt="0">
        <dgm:presLayoutVars>
          <dgm:dir/>
          <dgm:resizeHandles/>
        </dgm:presLayoutVars>
      </dgm:prSet>
      <dgm:spPr/>
    </dgm:pt>
    <dgm:pt modelId="{0B080C73-C890-42FD-832C-32BF9AA0D642}" type="pres">
      <dgm:prSet presAssocID="{5555198A-4D28-41F2-AA26-CF6DDDEA245F}" presName="pyramid" presStyleLbl="node1" presStyleIdx="0" presStyleCnt="1" custLinFactNeighborX="-21012" custLinFactNeighborY="-2526"/>
      <dgm:spPr/>
    </dgm:pt>
    <dgm:pt modelId="{A666E6C3-6095-41D9-88AD-C1B3EC18B9AA}" type="pres">
      <dgm:prSet presAssocID="{5555198A-4D28-41F2-AA26-CF6DDDEA245F}" presName="theList" presStyleCnt="0"/>
      <dgm:spPr/>
    </dgm:pt>
    <dgm:pt modelId="{B0A7D410-4072-4C87-9EA9-310EDD1FF63D}" type="pres">
      <dgm:prSet presAssocID="{A64FF4E2-899C-44B3-A80A-19B9C9819EE1}" presName="aNode" presStyleLbl="fgAcc1" presStyleIdx="0" presStyleCnt="3" custScaleX="204618" custLinFactNeighborX="21661" custLinFactNeighborY="-41040">
        <dgm:presLayoutVars>
          <dgm:bulletEnabled val="1"/>
        </dgm:presLayoutVars>
      </dgm:prSet>
      <dgm:spPr/>
    </dgm:pt>
    <dgm:pt modelId="{922C00DE-7D69-465C-9BC0-7B13B3304F30}" type="pres">
      <dgm:prSet presAssocID="{A64FF4E2-899C-44B3-A80A-19B9C9819EE1}" presName="aSpace" presStyleCnt="0"/>
      <dgm:spPr/>
    </dgm:pt>
    <dgm:pt modelId="{6178B122-DEA7-4F49-B0D6-69147AFCFF4B}" type="pres">
      <dgm:prSet presAssocID="{5D82CE07-68D2-41F8-81A6-0E1E3DEDF1A4}" presName="aNode" presStyleLbl="fgAcc1" presStyleIdx="1" presStyleCnt="3" custScaleX="224026" custLinFactNeighborX="27478" custLinFactNeighborY="-2179">
        <dgm:presLayoutVars>
          <dgm:bulletEnabled val="1"/>
        </dgm:presLayoutVars>
      </dgm:prSet>
      <dgm:spPr/>
    </dgm:pt>
    <dgm:pt modelId="{E564B608-4B4F-4FCB-B71E-28999B78DC90}" type="pres">
      <dgm:prSet presAssocID="{5D82CE07-68D2-41F8-81A6-0E1E3DEDF1A4}" presName="aSpace" presStyleCnt="0"/>
      <dgm:spPr/>
    </dgm:pt>
    <dgm:pt modelId="{AACF7A1A-D524-4E83-A34C-E31E06B2BDBF}" type="pres">
      <dgm:prSet presAssocID="{2FE001FD-082D-45A2-B318-1A7423A56BBC}" presName="aNode" presStyleLbl="fgAcc1" presStyleIdx="2" presStyleCnt="3" custScaleX="237401" custLinFactNeighborX="32224" custLinFactNeighborY="-5994">
        <dgm:presLayoutVars>
          <dgm:bulletEnabled val="1"/>
        </dgm:presLayoutVars>
      </dgm:prSet>
      <dgm:spPr/>
    </dgm:pt>
    <dgm:pt modelId="{0FF910EE-0C61-4150-921E-7C4186E2CB53}" type="pres">
      <dgm:prSet presAssocID="{2FE001FD-082D-45A2-B318-1A7423A56BBC}" presName="aSpace" presStyleCnt="0"/>
      <dgm:spPr/>
    </dgm:pt>
  </dgm:ptLst>
  <dgm:cxnLst>
    <dgm:cxn modelId="{58AD7514-F19E-4F14-BA7F-DCFF327D4264}" type="presOf" srcId="{A64FF4E2-899C-44B3-A80A-19B9C9819EE1}" destId="{B0A7D410-4072-4C87-9EA9-310EDD1FF63D}" srcOrd="0" destOrd="0" presId="urn:microsoft.com/office/officeart/2005/8/layout/pyramid2"/>
    <dgm:cxn modelId="{0ED5F818-4ED9-4066-BBC5-2B743C409AF4}" type="presOf" srcId="{5D82CE07-68D2-41F8-81A6-0E1E3DEDF1A4}" destId="{6178B122-DEA7-4F49-B0D6-69147AFCFF4B}" srcOrd="0" destOrd="0" presId="urn:microsoft.com/office/officeart/2005/8/layout/pyramid2"/>
    <dgm:cxn modelId="{BCFCED6F-D367-4423-BB0E-B5E7ADA64DB1}" type="presOf" srcId="{2FE001FD-082D-45A2-B318-1A7423A56BBC}" destId="{AACF7A1A-D524-4E83-A34C-E31E06B2BDBF}" srcOrd="0" destOrd="0" presId="urn:microsoft.com/office/officeart/2005/8/layout/pyramid2"/>
    <dgm:cxn modelId="{9C14E7A8-FB6F-4B69-B5D5-FFF5917BC1E4}" srcId="{5555198A-4D28-41F2-AA26-CF6DDDEA245F}" destId="{A64FF4E2-899C-44B3-A80A-19B9C9819EE1}" srcOrd="0" destOrd="0" parTransId="{32FB13D9-C2A8-4949-BFA0-F554EFE03660}" sibTransId="{0B01C9B8-F960-482A-91BD-9662166C97AD}"/>
    <dgm:cxn modelId="{DEA006C5-D1E5-461B-B390-F45E9059343A}" type="presOf" srcId="{5555198A-4D28-41F2-AA26-CF6DDDEA245F}" destId="{2F448321-EB7E-4DD5-A793-28D3B0C64EEA}" srcOrd="0" destOrd="0" presId="urn:microsoft.com/office/officeart/2005/8/layout/pyramid2"/>
    <dgm:cxn modelId="{AEE927E6-4636-4099-98DF-B3904F88E065}" srcId="{5555198A-4D28-41F2-AA26-CF6DDDEA245F}" destId="{2FE001FD-082D-45A2-B318-1A7423A56BBC}" srcOrd="2" destOrd="0" parTransId="{D92F9C84-139C-469D-884B-30240DE94926}" sibTransId="{A79840FC-FBF5-44AC-BAC8-A48B63178748}"/>
    <dgm:cxn modelId="{60AD7EFD-B3D5-497F-A76E-4F3E0E78CB9F}" srcId="{5555198A-4D28-41F2-AA26-CF6DDDEA245F}" destId="{5D82CE07-68D2-41F8-81A6-0E1E3DEDF1A4}" srcOrd="1" destOrd="0" parTransId="{0854C7F4-DBE4-4B0D-877F-0FFAD3E5D24C}" sibTransId="{F78BADF4-E951-4CF2-94D1-5C392DD2FBD7}"/>
    <dgm:cxn modelId="{6F84B8B5-2C1E-4F6F-82F8-50E18C5C539C}" type="presParOf" srcId="{2F448321-EB7E-4DD5-A793-28D3B0C64EEA}" destId="{0B080C73-C890-42FD-832C-32BF9AA0D642}" srcOrd="0" destOrd="0" presId="urn:microsoft.com/office/officeart/2005/8/layout/pyramid2"/>
    <dgm:cxn modelId="{91B930BA-CCE4-4FEA-8840-BC4A6621680E}" type="presParOf" srcId="{2F448321-EB7E-4DD5-A793-28D3B0C64EEA}" destId="{A666E6C3-6095-41D9-88AD-C1B3EC18B9AA}" srcOrd="1" destOrd="0" presId="urn:microsoft.com/office/officeart/2005/8/layout/pyramid2"/>
    <dgm:cxn modelId="{4B28C0A7-D9C6-4D00-82C0-CC3E6EEBB60E}" type="presParOf" srcId="{A666E6C3-6095-41D9-88AD-C1B3EC18B9AA}" destId="{B0A7D410-4072-4C87-9EA9-310EDD1FF63D}" srcOrd="0" destOrd="0" presId="urn:microsoft.com/office/officeart/2005/8/layout/pyramid2"/>
    <dgm:cxn modelId="{F0356960-0844-4D25-87C4-5010D9257139}" type="presParOf" srcId="{A666E6C3-6095-41D9-88AD-C1B3EC18B9AA}" destId="{922C00DE-7D69-465C-9BC0-7B13B3304F30}" srcOrd="1" destOrd="0" presId="urn:microsoft.com/office/officeart/2005/8/layout/pyramid2"/>
    <dgm:cxn modelId="{A59C00F6-B196-40CA-8F0F-41A9A6BE68E7}" type="presParOf" srcId="{A666E6C3-6095-41D9-88AD-C1B3EC18B9AA}" destId="{6178B122-DEA7-4F49-B0D6-69147AFCFF4B}" srcOrd="2" destOrd="0" presId="urn:microsoft.com/office/officeart/2005/8/layout/pyramid2"/>
    <dgm:cxn modelId="{0E188B09-F306-4DBF-8A5D-FB1089F9E2F1}" type="presParOf" srcId="{A666E6C3-6095-41D9-88AD-C1B3EC18B9AA}" destId="{E564B608-4B4F-4FCB-B71E-28999B78DC90}" srcOrd="3" destOrd="0" presId="urn:microsoft.com/office/officeart/2005/8/layout/pyramid2"/>
    <dgm:cxn modelId="{AC9FFC45-6230-4B70-9AAE-A7DD6DA55C48}" type="presParOf" srcId="{A666E6C3-6095-41D9-88AD-C1B3EC18B9AA}" destId="{AACF7A1A-D524-4E83-A34C-E31E06B2BDBF}" srcOrd="4" destOrd="0" presId="urn:microsoft.com/office/officeart/2005/8/layout/pyramid2"/>
    <dgm:cxn modelId="{99140600-044F-4E17-B545-42008D4B75E1}" type="presParOf" srcId="{A666E6C3-6095-41D9-88AD-C1B3EC18B9AA}" destId="{0FF910EE-0C61-4150-921E-7C4186E2CB53}"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DA31D85-159F-423B-AF62-1AF63BA9ABE7}"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4069A315-259D-4717-A4B8-14ADAB06EFA9}">
      <dgm:prSet phldrT="[Текст]" custT="1"/>
      <dgm:spPr/>
      <dgm:t>
        <a:bodyPr/>
        <a:lstStyle/>
        <a:p>
          <a:r>
            <a:rPr lang="az-Latn-AZ" sz="2000" dirty="0">
              <a:solidFill>
                <a:schemeClr val="tx1"/>
              </a:solidFill>
              <a:latin typeface="Footlight MT Light" panose="0204060206030A020304" pitchFamily="18" charset="0"/>
            </a:rPr>
            <a:t>I mərhələ</a:t>
          </a:r>
          <a:endParaRPr lang="en-US" sz="2000" dirty="0">
            <a:solidFill>
              <a:schemeClr val="tx1"/>
            </a:solidFill>
            <a:latin typeface="Footlight MT Light" panose="0204060206030A020304" pitchFamily="18" charset="0"/>
          </a:endParaRPr>
        </a:p>
      </dgm:t>
    </dgm:pt>
    <dgm:pt modelId="{A7F62F72-1A22-4BF5-B43A-B192900AEDF4}" cxnId="{FC30189B-C6E9-463A-9EBA-751B46135B89}" type="parTrans">
      <dgm:prSet/>
      <dgm:spPr/>
      <dgm:t>
        <a:bodyPr/>
        <a:lstStyle/>
        <a:p>
          <a:endParaRPr lang="en-US"/>
        </a:p>
      </dgm:t>
    </dgm:pt>
    <dgm:pt modelId="{677943A0-4C78-4066-A464-47B353AB2DED}" cxnId="{FC30189B-C6E9-463A-9EBA-751B46135B89}" type="sibTrans">
      <dgm:prSet/>
      <dgm:spPr/>
      <dgm:t>
        <a:bodyPr/>
        <a:lstStyle/>
        <a:p>
          <a:endParaRPr lang="en-US"/>
        </a:p>
      </dgm:t>
    </dgm:pt>
    <dgm:pt modelId="{CAA76993-6C76-4516-A054-7CDD50B53379}">
      <dgm:prSet phldrT="[Текст]" custT="1"/>
      <dgm:spPr/>
      <dgm:t>
        <a:bodyPr/>
        <a:lstStyle/>
        <a:p>
          <a:r>
            <a:rPr lang="az-Latn-AZ" sz="1800" dirty="0">
              <a:solidFill>
                <a:schemeClr val="tx1"/>
              </a:solidFill>
              <a:latin typeface="Footlight MT Light" panose="0204060206030A020304" pitchFamily="18" charset="0"/>
            </a:rPr>
            <a:t>Sol mədəciyin hipertrofiyası olmadan onun diastolik disfunksiya-sı</a:t>
          </a:r>
          <a:endParaRPr lang="en-US" sz="1800" dirty="0">
            <a:solidFill>
              <a:schemeClr val="tx1"/>
            </a:solidFill>
            <a:latin typeface="Footlight MT Light" panose="0204060206030A020304" pitchFamily="18" charset="0"/>
          </a:endParaRPr>
        </a:p>
      </dgm:t>
    </dgm:pt>
    <dgm:pt modelId="{C9F9F06C-FBC8-4E76-81C9-8729B5127791}" cxnId="{49603598-826B-4857-984C-442D93FE18D3}" type="parTrans">
      <dgm:prSet/>
      <dgm:spPr/>
      <dgm:t>
        <a:bodyPr/>
        <a:lstStyle/>
        <a:p>
          <a:endParaRPr lang="en-US"/>
        </a:p>
      </dgm:t>
    </dgm:pt>
    <dgm:pt modelId="{8E474B2A-F58A-47C7-BB59-64D00B7161AC}" cxnId="{49603598-826B-4857-984C-442D93FE18D3}" type="sibTrans">
      <dgm:prSet/>
      <dgm:spPr/>
      <dgm:t>
        <a:bodyPr/>
        <a:lstStyle/>
        <a:p>
          <a:endParaRPr lang="en-US"/>
        </a:p>
      </dgm:t>
    </dgm:pt>
    <dgm:pt modelId="{F2775331-EEBC-4396-BFF5-4F0EC9773796}">
      <dgm:prSet phldrT="[Текст]" custT="1"/>
      <dgm:spPr/>
      <dgm:t>
        <a:bodyPr/>
        <a:lstStyle/>
        <a:p>
          <a:r>
            <a:rPr lang="az-Latn-AZ" sz="2000" dirty="0">
              <a:solidFill>
                <a:schemeClr val="tx1"/>
              </a:solidFill>
              <a:latin typeface="Footlight MT Light" panose="0204060206030A020304" pitchFamily="18" charset="0"/>
            </a:rPr>
            <a:t>II mərhələ</a:t>
          </a:r>
          <a:endParaRPr lang="en-US" sz="2000" dirty="0">
            <a:solidFill>
              <a:schemeClr val="tx1"/>
            </a:solidFill>
            <a:latin typeface="Footlight MT Light" panose="0204060206030A020304" pitchFamily="18" charset="0"/>
          </a:endParaRPr>
        </a:p>
      </dgm:t>
    </dgm:pt>
    <dgm:pt modelId="{8FE9235C-8521-47C1-9A82-7C92FD2F0C90}" cxnId="{357EBDF2-2F0D-4DAA-940A-F990D402E5F6}" type="parTrans">
      <dgm:prSet/>
      <dgm:spPr/>
      <dgm:t>
        <a:bodyPr/>
        <a:lstStyle/>
        <a:p>
          <a:endParaRPr lang="en-US"/>
        </a:p>
      </dgm:t>
    </dgm:pt>
    <dgm:pt modelId="{34D82AB5-6B46-4125-ACE2-693BB5C340E1}" cxnId="{357EBDF2-2F0D-4DAA-940A-F990D402E5F6}" type="sibTrans">
      <dgm:prSet/>
      <dgm:spPr/>
      <dgm:t>
        <a:bodyPr/>
        <a:lstStyle/>
        <a:p>
          <a:endParaRPr lang="en-US"/>
        </a:p>
      </dgm:t>
    </dgm:pt>
    <dgm:pt modelId="{93201A52-B955-4DD2-AB89-34D8962CFDBA}">
      <dgm:prSet phldrT="[Текст]" custT="1"/>
      <dgm:spPr/>
      <dgm:t>
        <a:bodyPr/>
        <a:lstStyle/>
        <a:p>
          <a:r>
            <a:rPr lang="az-Latn-AZ" sz="2000" dirty="0">
              <a:solidFill>
                <a:schemeClr val="tx1"/>
              </a:solidFill>
              <a:latin typeface="Footlight MT Light" panose="0204060206030A020304" pitchFamily="18" charset="0"/>
            </a:rPr>
            <a:t>Sol mədəciyin diastolik disfunksiyası + hipertrofiyası</a:t>
          </a:r>
          <a:endParaRPr lang="en-US" sz="2000" dirty="0">
            <a:solidFill>
              <a:schemeClr val="tx1"/>
            </a:solidFill>
            <a:latin typeface="Footlight MT Light" panose="0204060206030A020304" pitchFamily="18" charset="0"/>
          </a:endParaRPr>
        </a:p>
      </dgm:t>
    </dgm:pt>
    <dgm:pt modelId="{12DDBF62-960D-4A84-B1AB-E8CF614062DF}" cxnId="{501FD8AF-909D-4B31-8BC2-CD8E273ADDF5}" type="parTrans">
      <dgm:prSet/>
      <dgm:spPr/>
      <dgm:t>
        <a:bodyPr/>
        <a:lstStyle/>
        <a:p>
          <a:endParaRPr lang="en-US"/>
        </a:p>
      </dgm:t>
    </dgm:pt>
    <dgm:pt modelId="{759BBDB3-A97B-4DCA-9DD0-511FF6FB85A0}" cxnId="{501FD8AF-909D-4B31-8BC2-CD8E273ADDF5}" type="sibTrans">
      <dgm:prSet/>
      <dgm:spPr/>
      <dgm:t>
        <a:bodyPr/>
        <a:lstStyle/>
        <a:p>
          <a:endParaRPr lang="en-US"/>
        </a:p>
      </dgm:t>
    </dgm:pt>
    <dgm:pt modelId="{7E36BA45-01CA-4994-A840-2AE0F4D10A1E}">
      <dgm:prSet phldrT="[Текст]" custT="1"/>
      <dgm:spPr/>
      <dgm:t>
        <a:bodyPr/>
        <a:lstStyle/>
        <a:p>
          <a:r>
            <a:rPr lang="az-Latn-AZ" sz="2000" dirty="0">
              <a:solidFill>
                <a:schemeClr val="tx1"/>
              </a:solidFill>
              <a:latin typeface="Footlight MT Light" panose="0204060206030A020304" pitchFamily="18" charset="0"/>
            </a:rPr>
            <a:t>III mərhələ</a:t>
          </a:r>
          <a:endParaRPr lang="en-US" sz="2000" dirty="0">
            <a:solidFill>
              <a:schemeClr val="tx1"/>
            </a:solidFill>
            <a:latin typeface="Footlight MT Light" panose="0204060206030A020304" pitchFamily="18" charset="0"/>
          </a:endParaRPr>
        </a:p>
      </dgm:t>
    </dgm:pt>
    <dgm:pt modelId="{F7521933-FF8A-4D47-B2C5-36D1EF1E7C64}" cxnId="{4514756E-27A4-41FF-8A9D-8E237417A540}" type="parTrans">
      <dgm:prSet/>
      <dgm:spPr/>
      <dgm:t>
        <a:bodyPr/>
        <a:lstStyle/>
        <a:p>
          <a:endParaRPr lang="en-US"/>
        </a:p>
      </dgm:t>
    </dgm:pt>
    <dgm:pt modelId="{BB09BA79-95EB-4BFA-9473-9A7B3459DF8E}" cxnId="{4514756E-27A4-41FF-8A9D-8E237417A540}" type="sibTrans">
      <dgm:prSet/>
      <dgm:spPr/>
      <dgm:t>
        <a:bodyPr/>
        <a:lstStyle/>
        <a:p>
          <a:endParaRPr lang="en-US"/>
        </a:p>
      </dgm:t>
    </dgm:pt>
    <dgm:pt modelId="{709E9060-1894-426F-9B5B-3313903A3248}">
      <dgm:prSet phldrT="[Текст]" custT="1"/>
      <dgm:spPr/>
      <dgm:t>
        <a:bodyPr/>
        <a:lstStyle/>
        <a:p>
          <a:r>
            <a:rPr lang="az-Latn-AZ" sz="2000" dirty="0">
              <a:solidFill>
                <a:schemeClr val="tx1"/>
              </a:solidFill>
              <a:latin typeface="Footlight MT Light" panose="0204060206030A020304" pitchFamily="18" charset="0"/>
            </a:rPr>
            <a:t>diastolik + sistolik ürək çatışmazlığı (AF≤50%)</a:t>
          </a:r>
          <a:endParaRPr lang="en-US" sz="2000" dirty="0">
            <a:solidFill>
              <a:schemeClr val="tx1"/>
            </a:solidFill>
            <a:latin typeface="Footlight MT Light" panose="0204060206030A020304" pitchFamily="18" charset="0"/>
          </a:endParaRPr>
        </a:p>
      </dgm:t>
    </dgm:pt>
    <dgm:pt modelId="{ED199BCC-9016-497C-A27E-541F55E65D10}" cxnId="{D604CC1B-8D14-4AE7-9ABC-4EEF1294E4A8}" type="parTrans">
      <dgm:prSet/>
      <dgm:spPr/>
      <dgm:t>
        <a:bodyPr/>
        <a:lstStyle/>
        <a:p>
          <a:endParaRPr lang="en-US"/>
        </a:p>
      </dgm:t>
    </dgm:pt>
    <dgm:pt modelId="{8A283504-475E-4F37-BA5F-19035FB237D8}" cxnId="{D604CC1B-8D14-4AE7-9ABC-4EEF1294E4A8}" type="sibTrans">
      <dgm:prSet/>
      <dgm:spPr/>
      <dgm:t>
        <a:bodyPr/>
        <a:lstStyle/>
        <a:p>
          <a:endParaRPr lang="en-US"/>
        </a:p>
      </dgm:t>
    </dgm:pt>
    <dgm:pt modelId="{A671FF23-CD7A-4C4B-8A99-6EC14B282AD8}">
      <dgm:prSet phldrT="[Текст]"/>
      <dgm:spPr/>
      <dgm:t>
        <a:bodyPr/>
        <a:lstStyle/>
        <a:p>
          <a:endParaRPr lang="en-US" sz="1700" dirty="0"/>
        </a:p>
      </dgm:t>
    </dgm:pt>
    <dgm:pt modelId="{C6BA2FE4-E21A-4D75-9BEB-D21393CBA28E}" cxnId="{53877282-D78E-4B69-B563-A4F7ACF0C0C2}" type="parTrans">
      <dgm:prSet/>
      <dgm:spPr/>
      <dgm:t>
        <a:bodyPr/>
        <a:lstStyle/>
        <a:p>
          <a:endParaRPr lang="en-US"/>
        </a:p>
      </dgm:t>
    </dgm:pt>
    <dgm:pt modelId="{8EC28EF2-C50F-485D-9C11-9F03D860B037}" cxnId="{53877282-D78E-4B69-B563-A4F7ACF0C0C2}" type="sibTrans">
      <dgm:prSet/>
      <dgm:spPr/>
      <dgm:t>
        <a:bodyPr/>
        <a:lstStyle/>
        <a:p>
          <a:endParaRPr lang="en-US"/>
        </a:p>
      </dgm:t>
    </dgm:pt>
    <dgm:pt modelId="{C788E80D-0FC8-423F-ADB9-477C135F8B45}">
      <dgm:prSet phldrT="[Текст]" custT="1"/>
      <dgm:spPr/>
      <dgm:t>
        <a:bodyPr/>
        <a:lstStyle/>
        <a:p>
          <a:r>
            <a:rPr lang="az-Latn-AZ" sz="2000" dirty="0">
              <a:solidFill>
                <a:schemeClr val="tx1"/>
              </a:solidFill>
              <a:latin typeface="Footlight MT Light" panose="0204060206030A020304" pitchFamily="18" charset="0"/>
            </a:rPr>
            <a:t>IV mərhələ</a:t>
          </a:r>
          <a:endParaRPr lang="en-US" sz="2000" dirty="0">
            <a:solidFill>
              <a:schemeClr val="tx1"/>
            </a:solidFill>
            <a:latin typeface="Footlight MT Light" panose="0204060206030A020304" pitchFamily="18" charset="0"/>
          </a:endParaRPr>
        </a:p>
      </dgm:t>
    </dgm:pt>
    <dgm:pt modelId="{9D1BDB83-59F0-4B07-9780-FF98538731FB}" cxnId="{1E70E14E-2EFC-450D-877C-2A7C16EF7EAB}" type="parTrans">
      <dgm:prSet/>
      <dgm:spPr/>
      <dgm:t>
        <a:bodyPr/>
        <a:lstStyle/>
        <a:p>
          <a:endParaRPr lang="en-US"/>
        </a:p>
      </dgm:t>
    </dgm:pt>
    <dgm:pt modelId="{FD31ADE9-6CF4-46E2-81AE-2039DB10454A}" cxnId="{1E70E14E-2EFC-450D-877C-2A7C16EF7EAB}" type="sibTrans">
      <dgm:prSet/>
      <dgm:spPr/>
      <dgm:t>
        <a:bodyPr/>
        <a:lstStyle/>
        <a:p>
          <a:endParaRPr lang="en-US"/>
        </a:p>
      </dgm:t>
    </dgm:pt>
    <dgm:pt modelId="{FD7B43A4-58A0-4436-A31B-697CD6A99489}">
      <dgm:prSet custT="1"/>
      <dgm:spPr/>
      <dgm:t>
        <a:bodyPr/>
        <a:lstStyle/>
        <a:p>
          <a:r>
            <a:rPr lang="az-Latn-AZ" sz="2000" dirty="0">
              <a:solidFill>
                <a:schemeClr val="tx1"/>
              </a:solidFill>
              <a:latin typeface="Footlight MT Light" panose="0204060206030A020304" pitchFamily="18" charset="0"/>
            </a:rPr>
            <a:t>Diastolik ürək çatışmazlığı (AF≥50%)</a:t>
          </a:r>
          <a:endParaRPr lang="en-US" sz="2000" dirty="0">
            <a:solidFill>
              <a:schemeClr val="tx1"/>
            </a:solidFill>
            <a:latin typeface="Footlight MT Light" panose="0204060206030A020304" pitchFamily="18" charset="0"/>
          </a:endParaRPr>
        </a:p>
      </dgm:t>
    </dgm:pt>
    <dgm:pt modelId="{496D8DFC-BAB1-4203-A9D7-CC4A08B0BB02}" cxnId="{A5EBF0B0-B9E3-4183-8C7B-49EFF0C762B5}" type="parTrans">
      <dgm:prSet/>
      <dgm:spPr/>
      <dgm:t>
        <a:bodyPr/>
        <a:lstStyle/>
        <a:p>
          <a:endParaRPr lang="en-US"/>
        </a:p>
      </dgm:t>
    </dgm:pt>
    <dgm:pt modelId="{931E8F3E-2389-4082-AFE5-E2DD3DDD3177}" cxnId="{A5EBF0B0-B9E3-4183-8C7B-49EFF0C762B5}" type="sibTrans">
      <dgm:prSet/>
      <dgm:spPr/>
      <dgm:t>
        <a:bodyPr/>
        <a:lstStyle/>
        <a:p>
          <a:endParaRPr lang="en-US"/>
        </a:p>
      </dgm:t>
    </dgm:pt>
    <dgm:pt modelId="{54265E18-4E98-4D13-91D1-A65F8E084D5C}" type="pres">
      <dgm:prSet presAssocID="{1DA31D85-159F-423B-AF62-1AF63BA9ABE7}" presName="linearFlow" presStyleCnt="0">
        <dgm:presLayoutVars>
          <dgm:dir/>
          <dgm:animLvl val="lvl"/>
          <dgm:resizeHandles val="exact"/>
        </dgm:presLayoutVars>
      </dgm:prSet>
      <dgm:spPr/>
    </dgm:pt>
    <dgm:pt modelId="{E6814CB5-23C3-42BE-9492-54918E9086D2}" type="pres">
      <dgm:prSet presAssocID="{4069A315-259D-4717-A4B8-14ADAB06EFA9}" presName="composite" presStyleCnt="0"/>
      <dgm:spPr/>
    </dgm:pt>
    <dgm:pt modelId="{633D1AF7-EE85-4AC1-809B-B56A8B061E48}" type="pres">
      <dgm:prSet presAssocID="{4069A315-259D-4717-A4B8-14ADAB06EFA9}" presName="parTx" presStyleLbl="node1" presStyleIdx="0" presStyleCnt="4">
        <dgm:presLayoutVars>
          <dgm:chMax val="0"/>
          <dgm:chPref val="0"/>
          <dgm:bulletEnabled val="1"/>
        </dgm:presLayoutVars>
      </dgm:prSet>
      <dgm:spPr/>
    </dgm:pt>
    <dgm:pt modelId="{A30D5440-E995-42E1-A61B-57CF46B36AF4}" type="pres">
      <dgm:prSet presAssocID="{4069A315-259D-4717-A4B8-14ADAB06EFA9}" presName="parSh" presStyleLbl="node1" presStyleIdx="0" presStyleCnt="4" custLinFactNeighborX="4083" custLinFactNeighborY="49909"/>
      <dgm:spPr/>
    </dgm:pt>
    <dgm:pt modelId="{87735D7C-FFBE-4B41-9579-27919EE3DC5C}" type="pres">
      <dgm:prSet presAssocID="{4069A315-259D-4717-A4B8-14ADAB06EFA9}" presName="desTx" presStyleLbl="fgAcc1" presStyleIdx="0" presStyleCnt="4" custScaleX="139870" custScaleY="64558" custLinFactNeighborX="3132" custLinFactNeighborY="2648">
        <dgm:presLayoutVars>
          <dgm:bulletEnabled val="1"/>
        </dgm:presLayoutVars>
      </dgm:prSet>
      <dgm:spPr/>
    </dgm:pt>
    <dgm:pt modelId="{8C153CBC-7229-4974-8A15-E822DEA17E43}" type="pres">
      <dgm:prSet presAssocID="{677943A0-4C78-4066-A464-47B353AB2DED}" presName="sibTrans" presStyleLbl="sibTrans2D1" presStyleIdx="0" presStyleCnt="3"/>
      <dgm:spPr/>
    </dgm:pt>
    <dgm:pt modelId="{50FD4BBE-310E-4C56-AAFB-89CB5CAE67A6}" type="pres">
      <dgm:prSet presAssocID="{677943A0-4C78-4066-A464-47B353AB2DED}" presName="connTx" presStyleLbl="sibTrans2D1" presStyleIdx="0" presStyleCnt="3"/>
      <dgm:spPr/>
    </dgm:pt>
    <dgm:pt modelId="{3F925615-458B-4919-9865-F9D953C755AC}" type="pres">
      <dgm:prSet presAssocID="{F2775331-EEBC-4396-BFF5-4F0EC9773796}" presName="composite" presStyleCnt="0"/>
      <dgm:spPr/>
    </dgm:pt>
    <dgm:pt modelId="{EEF716B2-8D42-431D-8D25-707EF1B387BE}" type="pres">
      <dgm:prSet presAssocID="{F2775331-EEBC-4396-BFF5-4F0EC9773796}" presName="parTx" presStyleLbl="node1" presStyleIdx="0" presStyleCnt="4">
        <dgm:presLayoutVars>
          <dgm:chMax val="0"/>
          <dgm:chPref val="0"/>
          <dgm:bulletEnabled val="1"/>
        </dgm:presLayoutVars>
      </dgm:prSet>
      <dgm:spPr/>
    </dgm:pt>
    <dgm:pt modelId="{DD426ED2-61BA-4F3D-B5BA-311FD91FBB92}" type="pres">
      <dgm:prSet presAssocID="{F2775331-EEBC-4396-BFF5-4F0EC9773796}" presName="parSh" presStyleLbl="node1" presStyleIdx="1" presStyleCnt="4" custScaleY="93888" custLinFactNeighborX="197" custLinFactNeighborY="43913"/>
      <dgm:spPr/>
    </dgm:pt>
    <dgm:pt modelId="{99108B9E-FFB5-4483-9F79-B0467389F53B}" type="pres">
      <dgm:prSet presAssocID="{F2775331-EEBC-4396-BFF5-4F0EC9773796}" presName="desTx" presStyleLbl="fgAcc1" presStyleIdx="1" presStyleCnt="4" custScaleX="139857" custScaleY="62195">
        <dgm:presLayoutVars>
          <dgm:bulletEnabled val="1"/>
        </dgm:presLayoutVars>
      </dgm:prSet>
      <dgm:spPr/>
    </dgm:pt>
    <dgm:pt modelId="{E670BBD8-270E-45DC-B417-CDB600E03305}" type="pres">
      <dgm:prSet presAssocID="{34D82AB5-6B46-4125-ACE2-693BB5C340E1}" presName="sibTrans" presStyleLbl="sibTrans2D1" presStyleIdx="1" presStyleCnt="3"/>
      <dgm:spPr/>
    </dgm:pt>
    <dgm:pt modelId="{EECF444E-867F-4C44-A6C8-EE8F8140E585}" type="pres">
      <dgm:prSet presAssocID="{34D82AB5-6B46-4125-ACE2-693BB5C340E1}" presName="connTx" presStyleLbl="sibTrans2D1" presStyleIdx="1" presStyleCnt="3"/>
      <dgm:spPr/>
    </dgm:pt>
    <dgm:pt modelId="{4C15B687-AD12-4E20-B316-882E320E4F43}" type="pres">
      <dgm:prSet presAssocID="{7E36BA45-01CA-4994-A840-2AE0F4D10A1E}" presName="composite" presStyleCnt="0"/>
      <dgm:spPr/>
    </dgm:pt>
    <dgm:pt modelId="{3D754F21-2707-45A8-9E77-1963E35139D4}" type="pres">
      <dgm:prSet presAssocID="{7E36BA45-01CA-4994-A840-2AE0F4D10A1E}" presName="parTx" presStyleLbl="node1" presStyleIdx="1" presStyleCnt="4">
        <dgm:presLayoutVars>
          <dgm:chMax val="0"/>
          <dgm:chPref val="0"/>
          <dgm:bulletEnabled val="1"/>
        </dgm:presLayoutVars>
      </dgm:prSet>
      <dgm:spPr/>
    </dgm:pt>
    <dgm:pt modelId="{7E2D3943-60D6-49C8-851E-7DA6FA83F394}" type="pres">
      <dgm:prSet presAssocID="{7E36BA45-01CA-4994-A840-2AE0F4D10A1E}" presName="parSh" presStyleLbl="node1" presStyleIdx="2" presStyleCnt="4" custLinFactNeighborX="-5577" custLinFactNeighborY="46724"/>
      <dgm:spPr/>
    </dgm:pt>
    <dgm:pt modelId="{A61C35D1-5046-48FB-AD1A-A6B65AC15E23}" type="pres">
      <dgm:prSet presAssocID="{7E36BA45-01CA-4994-A840-2AE0F4D10A1E}" presName="desTx" presStyleLbl="fgAcc1" presStyleIdx="2" presStyleCnt="4" custScaleX="144754" custScaleY="61464">
        <dgm:presLayoutVars>
          <dgm:bulletEnabled val="1"/>
        </dgm:presLayoutVars>
      </dgm:prSet>
      <dgm:spPr/>
    </dgm:pt>
    <dgm:pt modelId="{E649E991-DA7E-4668-9D4E-976CD1F6D47E}" type="pres">
      <dgm:prSet presAssocID="{BB09BA79-95EB-4BFA-9473-9A7B3459DF8E}" presName="sibTrans" presStyleLbl="sibTrans2D1" presStyleIdx="2" presStyleCnt="3"/>
      <dgm:spPr/>
    </dgm:pt>
    <dgm:pt modelId="{0EA87416-6CEA-4416-B5DD-21C085179E60}" type="pres">
      <dgm:prSet presAssocID="{BB09BA79-95EB-4BFA-9473-9A7B3459DF8E}" presName="connTx" presStyleLbl="sibTrans2D1" presStyleIdx="2" presStyleCnt="3"/>
      <dgm:spPr/>
    </dgm:pt>
    <dgm:pt modelId="{E2B507EE-2DA7-4ADF-946E-AAAC1BC7BDE5}" type="pres">
      <dgm:prSet presAssocID="{C788E80D-0FC8-423F-ADB9-477C135F8B45}" presName="composite" presStyleCnt="0"/>
      <dgm:spPr/>
    </dgm:pt>
    <dgm:pt modelId="{F1A39832-1818-4FFD-829A-006E27D43533}" type="pres">
      <dgm:prSet presAssocID="{C788E80D-0FC8-423F-ADB9-477C135F8B45}" presName="parTx" presStyleLbl="node1" presStyleIdx="2" presStyleCnt="4">
        <dgm:presLayoutVars>
          <dgm:chMax val="0"/>
          <dgm:chPref val="0"/>
          <dgm:bulletEnabled val="1"/>
        </dgm:presLayoutVars>
      </dgm:prSet>
      <dgm:spPr/>
    </dgm:pt>
    <dgm:pt modelId="{D0F7770B-B439-4F31-9689-3D0B75210CBC}" type="pres">
      <dgm:prSet presAssocID="{C788E80D-0FC8-423F-ADB9-477C135F8B45}" presName="parSh" presStyleLbl="node1" presStyleIdx="3" presStyleCnt="4" custLinFactNeighborX="-2844" custLinFactNeighborY="50544"/>
      <dgm:spPr/>
    </dgm:pt>
    <dgm:pt modelId="{4D593FFC-20AC-4396-9739-513B27884255}" type="pres">
      <dgm:prSet presAssocID="{C788E80D-0FC8-423F-ADB9-477C135F8B45}" presName="desTx" presStyleLbl="fgAcc1" presStyleIdx="3" presStyleCnt="4" custScaleX="106158" custScaleY="65175">
        <dgm:presLayoutVars>
          <dgm:bulletEnabled val="1"/>
        </dgm:presLayoutVars>
      </dgm:prSet>
      <dgm:spPr/>
    </dgm:pt>
  </dgm:ptLst>
  <dgm:cxnLst>
    <dgm:cxn modelId="{3BD6B40C-12A4-4970-B247-C5974F1021B6}" type="presOf" srcId="{F2775331-EEBC-4396-BFF5-4F0EC9773796}" destId="{EEF716B2-8D42-431D-8D25-707EF1B387BE}" srcOrd="0" destOrd="0" presId="urn:microsoft.com/office/officeart/2005/8/layout/process3"/>
    <dgm:cxn modelId="{D604CC1B-8D14-4AE7-9ABC-4EEF1294E4A8}" srcId="{C788E80D-0FC8-423F-ADB9-477C135F8B45}" destId="{709E9060-1894-426F-9B5B-3313903A3248}" srcOrd="0" destOrd="0" parTransId="{ED199BCC-9016-497C-A27E-541F55E65D10}" sibTransId="{8A283504-475E-4F37-BA5F-19035FB237D8}"/>
    <dgm:cxn modelId="{A15B9A20-FBFC-41C7-87AB-C136ADDC7271}" type="presOf" srcId="{4069A315-259D-4717-A4B8-14ADAB06EFA9}" destId="{A30D5440-E995-42E1-A61B-57CF46B36AF4}" srcOrd="1" destOrd="0" presId="urn:microsoft.com/office/officeart/2005/8/layout/process3"/>
    <dgm:cxn modelId="{D947A124-2583-4C1D-8B74-1DF5F4527B94}" type="presOf" srcId="{93201A52-B955-4DD2-AB89-34D8962CFDBA}" destId="{99108B9E-FFB5-4483-9F79-B0467389F53B}" srcOrd="0" destOrd="0" presId="urn:microsoft.com/office/officeart/2005/8/layout/process3"/>
    <dgm:cxn modelId="{00BC0938-2472-4271-9645-2A35CF44FBFD}" type="presOf" srcId="{34D82AB5-6B46-4125-ACE2-693BB5C340E1}" destId="{E670BBD8-270E-45DC-B417-CDB600E03305}" srcOrd="0" destOrd="0" presId="urn:microsoft.com/office/officeart/2005/8/layout/process3"/>
    <dgm:cxn modelId="{968E0C61-E454-4C5E-A1B3-6B219FC52162}" type="presOf" srcId="{C788E80D-0FC8-423F-ADB9-477C135F8B45}" destId="{D0F7770B-B439-4F31-9689-3D0B75210CBC}" srcOrd="1" destOrd="0" presId="urn:microsoft.com/office/officeart/2005/8/layout/process3"/>
    <dgm:cxn modelId="{23A19C42-AF91-43E5-9388-30D0F20861DA}" type="presOf" srcId="{CAA76993-6C76-4516-A054-7CDD50B53379}" destId="{87735D7C-FFBE-4B41-9579-27919EE3DC5C}" srcOrd="0" destOrd="0" presId="urn:microsoft.com/office/officeart/2005/8/layout/process3"/>
    <dgm:cxn modelId="{80ABB768-450D-4698-9742-F01EC1CFEFE5}" type="presOf" srcId="{7E36BA45-01CA-4994-A840-2AE0F4D10A1E}" destId="{7E2D3943-60D6-49C8-851E-7DA6FA83F394}" srcOrd="1" destOrd="0" presId="urn:microsoft.com/office/officeart/2005/8/layout/process3"/>
    <dgm:cxn modelId="{ED0D776D-2EF9-4773-8F58-F72CDCBA8655}" type="presOf" srcId="{FD7B43A4-58A0-4436-A31B-697CD6A99489}" destId="{A61C35D1-5046-48FB-AD1A-A6B65AC15E23}" srcOrd="0" destOrd="0" presId="urn:microsoft.com/office/officeart/2005/8/layout/process3"/>
    <dgm:cxn modelId="{4514756E-27A4-41FF-8A9D-8E237417A540}" srcId="{1DA31D85-159F-423B-AF62-1AF63BA9ABE7}" destId="{7E36BA45-01CA-4994-A840-2AE0F4D10A1E}" srcOrd="2" destOrd="0" parTransId="{F7521933-FF8A-4D47-B2C5-36D1EF1E7C64}" sibTransId="{BB09BA79-95EB-4BFA-9473-9A7B3459DF8E}"/>
    <dgm:cxn modelId="{1E70E14E-2EFC-450D-877C-2A7C16EF7EAB}" srcId="{1DA31D85-159F-423B-AF62-1AF63BA9ABE7}" destId="{C788E80D-0FC8-423F-ADB9-477C135F8B45}" srcOrd="3" destOrd="0" parTransId="{9D1BDB83-59F0-4B07-9780-FF98538731FB}" sibTransId="{FD31ADE9-6CF4-46E2-81AE-2039DB10454A}"/>
    <dgm:cxn modelId="{98266282-8FE5-4BCE-925A-99E1F2FDDB82}" type="presOf" srcId="{C788E80D-0FC8-423F-ADB9-477C135F8B45}" destId="{F1A39832-1818-4FFD-829A-006E27D43533}" srcOrd="0" destOrd="0" presId="urn:microsoft.com/office/officeart/2005/8/layout/process3"/>
    <dgm:cxn modelId="{53877282-D78E-4B69-B563-A4F7ACF0C0C2}" srcId="{C788E80D-0FC8-423F-ADB9-477C135F8B45}" destId="{A671FF23-CD7A-4C4B-8A99-6EC14B282AD8}" srcOrd="1" destOrd="0" parTransId="{C6BA2FE4-E21A-4D75-9BEB-D21393CBA28E}" sibTransId="{8EC28EF2-C50F-485D-9C11-9F03D860B037}"/>
    <dgm:cxn modelId="{1B30688A-3628-4377-8E85-B2A5261E1EEF}" type="presOf" srcId="{709E9060-1894-426F-9B5B-3313903A3248}" destId="{4D593FFC-20AC-4396-9739-513B27884255}" srcOrd="0" destOrd="0" presId="urn:microsoft.com/office/officeart/2005/8/layout/process3"/>
    <dgm:cxn modelId="{3EB45F95-FEB4-4810-9653-FD0021E5B193}" type="presOf" srcId="{BB09BA79-95EB-4BFA-9473-9A7B3459DF8E}" destId="{0EA87416-6CEA-4416-B5DD-21C085179E60}" srcOrd="1" destOrd="0" presId="urn:microsoft.com/office/officeart/2005/8/layout/process3"/>
    <dgm:cxn modelId="{49603598-826B-4857-984C-442D93FE18D3}" srcId="{4069A315-259D-4717-A4B8-14ADAB06EFA9}" destId="{CAA76993-6C76-4516-A054-7CDD50B53379}" srcOrd="0" destOrd="0" parTransId="{C9F9F06C-FBC8-4E76-81C9-8729B5127791}" sibTransId="{8E474B2A-F58A-47C7-BB59-64D00B7161AC}"/>
    <dgm:cxn modelId="{FC30189B-C6E9-463A-9EBA-751B46135B89}" srcId="{1DA31D85-159F-423B-AF62-1AF63BA9ABE7}" destId="{4069A315-259D-4717-A4B8-14ADAB06EFA9}" srcOrd="0" destOrd="0" parTransId="{A7F62F72-1A22-4BF5-B43A-B192900AEDF4}" sibTransId="{677943A0-4C78-4066-A464-47B353AB2DED}"/>
    <dgm:cxn modelId="{809B3BA3-6F63-4D38-A466-DB96C4BCEBA2}" type="presOf" srcId="{34D82AB5-6B46-4125-ACE2-693BB5C340E1}" destId="{EECF444E-867F-4C44-A6C8-EE8F8140E585}" srcOrd="1" destOrd="0" presId="urn:microsoft.com/office/officeart/2005/8/layout/process3"/>
    <dgm:cxn modelId="{501FD8AF-909D-4B31-8BC2-CD8E273ADDF5}" srcId="{F2775331-EEBC-4396-BFF5-4F0EC9773796}" destId="{93201A52-B955-4DD2-AB89-34D8962CFDBA}" srcOrd="0" destOrd="0" parTransId="{12DDBF62-960D-4A84-B1AB-E8CF614062DF}" sibTransId="{759BBDB3-A97B-4DCA-9DD0-511FF6FB85A0}"/>
    <dgm:cxn modelId="{A5EBF0B0-B9E3-4183-8C7B-49EFF0C762B5}" srcId="{7E36BA45-01CA-4994-A840-2AE0F4D10A1E}" destId="{FD7B43A4-58A0-4436-A31B-697CD6A99489}" srcOrd="0" destOrd="0" parTransId="{496D8DFC-BAB1-4203-A9D7-CC4A08B0BB02}" sibTransId="{931E8F3E-2389-4082-AFE5-E2DD3DDD3177}"/>
    <dgm:cxn modelId="{63F909B5-AFF4-42FF-B3E5-563B273410E8}" type="presOf" srcId="{677943A0-4C78-4066-A464-47B353AB2DED}" destId="{8C153CBC-7229-4974-8A15-E822DEA17E43}" srcOrd="0" destOrd="0" presId="urn:microsoft.com/office/officeart/2005/8/layout/process3"/>
    <dgm:cxn modelId="{5E5AB3B5-4D96-411F-B20A-3AF2DD9674FE}" type="presOf" srcId="{4069A315-259D-4717-A4B8-14ADAB06EFA9}" destId="{633D1AF7-EE85-4AC1-809B-B56A8B061E48}" srcOrd="0" destOrd="0" presId="urn:microsoft.com/office/officeart/2005/8/layout/process3"/>
    <dgm:cxn modelId="{6C1C1EBF-A2B2-43E4-8710-BBEEB44BD10A}" type="presOf" srcId="{A671FF23-CD7A-4C4B-8A99-6EC14B282AD8}" destId="{4D593FFC-20AC-4396-9739-513B27884255}" srcOrd="0" destOrd="1" presId="urn:microsoft.com/office/officeart/2005/8/layout/process3"/>
    <dgm:cxn modelId="{7438CFD5-D0BD-455D-A4D5-B03298CCA8CA}" type="presOf" srcId="{F2775331-EEBC-4396-BFF5-4F0EC9773796}" destId="{DD426ED2-61BA-4F3D-B5BA-311FD91FBB92}" srcOrd="1" destOrd="0" presId="urn:microsoft.com/office/officeart/2005/8/layout/process3"/>
    <dgm:cxn modelId="{228270DC-4963-4078-BB27-710DD75E0F5C}" type="presOf" srcId="{BB09BA79-95EB-4BFA-9473-9A7B3459DF8E}" destId="{E649E991-DA7E-4668-9D4E-976CD1F6D47E}" srcOrd="0" destOrd="0" presId="urn:microsoft.com/office/officeart/2005/8/layout/process3"/>
    <dgm:cxn modelId="{0631ACF1-67E9-4FA3-ADC4-43A9A0B01228}" type="presOf" srcId="{7E36BA45-01CA-4994-A840-2AE0F4D10A1E}" destId="{3D754F21-2707-45A8-9E77-1963E35139D4}" srcOrd="0" destOrd="0" presId="urn:microsoft.com/office/officeart/2005/8/layout/process3"/>
    <dgm:cxn modelId="{357EBDF2-2F0D-4DAA-940A-F990D402E5F6}" srcId="{1DA31D85-159F-423B-AF62-1AF63BA9ABE7}" destId="{F2775331-EEBC-4396-BFF5-4F0EC9773796}" srcOrd="1" destOrd="0" parTransId="{8FE9235C-8521-47C1-9A82-7C92FD2F0C90}" sibTransId="{34D82AB5-6B46-4125-ACE2-693BB5C340E1}"/>
    <dgm:cxn modelId="{6AC719FB-68B0-409D-9E62-88D35E54F095}" type="presOf" srcId="{677943A0-4C78-4066-A464-47B353AB2DED}" destId="{50FD4BBE-310E-4C56-AAFB-89CB5CAE67A6}" srcOrd="1" destOrd="0" presId="urn:microsoft.com/office/officeart/2005/8/layout/process3"/>
    <dgm:cxn modelId="{53D274FB-77ED-4194-9994-0B066B7D7BEE}" type="presOf" srcId="{1DA31D85-159F-423B-AF62-1AF63BA9ABE7}" destId="{54265E18-4E98-4D13-91D1-A65F8E084D5C}" srcOrd="0" destOrd="0" presId="urn:microsoft.com/office/officeart/2005/8/layout/process3"/>
    <dgm:cxn modelId="{CC0F0CB4-FB4C-4CBB-BCA9-8FEAAAD99777}" type="presParOf" srcId="{54265E18-4E98-4D13-91D1-A65F8E084D5C}" destId="{E6814CB5-23C3-42BE-9492-54918E9086D2}" srcOrd="0" destOrd="0" presId="urn:microsoft.com/office/officeart/2005/8/layout/process3"/>
    <dgm:cxn modelId="{B8B3E710-CC66-4505-BB01-E502659DA84D}" type="presParOf" srcId="{E6814CB5-23C3-42BE-9492-54918E9086D2}" destId="{633D1AF7-EE85-4AC1-809B-B56A8B061E48}" srcOrd="0" destOrd="0" presId="urn:microsoft.com/office/officeart/2005/8/layout/process3"/>
    <dgm:cxn modelId="{E30C642C-571D-4E8D-8607-CCD7E3E12D7E}" type="presParOf" srcId="{E6814CB5-23C3-42BE-9492-54918E9086D2}" destId="{A30D5440-E995-42E1-A61B-57CF46B36AF4}" srcOrd="1" destOrd="0" presId="urn:microsoft.com/office/officeart/2005/8/layout/process3"/>
    <dgm:cxn modelId="{397E2AB3-EE76-4201-B871-B9C8E2246D42}" type="presParOf" srcId="{E6814CB5-23C3-42BE-9492-54918E9086D2}" destId="{87735D7C-FFBE-4B41-9579-27919EE3DC5C}" srcOrd="2" destOrd="0" presId="urn:microsoft.com/office/officeart/2005/8/layout/process3"/>
    <dgm:cxn modelId="{B1BBC583-215F-49A6-96B2-94B81E745657}" type="presParOf" srcId="{54265E18-4E98-4D13-91D1-A65F8E084D5C}" destId="{8C153CBC-7229-4974-8A15-E822DEA17E43}" srcOrd="1" destOrd="0" presId="urn:microsoft.com/office/officeart/2005/8/layout/process3"/>
    <dgm:cxn modelId="{1A654F49-6B41-4078-A671-DEEF45B4AE1F}" type="presParOf" srcId="{8C153CBC-7229-4974-8A15-E822DEA17E43}" destId="{50FD4BBE-310E-4C56-AAFB-89CB5CAE67A6}" srcOrd="0" destOrd="0" presId="urn:microsoft.com/office/officeart/2005/8/layout/process3"/>
    <dgm:cxn modelId="{5EA5364E-35F1-45E8-B7D5-3FAF8DD82688}" type="presParOf" srcId="{54265E18-4E98-4D13-91D1-A65F8E084D5C}" destId="{3F925615-458B-4919-9865-F9D953C755AC}" srcOrd="2" destOrd="0" presId="urn:microsoft.com/office/officeart/2005/8/layout/process3"/>
    <dgm:cxn modelId="{4D8565E2-2D6F-41E1-A59E-6AA4C65C078D}" type="presParOf" srcId="{3F925615-458B-4919-9865-F9D953C755AC}" destId="{EEF716B2-8D42-431D-8D25-707EF1B387BE}" srcOrd="0" destOrd="0" presId="urn:microsoft.com/office/officeart/2005/8/layout/process3"/>
    <dgm:cxn modelId="{15743989-A3B8-4670-AEFB-37D4D10111DD}" type="presParOf" srcId="{3F925615-458B-4919-9865-F9D953C755AC}" destId="{DD426ED2-61BA-4F3D-B5BA-311FD91FBB92}" srcOrd="1" destOrd="0" presId="urn:microsoft.com/office/officeart/2005/8/layout/process3"/>
    <dgm:cxn modelId="{C154FE28-F689-4BCB-9119-28A896FD7E9D}" type="presParOf" srcId="{3F925615-458B-4919-9865-F9D953C755AC}" destId="{99108B9E-FFB5-4483-9F79-B0467389F53B}" srcOrd="2" destOrd="0" presId="urn:microsoft.com/office/officeart/2005/8/layout/process3"/>
    <dgm:cxn modelId="{255D24D4-543A-4E9B-8E72-823CC12D6348}" type="presParOf" srcId="{54265E18-4E98-4D13-91D1-A65F8E084D5C}" destId="{E670BBD8-270E-45DC-B417-CDB600E03305}" srcOrd="3" destOrd="0" presId="urn:microsoft.com/office/officeart/2005/8/layout/process3"/>
    <dgm:cxn modelId="{FD32AA25-7478-415F-9C2E-4A1F2991CBA8}" type="presParOf" srcId="{E670BBD8-270E-45DC-B417-CDB600E03305}" destId="{EECF444E-867F-4C44-A6C8-EE8F8140E585}" srcOrd="0" destOrd="0" presId="urn:microsoft.com/office/officeart/2005/8/layout/process3"/>
    <dgm:cxn modelId="{C2B55DBD-F7D5-4AC4-92D1-50A209D0EDE1}" type="presParOf" srcId="{54265E18-4E98-4D13-91D1-A65F8E084D5C}" destId="{4C15B687-AD12-4E20-B316-882E320E4F43}" srcOrd="4" destOrd="0" presId="urn:microsoft.com/office/officeart/2005/8/layout/process3"/>
    <dgm:cxn modelId="{9F28E373-8255-4A19-BD71-CA2DAA0520F7}" type="presParOf" srcId="{4C15B687-AD12-4E20-B316-882E320E4F43}" destId="{3D754F21-2707-45A8-9E77-1963E35139D4}" srcOrd="0" destOrd="0" presId="urn:microsoft.com/office/officeart/2005/8/layout/process3"/>
    <dgm:cxn modelId="{52B16CA8-AACC-4B3C-AC57-9CFB5F005237}" type="presParOf" srcId="{4C15B687-AD12-4E20-B316-882E320E4F43}" destId="{7E2D3943-60D6-49C8-851E-7DA6FA83F394}" srcOrd="1" destOrd="0" presId="urn:microsoft.com/office/officeart/2005/8/layout/process3"/>
    <dgm:cxn modelId="{3EE3BB7E-BC23-403F-95C8-1A553A1CA9F2}" type="presParOf" srcId="{4C15B687-AD12-4E20-B316-882E320E4F43}" destId="{A61C35D1-5046-48FB-AD1A-A6B65AC15E23}" srcOrd="2" destOrd="0" presId="urn:microsoft.com/office/officeart/2005/8/layout/process3"/>
    <dgm:cxn modelId="{68698D73-93EB-481B-B528-546D138EAE69}" type="presParOf" srcId="{54265E18-4E98-4D13-91D1-A65F8E084D5C}" destId="{E649E991-DA7E-4668-9D4E-976CD1F6D47E}" srcOrd="5" destOrd="0" presId="urn:microsoft.com/office/officeart/2005/8/layout/process3"/>
    <dgm:cxn modelId="{0D561B75-94FA-483D-80A4-23E627402F96}" type="presParOf" srcId="{E649E991-DA7E-4668-9D4E-976CD1F6D47E}" destId="{0EA87416-6CEA-4416-B5DD-21C085179E60}" srcOrd="0" destOrd="0" presId="urn:microsoft.com/office/officeart/2005/8/layout/process3"/>
    <dgm:cxn modelId="{AF9E38BA-B834-4BF3-AB36-D089D9B9AC03}" type="presParOf" srcId="{54265E18-4E98-4D13-91D1-A65F8E084D5C}" destId="{E2B507EE-2DA7-4ADF-946E-AAAC1BC7BDE5}" srcOrd="6" destOrd="0" presId="urn:microsoft.com/office/officeart/2005/8/layout/process3"/>
    <dgm:cxn modelId="{FA4E550B-02AB-48DA-A9EB-57703E06BE5D}" type="presParOf" srcId="{E2B507EE-2DA7-4ADF-946E-AAAC1BC7BDE5}" destId="{F1A39832-1818-4FFD-829A-006E27D43533}" srcOrd="0" destOrd="0" presId="urn:microsoft.com/office/officeart/2005/8/layout/process3"/>
    <dgm:cxn modelId="{81ADF20D-4E0B-45B6-913F-0BC90992949A}" type="presParOf" srcId="{E2B507EE-2DA7-4ADF-946E-AAAC1BC7BDE5}" destId="{D0F7770B-B439-4F31-9689-3D0B75210CBC}" srcOrd="1" destOrd="0" presId="urn:microsoft.com/office/officeart/2005/8/layout/process3"/>
    <dgm:cxn modelId="{C9A9E73A-AE57-436C-BA9B-FCBF5776251A}" type="presParOf" srcId="{E2B507EE-2DA7-4ADF-946E-AAAC1BC7BDE5}" destId="{4D593FFC-20AC-4396-9739-513B27884255}"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3E6BA76-DF16-42A7-AFD6-D6343BF62251}" type="doc">
      <dgm:prSet loTypeId="urn:microsoft.com/office/officeart/2005/8/layout/bProcess4" loCatId="process" qsTypeId="urn:microsoft.com/office/officeart/2005/8/quickstyle/simple1" qsCatId="simple" csTypeId="urn:microsoft.com/office/officeart/2005/8/colors/colorful1" csCatId="colorful" phldr="1"/>
      <dgm:spPr/>
      <dgm:t>
        <a:bodyPr/>
        <a:lstStyle/>
        <a:p>
          <a:endParaRPr lang="en-US"/>
        </a:p>
      </dgm:t>
    </dgm:pt>
    <dgm:pt modelId="{85D478C6-B875-4E01-A304-9C3EE2FCCABD}">
      <dgm:prSet phldrT="[Текст]" custT="1"/>
      <dgm:spPr/>
      <dgm:t>
        <a:bodyPr/>
        <a:lstStyle/>
        <a:p>
          <a:pPr>
            <a:buFont typeface="Wingdings" panose="05000000000000000000" pitchFamily="2" charset="2"/>
            <a:buChar char="q"/>
          </a:pPr>
          <a:r>
            <a:rPr lang="az-Latn-AZ" sz="3200" dirty="0">
              <a:latin typeface="Footlight MT Light" panose="0204060206030A020304" pitchFamily="18" charset="0"/>
            </a:rPr>
            <a:t>Yüksək arterial təzyiq;</a:t>
          </a:r>
          <a:endParaRPr lang="en-US" sz="3200" dirty="0">
            <a:latin typeface="Footlight MT Light" panose="0204060206030A020304" pitchFamily="18" charset="0"/>
          </a:endParaRPr>
        </a:p>
      </dgm:t>
    </dgm:pt>
    <dgm:pt modelId="{2A4FD7C1-50BE-4BFB-AA77-A7EA726B9DBF}" cxnId="{C6E34D09-9CF4-48DC-B591-B62242BC3FD2}" type="parTrans">
      <dgm:prSet/>
      <dgm:spPr/>
      <dgm:t>
        <a:bodyPr/>
        <a:lstStyle/>
        <a:p>
          <a:endParaRPr lang="en-US"/>
        </a:p>
      </dgm:t>
    </dgm:pt>
    <dgm:pt modelId="{8D8B012A-A5AE-4936-BD3E-3D53FF96A9EA}" cxnId="{C6E34D09-9CF4-48DC-B591-B62242BC3FD2}" type="sibTrans">
      <dgm:prSet/>
      <dgm:spPr/>
      <dgm:t>
        <a:bodyPr/>
        <a:lstStyle/>
        <a:p>
          <a:endParaRPr lang="en-US"/>
        </a:p>
      </dgm:t>
    </dgm:pt>
    <dgm:pt modelId="{FC3A559D-C813-4702-A497-1144A01EAF3D}">
      <dgm:prSet custT="1"/>
      <dgm:spPr/>
      <dgm:t>
        <a:bodyPr/>
        <a:lstStyle/>
        <a:p>
          <a:r>
            <a:rPr lang="az-Latn-AZ" sz="2400" dirty="0">
              <a:latin typeface="Footlight MT Light" panose="0204060206030A020304" pitchFamily="18" charset="0"/>
            </a:rPr>
            <a:t>Başağrıları,tut-ma şəkilli olur,bir neçə saat davam edir</a:t>
          </a:r>
        </a:p>
      </dgm:t>
    </dgm:pt>
    <dgm:pt modelId="{390688B0-5875-4D7E-9CFD-EF54D567E56A}" cxnId="{E926C90C-A340-400E-B831-384696E4A8DA}" type="parTrans">
      <dgm:prSet/>
      <dgm:spPr/>
      <dgm:t>
        <a:bodyPr/>
        <a:lstStyle/>
        <a:p>
          <a:endParaRPr lang="en-US"/>
        </a:p>
      </dgm:t>
    </dgm:pt>
    <dgm:pt modelId="{3081E1E5-5E16-433E-8B84-DDAB3484CEA4}" cxnId="{E926C90C-A340-400E-B831-384696E4A8DA}" type="sibTrans">
      <dgm:prSet/>
      <dgm:spPr/>
      <dgm:t>
        <a:bodyPr/>
        <a:lstStyle/>
        <a:p>
          <a:endParaRPr lang="en-US"/>
        </a:p>
      </dgm:t>
    </dgm:pt>
    <dgm:pt modelId="{48884A04-575D-4AE1-804F-E7232F3BE17D}">
      <dgm:prSet custT="1"/>
      <dgm:spPr/>
      <dgm:t>
        <a:bodyPr/>
        <a:lstStyle/>
        <a:p>
          <a:r>
            <a:rPr lang="az-Latn-AZ" sz="3200" dirty="0">
              <a:latin typeface="Footlight MT Light" panose="0204060206030A020304" pitchFamily="18" charset="0"/>
            </a:rPr>
            <a:t>Qusma</a:t>
          </a:r>
        </a:p>
      </dgm:t>
    </dgm:pt>
    <dgm:pt modelId="{7C18DBDD-4278-4EF2-BC03-C9DDD50B75F3}" cxnId="{2F0DB29D-82EE-4CD3-BEBC-9CEB3CA9E46D}" type="parTrans">
      <dgm:prSet/>
      <dgm:spPr/>
      <dgm:t>
        <a:bodyPr/>
        <a:lstStyle/>
        <a:p>
          <a:endParaRPr lang="en-US"/>
        </a:p>
      </dgm:t>
    </dgm:pt>
    <dgm:pt modelId="{CF2ADBC0-B2AD-4F2C-8F94-7560648BA743}" cxnId="{2F0DB29D-82EE-4CD3-BEBC-9CEB3CA9E46D}" type="sibTrans">
      <dgm:prSet/>
      <dgm:spPr/>
      <dgm:t>
        <a:bodyPr/>
        <a:lstStyle/>
        <a:p>
          <a:endParaRPr lang="en-US"/>
        </a:p>
      </dgm:t>
    </dgm:pt>
    <dgm:pt modelId="{1DF53D78-917E-42C1-BD45-3CE8AD5110B5}">
      <dgm:prSet custT="1"/>
      <dgm:spPr/>
      <dgm:t>
        <a:bodyPr/>
        <a:lstStyle/>
        <a:p>
          <a:r>
            <a:rPr lang="az-Latn-AZ" sz="3200" dirty="0">
              <a:latin typeface="Footlight MT Light" panose="0204060206030A020304" pitchFamily="18" charset="0"/>
            </a:rPr>
            <a:t>Qulaqlar-da küy</a:t>
          </a:r>
        </a:p>
      </dgm:t>
    </dgm:pt>
    <dgm:pt modelId="{BBFD834D-5F29-4531-A0C2-7340D5B5CD53}" cxnId="{27906D46-CA30-4A6B-BE01-0CB79F9D1830}" type="parTrans">
      <dgm:prSet/>
      <dgm:spPr/>
      <dgm:t>
        <a:bodyPr/>
        <a:lstStyle/>
        <a:p>
          <a:endParaRPr lang="en-US"/>
        </a:p>
      </dgm:t>
    </dgm:pt>
    <dgm:pt modelId="{34A62109-D707-4AB9-A26D-CB33EB4BD1BB}" cxnId="{27906D46-CA30-4A6B-BE01-0CB79F9D1830}" type="sibTrans">
      <dgm:prSet/>
      <dgm:spPr/>
      <dgm:t>
        <a:bodyPr/>
        <a:lstStyle/>
        <a:p>
          <a:endParaRPr lang="en-US"/>
        </a:p>
      </dgm:t>
    </dgm:pt>
    <dgm:pt modelId="{44D5A6B5-7FF2-4046-B4D7-878A41BFC807}">
      <dgm:prSet custT="1"/>
      <dgm:spPr/>
      <dgm:t>
        <a:bodyPr/>
        <a:lstStyle/>
        <a:p>
          <a:r>
            <a:rPr lang="az-Latn-AZ" sz="3200" dirty="0">
              <a:latin typeface="Footlight MT Light" panose="0204060206030A020304" pitchFamily="18" charset="0"/>
            </a:rPr>
            <a:t>Ürədöyün-mə</a:t>
          </a:r>
          <a:endParaRPr lang="ru-RU" sz="3200" dirty="0"/>
        </a:p>
      </dgm:t>
    </dgm:pt>
    <dgm:pt modelId="{E1C81468-C3FD-41EA-919D-1B04AAE688C1}" cxnId="{CF6D0761-8FFA-422F-A417-D393004E4E17}" type="parTrans">
      <dgm:prSet/>
      <dgm:spPr/>
      <dgm:t>
        <a:bodyPr/>
        <a:lstStyle/>
        <a:p>
          <a:endParaRPr lang="en-US"/>
        </a:p>
      </dgm:t>
    </dgm:pt>
    <dgm:pt modelId="{5B93EBBB-5370-4CD6-8B8C-B9A9CB4BFCD3}" cxnId="{CF6D0761-8FFA-422F-A417-D393004E4E17}" type="sibTrans">
      <dgm:prSet/>
      <dgm:spPr/>
      <dgm:t>
        <a:bodyPr/>
        <a:lstStyle/>
        <a:p>
          <a:endParaRPr lang="en-US"/>
        </a:p>
      </dgm:t>
    </dgm:pt>
    <dgm:pt modelId="{713288BD-1C35-41B4-9B71-9225B5025802}">
      <dgm:prSet custT="1"/>
      <dgm:spPr/>
      <dgm:t>
        <a:bodyPr/>
        <a:lstStyle/>
        <a:p>
          <a:r>
            <a:rPr lang="en-US" sz="3200" dirty="0">
              <a:latin typeface="Footlight MT Light" panose="0204060206030A020304" pitchFamily="18" charset="0"/>
            </a:rPr>
            <a:t>F</a:t>
          </a:r>
          <a:r>
            <a:rPr lang="az-Latn-AZ" sz="3200" dirty="0">
              <a:latin typeface="Footlight MT Light" panose="0204060206030A020304" pitchFamily="18" charset="0"/>
            </a:rPr>
            <a:t>iziki zəiflik </a:t>
          </a:r>
          <a:endParaRPr lang="ru-RU" sz="3200" dirty="0"/>
        </a:p>
      </dgm:t>
    </dgm:pt>
    <dgm:pt modelId="{E106A82B-CF6E-4694-A5C1-8F02E8E58C68}" cxnId="{73139662-C755-48F5-A9B8-322627E4FB7C}" type="parTrans">
      <dgm:prSet/>
      <dgm:spPr/>
      <dgm:t>
        <a:bodyPr/>
        <a:lstStyle/>
        <a:p>
          <a:endParaRPr lang="en-US"/>
        </a:p>
      </dgm:t>
    </dgm:pt>
    <dgm:pt modelId="{3CFF1ABF-80F8-428B-AE52-AD25CC9CA800}" cxnId="{73139662-C755-48F5-A9B8-322627E4FB7C}" type="sibTrans">
      <dgm:prSet/>
      <dgm:spPr/>
      <dgm:t>
        <a:bodyPr/>
        <a:lstStyle/>
        <a:p>
          <a:endParaRPr lang="en-US"/>
        </a:p>
      </dgm:t>
    </dgm:pt>
    <dgm:pt modelId="{7D22F355-06F4-44DC-ADC8-8AD635A26BE0}">
      <dgm:prSet custT="1"/>
      <dgm:spPr/>
      <dgm:t>
        <a:bodyPr/>
        <a:lstStyle/>
        <a:p>
          <a:r>
            <a:rPr lang="en-US" sz="3200" dirty="0" err="1">
              <a:latin typeface="Footlight MT Light" panose="0204060206030A020304" pitchFamily="18" charset="0"/>
            </a:rPr>
            <a:t>Burun</a:t>
          </a:r>
          <a:r>
            <a:rPr lang="en-US" sz="3200" dirty="0">
              <a:latin typeface="Footlight MT Light" panose="0204060206030A020304" pitchFamily="18" charset="0"/>
            </a:rPr>
            <a:t> </a:t>
          </a:r>
          <a:r>
            <a:rPr lang="en-US" sz="3200" dirty="0" err="1">
              <a:latin typeface="Footlight MT Light" panose="0204060206030A020304" pitchFamily="18" charset="0"/>
            </a:rPr>
            <a:t>qanaxmas</a:t>
          </a:r>
          <a:r>
            <a:rPr lang="az-Latn-AZ" sz="3200" dirty="0">
              <a:latin typeface="Footlight MT Light" panose="0204060206030A020304" pitchFamily="18" charset="0"/>
            </a:rPr>
            <a:t>ı</a:t>
          </a:r>
          <a:endParaRPr lang="ru-RU" sz="3200" dirty="0"/>
        </a:p>
      </dgm:t>
    </dgm:pt>
    <dgm:pt modelId="{808D92F4-61D6-4379-B8F3-BFF0E0B0B61B}" cxnId="{09A8B852-1533-4C9A-A28C-A2CEE041FC1C}" type="parTrans">
      <dgm:prSet/>
      <dgm:spPr/>
      <dgm:t>
        <a:bodyPr/>
        <a:lstStyle/>
        <a:p>
          <a:endParaRPr lang="en-US"/>
        </a:p>
      </dgm:t>
    </dgm:pt>
    <dgm:pt modelId="{2783A202-4389-47BC-BBEC-E9743428126F}" cxnId="{09A8B852-1533-4C9A-A28C-A2CEE041FC1C}" type="sibTrans">
      <dgm:prSet/>
      <dgm:spPr/>
      <dgm:t>
        <a:bodyPr/>
        <a:lstStyle/>
        <a:p>
          <a:endParaRPr lang="en-US"/>
        </a:p>
      </dgm:t>
    </dgm:pt>
    <dgm:pt modelId="{16CE97FA-5855-451C-8FE2-33F0D567375C}">
      <dgm:prSet custT="1"/>
      <dgm:spPr/>
      <dgm:t>
        <a:bodyPr/>
        <a:lstStyle/>
        <a:p>
          <a:r>
            <a:rPr lang="az-Latn-AZ" sz="2800" dirty="0">
              <a:latin typeface="Footlight MT Light" panose="0204060206030A020304" pitchFamily="18" charset="0"/>
            </a:rPr>
            <a:t>Göz önündə «qığılcım» oynaması</a:t>
          </a:r>
          <a:endParaRPr lang="ru-RU" sz="2800" dirty="0"/>
        </a:p>
      </dgm:t>
    </dgm:pt>
    <dgm:pt modelId="{CE3D08FC-05FF-46D0-97A7-A90D9A7EF97A}" cxnId="{EB378ADD-DA1D-4A52-8277-7C04D8706952}" type="parTrans">
      <dgm:prSet/>
      <dgm:spPr/>
      <dgm:t>
        <a:bodyPr/>
        <a:lstStyle/>
        <a:p>
          <a:endParaRPr lang="en-US"/>
        </a:p>
      </dgm:t>
    </dgm:pt>
    <dgm:pt modelId="{615ACD4D-952A-4B11-9D26-4C42B8F2CB9A}" cxnId="{EB378ADD-DA1D-4A52-8277-7C04D8706952}" type="sibTrans">
      <dgm:prSet/>
      <dgm:spPr/>
      <dgm:t>
        <a:bodyPr/>
        <a:lstStyle/>
        <a:p>
          <a:endParaRPr lang="en-US"/>
        </a:p>
      </dgm:t>
    </dgm:pt>
    <dgm:pt modelId="{6E4E9035-7816-486D-AFC0-C375EA377367}" type="pres">
      <dgm:prSet presAssocID="{93E6BA76-DF16-42A7-AFD6-D6343BF62251}" presName="Name0" presStyleCnt="0">
        <dgm:presLayoutVars>
          <dgm:dir/>
          <dgm:resizeHandles/>
        </dgm:presLayoutVars>
      </dgm:prSet>
      <dgm:spPr/>
    </dgm:pt>
    <dgm:pt modelId="{F3AB4321-5EBE-4BBA-AEA8-73C920496594}" type="pres">
      <dgm:prSet presAssocID="{85D478C6-B875-4E01-A304-9C3EE2FCCABD}" presName="compNode" presStyleCnt="0"/>
      <dgm:spPr/>
    </dgm:pt>
    <dgm:pt modelId="{A9C4273F-1ABB-4192-8EDF-12B60B18D972}" type="pres">
      <dgm:prSet presAssocID="{85D478C6-B875-4E01-A304-9C3EE2FCCABD}" presName="dummyConnPt" presStyleCnt="0"/>
      <dgm:spPr/>
    </dgm:pt>
    <dgm:pt modelId="{5110AAC1-EBB3-4E33-998F-04E3813288E3}" type="pres">
      <dgm:prSet presAssocID="{85D478C6-B875-4E01-A304-9C3EE2FCCABD}" presName="node" presStyleLbl="node1" presStyleIdx="0" presStyleCnt="8">
        <dgm:presLayoutVars>
          <dgm:bulletEnabled val="1"/>
        </dgm:presLayoutVars>
      </dgm:prSet>
      <dgm:spPr/>
    </dgm:pt>
    <dgm:pt modelId="{0D05B831-56C1-4D6D-A2B6-22E95C71F1BE}" type="pres">
      <dgm:prSet presAssocID="{8D8B012A-A5AE-4936-BD3E-3D53FF96A9EA}" presName="sibTrans" presStyleLbl="bgSibTrans2D1" presStyleIdx="0" presStyleCnt="7"/>
      <dgm:spPr/>
    </dgm:pt>
    <dgm:pt modelId="{E117B8A8-F174-4153-B4C0-28CF8D9EFCD7}" type="pres">
      <dgm:prSet presAssocID="{FC3A559D-C813-4702-A497-1144A01EAF3D}" presName="compNode" presStyleCnt="0"/>
      <dgm:spPr/>
    </dgm:pt>
    <dgm:pt modelId="{47947F64-C41F-484F-A41A-466C96D96BCB}" type="pres">
      <dgm:prSet presAssocID="{FC3A559D-C813-4702-A497-1144A01EAF3D}" presName="dummyConnPt" presStyleCnt="0"/>
      <dgm:spPr/>
    </dgm:pt>
    <dgm:pt modelId="{17CFEC3A-5A2D-4969-8C7C-84F56B132EAD}" type="pres">
      <dgm:prSet presAssocID="{FC3A559D-C813-4702-A497-1144A01EAF3D}" presName="node" presStyleLbl="node1" presStyleIdx="1" presStyleCnt="8">
        <dgm:presLayoutVars>
          <dgm:bulletEnabled val="1"/>
        </dgm:presLayoutVars>
      </dgm:prSet>
      <dgm:spPr/>
    </dgm:pt>
    <dgm:pt modelId="{84CC6868-DCD1-4C0F-857B-7A7FB345562B}" type="pres">
      <dgm:prSet presAssocID="{3081E1E5-5E16-433E-8B84-DDAB3484CEA4}" presName="sibTrans" presStyleLbl="bgSibTrans2D1" presStyleIdx="1" presStyleCnt="7"/>
      <dgm:spPr/>
    </dgm:pt>
    <dgm:pt modelId="{5F3656C4-4938-40D5-8632-1FD9CBA07049}" type="pres">
      <dgm:prSet presAssocID="{48884A04-575D-4AE1-804F-E7232F3BE17D}" presName="compNode" presStyleCnt="0"/>
      <dgm:spPr/>
    </dgm:pt>
    <dgm:pt modelId="{1FE0416D-23E9-410E-99E7-4B824553B46B}" type="pres">
      <dgm:prSet presAssocID="{48884A04-575D-4AE1-804F-E7232F3BE17D}" presName="dummyConnPt" presStyleCnt="0"/>
      <dgm:spPr/>
    </dgm:pt>
    <dgm:pt modelId="{40AA8D9F-BD74-41EE-B216-8B7FE564B36E}" type="pres">
      <dgm:prSet presAssocID="{48884A04-575D-4AE1-804F-E7232F3BE17D}" presName="node" presStyleLbl="node1" presStyleIdx="2" presStyleCnt="8">
        <dgm:presLayoutVars>
          <dgm:bulletEnabled val="1"/>
        </dgm:presLayoutVars>
      </dgm:prSet>
      <dgm:spPr/>
    </dgm:pt>
    <dgm:pt modelId="{B309633F-195C-4B58-B6ED-26F648B47968}" type="pres">
      <dgm:prSet presAssocID="{CF2ADBC0-B2AD-4F2C-8F94-7560648BA743}" presName="sibTrans" presStyleLbl="bgSibTrans2D1" presStyleIdx="2" presStyleCnt="7"/>
      <dgm:spPr/>
    </dgm:pt>
    <dgm:pt modelId="{5102263E-56A1-40D6-9491-31BE2CBD5B3F}" type="pres">
      <dgm:prSet presAssocID="{1DF53D78-917E-42C1-BD45-3CE8AD5110B5}" presName="compNode" presStyleCnt="0"/>
      <dgm:spPr/>
    </dgm:pt>
    <dgm:pt modelId="{C9609178-56FF-4951-8053-ACFE8BDA83BC}" type="pres">
      <dgm:prSet presAssocID="{1DF53D78-917E-42C1-BD45-3CE8AD5110B5}" presName="dummyConnPt" presStyleCnt="0"/>
      <dgm:spPr/>
    </dgm:pt>
    <dgm:pt modelId="{68E5C66C-E643-428C-80D3-FEA72F3257BA}" type="pres">
      <dgm:prSet presAssocID="{1DF53D78-917E-42C1-BD45-3CE8AD5110B5}" presName="node" presStyleLbl="node1" presStyleIdx="3" presStyleCnt="8">
        <dgm:presLayoutVars>
          <dgm:bulletEnabled val="1"/>
        </dgm:presLayoutVars>
      </dgm:prSet>
      <dgm:spPr/>
    </dgm:pt>
    <dgm:pt modelId="{F8ACD58D-8682-4A4D-BAAB-996AA4EB147D}" type="pres">
      <dgm:prSet presAssocID="{34A62109-D707-4AB9-A26D-CB33EB4BD1BB}" presName="sibTrans" presStyleLbl="bgSibTrans2D1" presStyleIdx="3" presStyleCnt="7"/>
      <dgm:spPr/>
    </dgm:pt>
    <dgm:pt modelId="{49D2155E-0EE6-4B54-A92E-1965517F1374}" type="pres">
      <dgm:prSet presAssocID="{44D5A6B5-7FF2-4046-B4D7-878A41BFC807}" presName="compNode" presStyleCnt="0"/>
      <dgm:spPr/>
    </dgm:pt>
    <dgm:pt modelId="{B24DAD57-E89E-48B5-8173-515187325A02}" type="pres">
      <dgm:prSet presAssocID="{44D5A6B5-7FF2-4046-B4D7-878A41BFC807}" presName="dummyConnPt" presStyleCnt="0"/>
      <dgm:spPr/>
    </dgm:pt>
    <dgm:pt modelId="{8B368E75-6E67-4120-B666-EFB3633B5FA3}" type="pres">
      <dgm:prSet presAssocID="{44D5A6B5-7FF2-4046-B4D7-878A41BFC807}" presName="node" presStyleLbl="node1" presStyleIdx="4" presStyleCnt="8">
        <dgm:presLayoutVars>
          <dgm:bulletEnabled val="1"/>
        </dgm:presLayoutVars>
      </dgm:prSet>
      <dgm:spPr/>
    </dgm:pt>
    <dgm:pt modelId="{CE8CBD77-8381-4D12-A8BD-6B2642D0567C}" type="pres">
      <dgm:prSet presAssocID="{5B93EBBB-5370-4CD6-8B8C-B9A9CB4BFCD3}" presName="sibTrans" presStyleLbl="bgSibTrans2D1" presStyleIdx="4" presStyleCnt="7"/>
      <dgm:spPr/>
    </dgm:pt>
    <dgm:pt modelId="{FF8FDCC6-2A7A-4227-BEDA-BDD90B5EA61E}" type="pres">
      <dgm:prSet presAssocID="{713288BD-1C35-41B4-9B71-9225B5025802}" presName="compNode" presStyleCnt="0"/>
      <dgm:spPr/>
    </dgm:pt>
    <dgm:pt modelId="{0571B5AC-D704-492E-ABED-5CAE1B2426F7}" type="pres">
      <dgm:prSet presAssocID="{713288BD-1C35-41B4-9B71-9225B5025802}" presName="dummyConnPt" presStyleCnt="0"/>
      <dgm:spPr/>
    </dgm:pt>
    <dgm:pt modelId="{4D1639A3-2E69-4E52-9873-8D9D23D07A89}" type="pres">
      <dgm:prSet presAssocID="{713288BD-1C35-41B4-9B71-9225B5025802}" presName="node" presStyleLbl="node1" presStyleIdx="5" presStyleCnt="8">
        <dgm:presLayoutVars>
          <dgm:bulletEnabled val="1"/>
        </dgm:presLayoutVars>
      </dgm:prSet>
      <dgm:spPr/>
    </dgm:pt>
    <dgm:pt modelId="{C191148C-6290-4C7B-90FB-DB1E08207B05}" type="pres">
      <dgm:prSet presAssocID="{3CFF1ABF-80F8-428B-AE52-AD25CC9CA800}" presName="sibTrans" presStyleLbl="bgSibTrans2D1" presStyleIdx="5" presStyleCnt="7"/>
      <dgm:spPr/>
    </dgm:pt>
    <dgm:pt modelId="{FB2E50D9-26C4-44E2-8087-50A557D5199C}" type="pres">
      <dgm:prSet presAssocID="{7D22F355-06F4-44DC-ADC8-8AD635A26BE0}" presName="compNode" presStyleCnt="0"/>
      <dgm:spPr/>
    </dgm:pt>
    <dgm:pt modelId="{8CA97FE3-8A30-443E-A2CF-700E34BDBAC8}" type="pres">
      <dgm:prSet presAssocID="{7D22F355-06F4-44DC-ADC8-8AD635A26BE0}" presName="dummyConnPt" presStyleCnt="0"/>
      <dgm:spPr/>
    </dgm:pt>
    <dgm:pt modelId="{C56E5F9C-F5C4-460A-999D-3E9CC8609FDC}" type="pres">
      <dgm:prSet presAssocID="{7D22F355-06F4-44DC-ADC8-8AD635A26BE0}" presName="node" presStyleLbl="node1" presStyleIdx="6" presStyleCnt="8">
        <dgm:presLayoutVars>
          <dgm:bulletEnabled val="1"/>
        </dgm:presLayoutVars>
      </dgm:prSet>
      <dgm:spPr/>
    </dgm:pt>
    <dgm:pt modelId="{9BAB259C-F767-4EE3-A639-C8A128D92EE6}" type="pres">
      <dgm:prSet presAssocID="{2783A202-4389-47BC-BBEC-E9743428126F}" presName="sibTrans" presStyleLbl="bgSibTrans2D1" presStyleIdx="6" presStyleCnt="7"/>
      <dgm:spPr/>
    </dgm:pt>
    <dgm:pt modelId="{A0BA8CEA-653A-4D72-9F65-4BE6775E96F7}" type="pres">
      <dgm:prSet presAssocID="{16CE97FA-5855-451C-8FE2-33F0D567375C}" presName="compNode" presStyleCnt="0"/>
      <dgm:spPr/>
    </dgm:pt>
    <dgm:pt modelId="{EE926AD8-69A3-440A-ABFF-C57895F64842}" type="pres">
      <dgm:prSet presAssocID="{16CE97FA-5855-451C-8FE2-33F0D567375C}" presName="dummyConnPt" presStyleCnt="0"/>
      <dgm:spPr/>
    </dgm:pt>
    <dgm:pt modelId="{3CE92848-F770-431E-9F9D-FDADCAE747B2}" type="pres">
      <dgm:prSet presAssocID="{16CE97FA-5855-451C-8FE2-33F0D567375C}" presName="node" presStyleLbl="node1" presStyleIdx="7" presStyleCnt="8">
        <dgm:presLayoutVars>
          <dgm:bulletEnabled val="1"/>
        </dgm:presLayoutVars>
      </dgm:prSet>
      <dgm:spPr/>
    </dgm:pt>
  </dgm:ptLst>
  <dgm:cxnLst>
    <dgm:cxn modelId="{C6E34D09-9CF4-48DC-B591-B62242BC3FD2}" srcId="{93E6BA76-DF16-42A7-AFD6-D6343BF62251}" destId="{85D478C6-B875-4E01-A304-9C3EE2FCCABD}" srcOrd="0" destOrd="0" parTransId="{2A4FD7C1-50BE-4BFB-AA77-A7EA726B9DBF}" sibTransId="{8D8B012A-A5AE-4936-BD3E-3D53FF96A9EA}"/>
    <dgm:cxn modelId="{E926C90C-A340-400E-B831-384696E4A8DA}" srcId="{93E6BA76-DF16-42A7-AFD6-D6343BF62251}" destId="{FC3A559D-C813-4702-A497-1144A01EAF3D}" srcOrd="1" destOrd="0" parTransId="{390688B0-5875-4D7E-9CFD-EF54D567E56A}" sibTransId="{3081E1E5-5E16-433E-8B84-DDAB3484CEA4}"/>
    <dgm:cxn modelId="{97430719-1F81-42FD-98DE-6E02DD9E4F0F}" type="presOf" srcId="{5B93EBBB-5370-4CD6-8B8C-B9A9CB4BFCD3}" destId="{CE8CBD77-8381-4D12-A8BD-6B2642D0567C}" srcOrd="0" destOrd="0" presId="urn:microsoft.com/office/officeart/2005/8/layout/bProcess4"/>
    <dgm:cxn modelId="{86B6671F-9976-4E36-9D4A-ADECDABA3BA5}" type="presOf" srcId="{34A62109-D707-4AB9-A26D-CB33EB4BD1BB}" destId="{F8ACD58D-8682-4A4D-BAAB-996AA4EB147D}" srcOrd="0" destOrd="0" presId="urn:microsoft.com/office/officeart/2005/8/layout/bProcess4"/>
    <dgm:cxn modelId="{CF6D0761-8FFA-422F-A417-D393004E4E17}" srcId="{93E6BA76-DF16-42A7-AFD6-D6343BF62251}" destId="{44D5A6B5-7FF2-4046-B4D7-878A41BFC807}" srcOrd="4" destOrd="0" parTransId="{E1C81468-C3FD-41EA-919D-1B04AAE688C1}" sibTransId="{5B93EBBB-5370-4CD6-8B8C-B9A9CB4BFCD3}"/>
    <dgm:cxn modelId="{73139662-C755-48F5-A9B8-322627E4FB7C}" srcId="{93E6BA76-DF16-42A7-AFD6-D6343BF62251}" destId="{713288BD-1C35-41B4-9B71-9225B5025802}" srcOrd="5" destOrd="0" parTransId="{E106A82B-CF6E-4694-A5C1-8F02E8E58C68}" sibTransId="{3CFF1ABF-80F8-428B-AE52-AD25CC9CA800}"/>
    <dgm:cxn modelId="{D5292244-7F4A-4B49-BDF9-F084B040FC36}" type="presOf" srcId="{3CFF1ABF-80F8-428B-AE52-AD25CC9CA800}" destId="{C191148C-6290-4C7B-90FB-DB1E08207B05}" srcOrd="0" destOrd="0" presId="urn:microsoft.com/office/officeart/2005/8/layout/bProcess4"/>
    <dgm:cxn modelId="{17EA8A44-412B-4142-9686-56F0D3F0200F}" type="presOf" srcId="{16CE97FA-5855-451C-8FE2-33F0D567375C}" destId="{3CE92848-F770-431E-9F9D-FDADCAE747B2}" srcOrd="0" destOrd="0" presId="urn:microsoft.com/office/officeart/2005/8/layout/bProcess4"/>
    <dgm:cxn modelId="{27906D46-CA30-4A6B-BE01-0CB79F9D1830}" srcId="{93E6BA76-DF16-42A7-AFD6-D6343BF62251}" destId="{1DF53D78-917E-42C1-BD45-3CE8AD5110B5}" srcOrd="3" destOrd="0" parTransId="{BBFD834D-5F29-4531-A0C2-7340D5B5CD53}" sibTransId="{34A62109-D707-4AB9-A26D-CB33EB4BD1BB}"/>
    <dgm:cxn modelId="{ED786251-3E5E-4F3B-AC19-387214E46D0C}" type="presOf" srcId="{1DF53D78-917E-42C1-BD45-3CE8AD5110B5}" destId="{68E5C66C-E643-428C-80D3-FEA72F3257BA}" srcOrd="0" destOrd="0" presId="urn:microsoft.com/office/officeart/2005/8/layout/bProcess4"/>
    <dgm:cxn modelId="{09A8B852-1533-4C9A-A28C-A2CEE041FC1C}" srcId="{93E6BA76-DF16-42A7-AFD6-D6343BF62251}" destId="{7D22F355-06F4-44DC-ADC8-8AD635A26BE0}" srcOrd="6" destOrd="0" parTransId="{808D92F4-61D6-4379-B8F3-BFF0E0B0B61B}" sibTransId="{2783A202-4389-47BC-BBEC-E9743428126F}"/>
    <dgm:cxn modelId="{3E46C87B-FEFE-445E-9D52-041DC9A9C62E}" type="presOf" srcId="{48884A04-575D-4AE1-804F-E7232F3BE17D}" destId="{40AA8D9F-BD74-41EE-B216-8B7FE564B36E}" srcOrd="0" destOrd="0" presId="urn:microsoft.com/office/officeart/2005/8/layout/bProcess4"/>
    <dgm:cxn modelId="{7740178E-76E2-43F5-8781-4319A3EE382E}" type="presOf" srcId="{713288BD-1C35-41B4-9B71-9225B5025802}" destId="{4D1639A3-2E69-4E52-9873-8D9D23D07A89}" srcOrd="0" destOrd="0" presId="urn:microsoft.com/office/officeart/2005/8/layout/bProcess4"/>
    <dgm:cxn modelId="{E835E590-8A16-43D7-AAAC-47D6FF02A786}" type="presOf" srcId="{7D22F355-06F4-44DC-ADC8-8AD635A26BE0}" destId="{C56E5F9C-F5C4-460A-999D-3E9CC8609FDC}" srcOrd="0" destOrd="0" presId="urn:microsoft.com/office/officeart/2005/8/layout/bProcess4"/>
    <dgm:cxn modelId="{2F0DB29D-82EE-4CD3-BEBC-9CEB3CA9E46D}" srcId="{93E6BA76-DF16-42A7-AFD6-D6343BF62251}" destId="{48884A04-575D-4AE1-804F-E7232F3BE17D}" srcOrd="2" destOrd="0" parTransId="{7C18DBDD-4278-4EF2-BC03-C9DDD50B75F3}" sibTransId="{CF2ADBC0-B2AD-4F2C-8F94-7560648BA743}"/>
    <dgm:cxn modelId="{EA02CAA3-95DF-4E0F-8186-F9DD50C37FC8}" type="presOf" srcId="{CF2ADBC0-B2AD-4F2C-8F94-7560648BA743}" destId="{B309633F-195C-4B58-B6ED-26F648B47968}" srcOrd="0" destOrd="0" presId="urn:microsoft.com/office/officeart/2005/8/layout/bProcess4"/>
    <dgm:cxn modelId="{C463CCAD-9858-4DEB-98B3-88FA73CDA33F}" type="presOf" srcId="{8D8B012A-A5AE-4936-BD3E-3D53FF96A9EA}" destId="{0D05B831-56C1-4D6D-A2B6-22E95C71F1BE}" srcOrd="0" destOrd="0" presId="urn:microsoft.com/office/officeart/2005/8/layout/bProcess4"/>
    <dgm:cxn modelId="{CC48F2BB-0839-427B-B58B-B27F6740F2B8}" type="presOf" srcId="{3081E1E5-5E16-433E-8B84-DDAB3484CEA4}" destId="{84CC6868-DCD1-4C0F-857B-7A7FB345562B}" srcOrd="0" destOrd="0" presId="urn:microsoft.com/office/officeart/2005/8/layout/bProcess4"/>
    <dgm:cxn modelId="{4E235BCD-77FC-4577-A64F-37609789AE1C}" type="presOf" srcId="{85D478C6-B875-4E01-A304-9C3EE2FCCABD}" destId="{5110AAC1-EBB3-4E33-998F-04E3813288E3}" srcOrd="0" destOrd="0" presId="urn:microsoft.com/office/officeart/2005/8/layout/bProcess4"/>
    <dgm:cxn modelId="{481428CE-8CC4-41F5-B461-C07F8F12D4D3}" type="presOf" srcId="{FC3A559D-C813-4702-A497-1144A01EAF3D}" destId="{17CFEC3A-5A2D-4969-8C7C-84F56B132EAD}" srcOrd="0" destOrd="0" presId="urn:microsoft.com/office/officeart/2005/8/layout/bProcess4"/>
    <dgm:cxn modelId="{D3943BD4-237A-43B9-9285-D4D4104E53CE}" type="presOf" srcId="{44D5A6B5-7FF2-4046-B4D7-878A41BFC807}" destId="{8B368E75-6E67-4120-B666-EFB3633B5FA3}" srcOrd="0" destOrd="0" presId="urn:microsoft.com/office/officeart/2005/8/layout/bProcess4"/>
    <dgm:cxn modelId="{EB378ADD-DA1D-4A52-8277-7C04D8706952}" srcId="{93E6BA76-DF16-42A7-AFD6-D6343BF62251}" destId="{16CE97FA-5855-451C-8FE2-33F0D567375C}" srcOrd="7" destOrd="0" parTransId="{CE3D08FC-05FF-46D0-97A7-A90D9A7EF97A}" sibTransId="{615ACD4D-952A-4B11-9D26-4C42B8F2CB9A}"/>
    <dgm:cxn modelId="{EBF0D4ED-F594-4445-8438-84AB03EACCF5}" type="presOf" srcId="{93E6BA76-DF16-42A7-AFD6-D6343BF62251}" destId="{6E4E9035-7816-486D-AFC0-C375EA377367}" srcOrd="0" destOrd="0" presId="urn:microsoft.com/office/officeart/2005/8/layout/bProcess4"/>
    <dgm:cxn modelId="{AC9B1FFC-2312-4DD6-AAB8-3B4A6FE84D41}" type="presOf" srcId="{2783A202-4389-47BC-BBEC-E9743428126F}" destId="{9BAB259C-F767-4EE3-A639-C8A128D92EE6}" srcOrd="0" destOrd="0" presId="urn:microsoft.com/office/officeart/2005/8/layout/bProcess4"/>
    <dgm:cxn modelId="{DAC6A4B9-C19C-4A14-A062-EF48BC0AB421}" type="presParOf" srcId="{6E4E9035-7816-486D-AFC0-C375EA377367}" destId="{F3AB4321-5EBE-4BBA-AEA8-73C920496594}" srcOrd="0" destOrd="0" presId="urn:microsoft.com/office/officeart/2005/8/layout/bProcess4"/>
    <dgm:cxn modelId="{2B5ABF2B-E640-45F3-A2DC-967AEEC5311A}" type="presParOf" srcId="{F3AB4321-5EBE-4BBA-AEA8-73C920496594}" destId="{A9C4273F-1ABB-4192-8EDF-12B60B18D972}" srcOrd="0" destOrd="0" presId="urn:microsoft.com/office/officeart/2005/8/layout/bProcess4"/>
    <dgm:cxn modelId="{A39DD6FE-ED22-420B-93CF-032E29D9DC68}" type="presParOf" srcId="{F3AB4321-5EBE-4BBA-AEA8-73C920496594}" destId="{5110AAC1-EBB3-4E33-998F-04E3813288E3}" srcOrd="1" destOrd="0" presId="urn:microsoft.com/office/officeart/2005/8/layout/bProcess4"/>
    <dgm:cxn modelId="{ED279523-2D7A-4327-80E4-AC8EB0640AC5}" type="presParOf" srcId="{6E4E9035-7816-486D-AFC0-C375EA377367}" destId="{0D05B831-56C1-4D6D-A2B6-22E95C71F1BE}" srcOrd="1" destOrd="0" presId="urn:microsoft.com/office/officeart/2005/8/layout/bProcess4"/>
    <dgm:cxn modelId="{D396E099-F48D-4B8E-8921-AC36CDFA1AC1}" type="presParOf" srcId="{6E4E9035-7816-486D-AFC0-C375EA377367}" destId="{E117B8A8-F174-4153-B4C0-28CF8D9EFCD7}" srcOrd="2" destOrd="0" presId="urn:microsoft.com/office/officeart/2005/8/layout/bProcess4"/>
    <dgm:cxn modelId="{4880BF57-5619-49C2-ACC4-3E4A38594D2C}" type="presParOf" srcId="{E117B8A8-F174-4153-B4C0-28CF8D9EFCD7}" destId="{47947F64-C41F-484F-A41A-466C96D96BCB}" srcOrd="0" destOrd="0" presId="urn:microsoft.com/office/officeart/2005/8/layout/bProcess4"/>
    <dgm:cxn modelId="{FBFEA5EB-EEC7-460D-B870-26CF396CDC08}" type="presParOf" srcId="{E117B8A8-F174-4153-B4C0-28CF8D9EFCD7}" destId="{17CFEC3A-5A2D-4969-8C7C-84F56B132EAD}" srcOrd="1" destOrd="0" presId="urn:microsoft.com/office/officeart/2005/8/layout/bProcess4"/>
    <dgm:cxn modelId="{79FDD382-3912-4E3A-8F51-1BB4AAE399B1}" type="presParOf" srcId="{6E4E9035-7816-486D-AFC0-C375EA377367}" destId="{84CC6868-DCD1-4C0F-857B-7A7FB345562B}" srcOrd="3" destOrd="0" presId="urn:microsoft.com/office/officeart/2005/8/layout/bProcess4"/>
    <dgm:cxn modelId="{885E892B-094F-4F23-9A1F-E041BCDE625C}" type="presParOf" srcId="{6E4E9035-7816-486D-AFC0-C375EA377367}" destId="{5F3656C4-4938-40D5-8632-1FD9CBA07049}" srcOrd="4" destOrd="0" presId="urn:microsoft.com/office/officeart/2005/8/layout/bProcess4"/>
    <dgm:cxn modelId="{29A10D41-56A0-41B7-8BAA-E1A07C2D99AA}" type="presParOf" srcId="{5F3656C4-4938-40D5-8632-1FD9CBA07049}" destId="{1FE0416D-23E9-410E-99E7-4B824553B46B}" srcOrd="0" destOrd="0" presId="urn:microsoft.com/office/officeart/2005/8/layout/bProcess4"/>
    <dgm:cxn modelId="{DB1CD081-5709-4143-8177-03C0A88DB107}" type="presParOf" srcId="{5F3656C4-4938-40D5-8632-1FD9CBA07049}" destId="{40AA8D9F-BD74-41EE-B216-8B7FE564B36E}" srcOrd="1" destOrd="0" presId="urn:microsoft.com/office/officeart/2005/8/layout/bProcess4"/>
    <dgm:cxn modelId="{A98ACD86-0288-4CFA-8184-F1981D0613BC}" type="presParOf" srcId="{6E4E9035-7816-486D-AFC0-C375EA377367}" destId="{B309633F-195C-4B58-B6ED-26F648B47968}" srcOrd="5" destOrd="0" presId="urn:microsoft.com/office/officeart/2005/8/layout/bProcess4"/>
    <dgm:cxn modelId="{F7C483A0-45AC-4466-877D-14EBC8F1B790}" type="presParOf" srcId="{6E4E9035-7816-486D-AFC0-C375EA377367}" destId="{5102263E-56A1-40D6-9491-31BE2CBD5B3F}" srcOrd="6" destOrd="0" presId="urn:microsoft.com/office/officeart/2005/8/layout/bProcess4"/>
    <dgm:cxn modelId="{F6D76193-BC0F-4347-8D4B-D0ED21E6DE4D}" type="presParOf" srcId="{5102263E-56A1-40D6-9491-31BE2CBD5B3F}" destId="{C9609178-56FF-4951-8053-ACFE8BDA83BC}" srcOrd="0" destOrd="0" presId="urn:microsoft.com/office/officeart/2005/8/layout/bProcess4"/>
    <dgm:cxn modelId="{DACBE0EC-83B2-449F-8EFC-B76C335D9668}" type="presParOf" srcId="{5102263E-56A1-40D6-9491-31BE2CBD5B3F}" destId="{68E5C66C-E643-428C-80D3-FEA72F3257BA}" srcOrd="1" destOrd="0" presId="urn:microsoft.com/office/officeart/2005/8/layout/bProcess4"/>
    <dgm:cxn modelId="{7BCCD304-AF4B-433A-BF64-8264F5079BB8}" type="presParOf" srcId="{6E4E9035-7816-486D-AFC0-C375EA377367}" destId="{F8ACD58D-8682-4A4D-BAAB-996AA4EB147D}" srcOrd="7" destOrd="0" presId="urn:microsoft.com/office/officeart/2005/8/layout/bProcess4"/>
    <dgm:cxn modelId="{333530D6-20C5-4E8A-B3AF-EC62507636D0}" type="presParOf" srcId="{6E4E9035-7816-486D-AFC0-C375EA377367}" destId="{49D2155E-0EE6-4B54-A92E-1965517F1374}" srcOrd="8" destOrd="0" presId="urn:microsoft.com/office/officeart/2005/8/layout/bProcess4"/>
    <dgm:cxn modelId="{8AAFA369-5430-45E3-AC7D-3D5715A16E9D}" type="presParOf" srcId="{49D2155E-0EE6-4B54-A92E-1965517F1374}" destId="{B24DAD57-E89E-48B5-8173-515187325A02}" srcOrd="0" destOrd="0" presId="urn:microsoft.com/office/officeart/2005/8/layout/bProcess4"/>
    <dgm:cxn modelId="{CF85C823-9A71-4980-9666-559FFC2A6CF2}" type="presParOf" srcId="{49D2155E-0EE6-4B54-A92E-1965517F1374}" destId="{8B368E75-6E67-4120-B666-EFB3633B5FA3}" srcOrd="1" destOrd="0" presId="urn:microsoft.com/office/officeart/2005/8/layout/bProcess4"/>
    <dgm:cxn modelId="{CA4B399A-3BE6-4E97-B446-DEDECB8F7A9F}" type="presParOf" srcId="{6E4E9035-7816-486D-AFC0-C375EA377367}" destId="{CE8CBD77-8381-4D12-A8BD-6B2642D0567C}" srcOrd="9" destOrd="0" presId="urn:microsoft.com/office/officeart/2005/8/layout/bProcess4"/>
    <dgm:cxn modelId="{F105F565-6A71-48F7-96E7-F1F63E6301FD}" type="presParOf" srcId="{6E4E9035-7816-486D-AFC0-C375EA377367}" destId="{FF8FDCC6-2A7A-4227-BEDA-BDD90B5EA61E}" srcOrd="10" destOrd="0" presId="urn:microsoft.com/office/officeart/2005/8/layout/bProcess4"/>
    <dgm:cxn modelId="{339C9327-2BC0-4FE2-84C1-503CBF8C3A63}" type="presParOf" srcId="{FF8FDCC6-2A7A-4227-BEDA-BDD90B5EA61E}" destId="{0571B5AC-D704-492E-ABED-5CAE1B2426F7}" srcOrd="0" destOrd="0" presId="urn:microsoft.com/office/officeart/2005/8/layout/bProcess4"/>
    <dgm:cxn modelId="{A86E92D9-FBDC-41ED-BF15-0BDDFA843AD6}" type="presParOf" srcId="{FF8FDCC6-2A7A-4227-BEDA-BDD90B5EA61E}" destId="{4D1639A3-2E69-4E52-9873-8D9D23D07A89}" srcOrd="1" destOrd="0" presId="urn:microsoft.com/office/officeart/2005/8/layout/bProcess4"/>
    <dgm:cxn modelId="{6A00D232-424A-4D65-8E9E-676F03F0146C}" type="presParOf" srcId="{6E4E9035-7816-486D-AFC0-C375EA377367}" destId="{C191148C-6290-4C7B-90FB-DB1E08207B05}" srcOrd="11" destOrd="0" presId="urn:microsoft.com/office/officeart/2005/8/layout/bProcess4"/>
    <dgm:cxn modelId="{416CC8E3-36DD-4317-9CF1-5476346AF878}" type="presParOf" srcId="{6E4E9035-7816-486D-AFC0-C375EA377367}" destId="{FB2E50D9-26C4-44E2-8087-50A557D5199C}" srcOrd="12" destOrd="0" presId="urn:microsoft.com/office/officeart/2005/8/layout/bProcess4"/>
    <dgm:cxn modelId="{D8DD1DEA-F027-46F0-9649-77AEE8C58D6C}" type="presParOf" srcId="{FB2E50D9-26C4-44E2-8087-50A557D5199C}" destId="{8CA97FE3-8A30-443E-A2CF-700E34BDBAC8}" srcOrd="0" destOrd="0" presId="urn:microsoft.com/office/officeart/2005/8/layout/bProcess4"/>
    <dgm:cxn modelId="{5B76B00A-728C-4A5F-9A31-30A9769AF72D}" type="presParOf" srcId="{FB2E50D9-26C4-44E2-8087-50A557D5199C}" destId="{C56E5F9C-F5C4-460A-999D-3E9CC8609FDC}" srcOrd="1" destOrd="0" presId="urn:microsoft.com/office/officeart/2005/8/layout/bProcess4"/>
    <dgm:cxn modelId="{272A85B8-E54C-476F-A2DB-61FBA3192B2C}" type="presParOf" srcId="{6E4E9035-7816-486D-AFC0-C375EA377367}" destId="{9BAB259C-F767-4EE3-A639-C8A128D92EE6}" srcOrd="13" destOrd="0" presId="urn:microsoft.com/office/officeart/2005/8/layout/bProcess4"/>
    <dgm:cxn modelId="{97042858-A2F9-409D-AAAE-D14008F7B933}" type="presParOf" srcId="{6E4E9035-7816-486D-AFC0-C375EA377367}" destId="{A0BA8CEA-653A-4D72-9F65-4BE6775E96F7}" srcOrd="14" destOrd="0" presId="urn:microsoft.com/office/officeart/2005/8/layout/bProcess4"/>
    <dgm:cxn modelId="{AB7AB9D7-53D1-43A8-A70D-CEB2689BC85E}" type="presParOf" srcId="{A0BA8CEA-653A-4D72-9F65-4BE6775E96F7}" destId="{EE926AD8-69A3-440A-ABFF-C57895F64842}" srcOrd="0" destOrd="0" presId="urn:microsoft.com/office/officeart/2005/8/layout/bProcess4"/>
    <dgm:cxn modelId="{1DA5B51B-13A4-48E3-9B3F-FF9377843271}" type="presParOf" srcId="{A0BA8CEA-653A-4D72-9F65-4BE6775E96F7}" destId="{3CE92848-F770-431E-9F9D-FDADCAE747B2}"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BB89468-1D45-4381-B5F0-CC699AB8D7C2}" type="doc">
      <dgm:prSet loTypeId="urn:microsoft.com/office/officeart/2005/8/layout/hList6" loCatId="list" qsTypeId="urn:microsoft.com/office/officeart/2005/8/quickstyle/simple5" qsCatId="simple" csTypeId="urn:microsoft.com/office/officeart/2005/8/colors/colorful1" csCatId="colorful" phldr="1"/>
      <dgm:spPr/>
      <dgm:t>
        <a:bodyPr/>
        <a:lstStyle/>
        <a:p>
          <a:endParaRPr lang="ru-RU"/>
        </a:p>
      </dgm:t>
    </dgm:pt>
    <dgm:pt modelId="{DD53D20D-342C-4FAF-8A32-EF842111C998}">
      <dgm:prSet phldrT="[Текст]" custT="1"/>
      <dgm:spPr/>
      <dgm:t>
        <a:bodyPr/>
        <a:lstStyle/>
        <a:p>
          <a:pPr algn="l"/>
          <a:r>
            <a:rPr lang="az-Latn-AZ" sz="2600" dirty="0">
              <a:solidFill>
                <a:srgbClr val="C00000"/>
              </a:solidFill>
              <a:latin typeface="Footlight MT Light" panose="0204060206030A020304" pitchFamily="18" charset="0"/>
            </a:rPr>
            <a:t>I-yüngül qısamüddət-li,bir neçə saata qədər davam edir.sifətdə döş qəfəsində qırmızı ləkələr,polla</a:t>
          </a:r>
          <a:r>
            <a:rPr lang="en-US" sz="2600" dirty="0">
              <a:solidFill>
                <a:srgbClr val="C00000"/>
              </a:solidFill>
              <a:latin typeface="Footlight MT Light" panose="0204060206030A020304" pitchFamily="18" charset="0"/>
            </a:rPr>
            <a:t>-</a:t>
          </a:r>
          <a:r>
            <a:rPr lang="az-Latn-AZ" sz="2600" dirty="0">
              <a:solidFill>
                <a:srgbClr val="C00000"/>
              </a:solidFill>
              <a:latin typeface="Footlight MT Light" panose="0204060206030A020304" pitchFamily="18" charset="0"/>
            </a:rPr>
            <a:t>kiuriya,taxi-kardiya,hiperqlikemiya.</a:t>
          </a:r>
          <a:endParaRPr lang="ru-RU" sz="2600" dirty="0">
            <a:solidFill>
              <a:srgbClr val="C00000"/>
            </a:solidFill>
          </a:endParaRPr>
        </a:p>
      </dgm:t>
    </dgm:pt>
    <dgm:pt modelId="{C098856D-DD1E-41D5-94E4-196B9D7947BE}" cxnId="{1F84C8BD-4A2A-4128-BC15-403A8386C64C}" type="parTrans">
      <dgm:prSet/>
      <dgm:spPr/>
      <dgm:t>
        <a:bodyPr/>
        <a:lstStyle/>
        <a:p>
          <a:endParaRPr lang="ru-RU"/>
        </a:p>
      </dgm:t>
    </dgm:pt>
    <dgm:pt modelId="{5E6D0FF8-3EFE-4D19-A3BD-949DA89E85B4}" cxnId="{1F84C8BD-4A2A-4128-BC15-403A8386C64C}" type="sibTrans">
      <dgm:prSet/>
      <dgm:spPr/>
      <dgm:t>
        <a:bodyPr/>
        <a:lstStyle/>
        <a:p>
          <a:endParaRPr lang="ru-RU"/>
        </a:p>
      </dgm:t>
    </dgm:pt>
    <dgm:pt modelId="{BAD9133A-30B6-4127-89E2-5C158D5A2114}">
      <dgm:prSet phldrT="[Текст]" custT="1"/>
      <dgm:spPr/>
      <dgm:t>
        <a:bodyPr/>
        <a:lstStyle/>
        <a:p>
          <a:r>
            <a:rPr lang="az-Latn-AZ" sz="2800" dirty="0">
              <a:solidFill>
                <a:srgbClr val="C00000"/>
              </a:solidFill>
              <a:latin typeface="Footlight MT Light" panose="0204060206030A020304" pitchFamily="18" charset="0"/>
            </a:rPr>
            <a:t>II-ağır,ləng inkişaflı krizlər.4-5 gün çəkir.para</a:t>
          </a:r>
          <a:r>
            <a:rPr lang="en-US" sz="2800" dirty="0">
              <a:solidFill>
                <a:srgbClr val="C00000"/>
              </a:solidFill>
              <a:latin typeface="Footlight MT Light" panose="0204060206030A020304" pitchFamily="18" charset="0"/>
            </a:rPr>
            <a:t>-</a:t>
          </a:r>
          <a:r>
            <a:rPr lang="az-Latn-AZ" sz="2800" dirty="0">
              <a:solidFill>
                <a:srgbClr val="C00000"/>
              </a:solidFill>
              <a:latin typeface="Footlight MT Light" panose="0204060206030A020304" pitchFamily="18" charset="0"/>
            </a:rPr>
            <a:t>steziya,afa</a:t>
          </a:r>
          <a:r>
            <a:rPr lang="en-US" sz="2800" dirty="0">
              <a:solidFill>
                <a:srgbClr val="C00000"/>
              </a:solidFill>
              <a:latin typeface="Footlight MT Light" panose="0204060206030A020304" pitchFamily="18" charset="0"/>
            </a:rPr>
            <a:t>-</a:t>
          </a:r>
          <a:r>
            <a:rPr lang="az-Latn-AZ" sz="2800" dirty="0">
              <a:solidFill>
                <a:srgbClr val="C00000"/>
              </a:solidFill>
              <a:latin typeface="Footlight MT Light" panose="0204060206030A020304" pitchFamily="18" charset="0"/>
            </a:rPr>
            <a:t>ziya,ürək astması,</a:t>
          </a:r>
          <a:r>
            <a:rPr lang="en-US" sz="2800" dirty="0">
              <a:solidFill>
                <a:srgbClr val="C00000"/>
              </a:solidFill>
              <a:latin typeface="Footlight MT Light" panose="0204060206030A020304" pitchFamily="18" charset="0"/>
            </a:rPr>
            <a:t> </a:t>
          </a:r>
          <a:r>
            <a:rPr lang="en-US" sz="2800" dirty="0" err="1">
              <a:solidFill>
                <a:srgbClr val="C00000"/>
              </a:solidFill>
              <a:latin typeface="Footlight MT Light" panose="0204060206030A020304" pitchFamily="18" charset="0"/>
            </a:rPr>
            <a:t>proteinuri-ya</a:t>
          </a:r>
          <a:r>
            <a:rPr lang="en-US" sz="2800" dirty="0">
              <a:solidFill>
                <a:srgbClr val="C00000"/>
              </a:solidFill>
              <a:latin typeface="Footlight MT Light" panose="0204060206030A020304" pitchFamily="18" charset="0"/>
            </a:rPr>
            <a:t> art</a:t>
          </a:r>
          <a:r>
            <a:rPr lang="az-Latn-AZ" sz="2800" dirty="0">
              <a:solidFill>
                <a:srgbClr val="C00000"/>
              </a:solidFill>
              <a:latin typeface="Footlight MT Light" panose="0204060206030A020304" pitchFamily="18" charset="0"/>
            </a:rPr>
            <a:t>ır.</a:t>
          </a:r>
          <a:endParaRPr lang="ru-RU" sz="2800" dirty="0">
            <a:solidFill>
              <a:srgbClr val="C00000"/>
            </a:solidFill>
          </a:endParaRPr>
        </a:p>
      </dgm:t>
    </dgm:pt>
    <dgm:pt modelId="{A433E058-3759-45CD-8666-D86F6622C79C}" cxnId="{A68F1101-CDAA-4C3D-8758-B2AF8EE4B05C}" type="parTrans">
      <dgm:prSet/>
      <dgm:spPr/>
      <dgm:t>
        <a:bodyPr/>
        <a:lstStyle/>
        <a:p>
          <a:endParaRPr lang="ru-RU"/>
        </a:p>
      </dgm:t>
    </dgm:pt>
    <dgm:pt modelId="{EE2374E1-AEE8-457C-BAF7-EB0A44F7507C}" cxnId="{A68F1101-CDAA-4C3D-8758-B2AF8EE4B05C}" type="sibTrans">
      <dgm:prSet/>
      <dgm:spPr/>
      <dgm:t>
        <a:bodyPr/>
        <a:lstStyle/>
        <a:p>
          <a:endParaRPr lang="ru-RU"/>
        </a:p>
      </dgm:t>
    </dgm:pt>
    <dgm:pt modelId="{72EE824E-84D1-4CC5-9070-F4627ADA7D4F}">
      <dgm:prSet phldrT="[Текст]" custT="1"/>
      <dgm:spPr/>
      <dgm:t>
        <a:bodyPr/>
        <a:lstStyle/>
        <a:p>
          <a:r>
            <a:rPr lang="az-Latn-AZ" sz="2800" dirty="0">
              <a:solidFill>
                <a:srgbClr val="C00000"/>
              </a:solidFill>
              <a:latin typeface="Footlight MT Light" panose="0204060206030A020304" pitchFamily="18" charset="0"/>
            </a:rPr>
            <a:t>Ödemli formada –üz şişir,sol</a:t>
          </a:r>
          <a:r>
            <a:rPr lang="en-US" sz="2800" dirty="0">
              <a:solidFill>
                <a:srgbClr val="C00000"/>
              </a:solidFill>
              <a:latin typeface="Footlight MT Light" panose="0204060206030A020304" pitchFamily="18" charset="0"/>
            </a:rPr>
            <a:t>-</a:t>
          </a:r>
          <a:r>
            <a:rPr lang="az-Latn-AZ" sz="2800" dirty="0">
              <a:solidFill>
                <a:srgbClr val="C00000"/>
              </a:solidFill>
              <a:latin typeface="Footlight MT Light" panose="0204060206030A020304" pitchFamily="18" charset="0"/>
            </a:rPr>
            <a:t>ğun olur</a:t>
          </a:r>
          <a:r>
            <a:rPr lang="en-US" sz="2800" dirty="0">
              <a:solidFill>
                <a:srgbClr val="C00000"/>
              </a:solidFill>
              <a:latin typeface="Footlight MT Light" panose="0204060206030A020304" pitchFamily="18" charset="0"/>
            </a:rPr>
            <a:t>,</a:t>
          </a:r>
          <a:r>
            <a:rPr lang="az-Latn-AZ" sz="2800" dirty="0">
              <a:solidFill>
                <a:srgbClr val="C00000"/>
              </a:solidFill>
              <a:latin typeface="Footlight MT Light" panose="0204060206030A020304" pitchFamily="18" charset="0"/>
            </a:rPr>
            <a:t>dəri gərginləşir</a:t>
          </a:r>
          <a:r>
            <a:rPr lang="en-US" sz="2800" dirty="0">
              <a:solidFill>
                <a:srgbClr val="C00000"/>
              </a:solidFill>
              <a:latin typeface="Footlight MT Light" panose="0204060206030A020304" pitchFamily="18" charset="0"/>
            </a:rPr>
            <a:t>,</a:t>
          </a:r>
          <a:r>
            <a:rPr lang="az-Latn-AZ" sz="2800" dirty="0">
              <a:solidFill>
                <a:srgbClr val="C00000"/>
              </a:solidFill>
              <a:latin typeface="Footlight MT Light" panose="0204060206030A020304" pitchFamily="18" charset="0"/>
            </a:rPr>
            <a:t>oliqouriya,əzələ zəifliyi olur.</a:t>
          </a:r>
          <a:endParaRPr lang="ru-RU" sz="2800" dirty="0">
            <a:solidFill>
              <a:srgbClr val="C00000"/>
            </a:solidFill>
          </a:endParaRPr>
        </a:p>
      </dgm:t>
    </dgm:pt>
    <dgm:pt modelId="{9286C16D-26BD-485A-86DE-2CA3EA9604CB}" cxnId="{A36A9EA3-5132-4B58-86AD-15A983814020}" type="parTrans">
      <dgm:prSet/>
      <dgm:spPr/>
      <dgm:t>
        <a:bodyPr/>
        <a:lstStyle/>
        <a:p>
          <a:endParaRPr lang="ru-RU"/>
        </a:p>
      </dgm:t>
    </dgm:pt>
    <dgm:pt modelId="{C0BA8E18-7541-4C91-A810-9BE52BB31C76}" cxnId="{A36A9EA3-5132-4B58-86AD-15A983814020}" type="sibTrans">
      <dgm:prSet/>
      <dgm:spPr/>
      <dgm:t>
        <a:bodyPr/>
        <a:lstStyle/>
        <a:p>
          <a:endParaRPr lang="ru-RU"/>
        </a:p>
      </dgm:t>
    </dgm:pt>
    <dgm:pt modelId="{2260FB4A-6090-444E-B493-BD7176DCA33F}">
      <dgm:prSet phldrT="[Текст]" custT="1"/>
      <dgm:spPr/>
      <dgm:t>
        <a:bodyPr/>
        <a:lstStyle/>
        <a:p>
          <a:r>
            <a:rPr lang="az-Latn-AZ" sz="2800" dirty="0">
              <a:solidFill>
                <a:srgbClr val="C00000"/>
              </a:solidFill>
              <a:latin typeface="Footlight MT Light" panose="0204060206030A020304" pitchFamily="18" charset="0"/>
            </a:rPr>
            <a:t>Epileptik forma- huşun itməsi,to</a:t>
          </a:r>
          <a:r>
            <a:rPr lang="en-US" sz="2800" dirty="0">
              <a:solidFill>
                <a:srgbClr val="C00000"/>
              </a:solidFill>
              <a:latin typeface="Footlight MT Light" panose="0204060206030A020304" pitchFamily="18" charset="0"/>
            </a:rPr>
            <a:t>-</a:t>
          </a:r>
          <a:r>
            <a:rPr lang="az-Latn-AZ" sz="2800" dirty="0">
              <a:solidFill>
                <a:srgbClr val="C00000"/>
              </a:solidFill>
              <a:latin typeface="Footlight MT Light" panose="0204060206030A020304" pitchFamily="18" charset="0"/>
            </a:rPr>
            <a:t>nik</a:t>
          </a:r>
          <a:r>
            <a:rPr lang="en-US" sz="2800" dirty="0">
              <a:solidFill>
                <a:srgbClr val="C00000"/>
              </a:solidFill>
              <a:latin typeface="Footlight MT Light" panose="0204060206030A020304" pitchFamily="18" charset="0"/>
            </a:rPr>
            <a:t>-</a:t>
          </a:r>
          <a:r>
            <a:rPr lang="az-Latn-AZ" sz="2800" dirty="0">
              <a:solidFill>
                <a:srgbClr val="C00000"/>
              </a:solidFill>
              <a:latin typeface="Footlight MT Light" panose="0204060206030A020304" pitchFamily="18" charset="0"/>
            </a:rPr>
            <a:t> klonik qıcolmalar,beyin ödemi yaranır.</a:t>
          </a:r>
          <a:endParaRPr lang="ru-RU" sz="2800" dirty="0">
            <a:solidFill>
              <a:srgbClr val="C00000"/>
            </a:solidFill>
          </a:endParaRPr>
        </a:p>
      </dgm:t>
    </dgm:pt>
    <dgm:pt modelId="{F303F164-BF27-4262-B6DC-E7F4817FE6C2}" cxnId="{425C5602-BAD0-4537-AF6A-44248B7EAF9A}" type="parTrans">
      <dgm:prSet/>
      <dgm:spPr/>
      <dgm:t>
        <a:bodyPr/>
        <a:lstStyle/>
        <a:p>
          <a:endParaRPr lang="ru-RU"/>
        </a:p>
      </dgm:t>
    </dgm:pt>
    <dgm:pt modelId="{386F95B8-1414-4939-88DF-955627D6C6C8}" cxnId="{425C5602-BAD0-4537-AF6A-44248B7EAF9A}" type="sibTrans">
      <dgm:prSet/>
      <dgm:spPr/>
      <dgm:t>
        <a:bodyPr/>
        <a:lstStyle/>
        <a:p>
          <a:endParaRPr lang="ru-RU"/>
        </a:p>
      </dgm:t>
    </dgm:pt>
    <dgm:pt modelId="{AC7F3613-4C25-43B0-BCA1-6FF642176E8A}" type="pres">
      <dgm:prSet presAssocID="{6BB89468-1D45-4381-B5F0-CC699AB8D7C2}" presName="Name0" presStyleCnt="0">
        <dgm:presLayoutVars>
          <dgm:dir/>
          <dgm:resizeHandles val="exact"/>
        </dgm:presLayoutVars>
      </dgm:prSet>
      <dgm:spPr/>
    </dgm:pt>
    <dgm:pt modelId="{783696F4-C26A-4A50-A207-D7A2B3AE10B6}" type="pres">
      <dgm:prSet presAssocID="{DD53D20D-342C-4FAF-8A32-EF842111C998}" presName="node" presStyleLbl="node1" presStyleIdx="0" presStyleCnt="4" custScaleX="115442" custLinFactNeighborX="-6336">
        <dgm:presLayoutVars>
          <dgm:bulletEnabled val="1"/>
        </dgm:presLayoutVars>
      </dgm:prSet>
      <dgm:spPr/>
    </dgm:pt>
    <dgm:pt modelId="{C086209D-02D9-4998-8320-2278ABE1AF46}" type="pres">
      <dgm:prSet presAssocID="{5E6D0FF8-3EFE-4D19-A3BD-949DA89E85B4}" presName="sibTrans" presStyleCnt="0"/>
      <dgm:spPr/>
    </dgm:pt>
    <dgm:pt modelId="{5E19D2A1-D9DB-4241-83BB-0C535A7FDFE3}" type="pres">
      <dgm:prSet presAssocID="{BAD9133A-30B6-4127-89E2-5C158D5A2114}" presName="node" presStyleLbl="node1" presStyleIdx="1" presStyleCnt="4">
        <dgm:presLayoutVars>
          <dgm:bulletEnabled val="1"/>
        </dgm:presLayoutVars>
      </dgm:prSet>
      <dgm:spPr/>
    </dgm:pt>
    <dgm:pt modelId="{4C954495-77D4-4E0A-BC78-055DF96B6A1B}" type="pres">
      <dgm:prSet presAssocID="{EE2374E1-AEE8-457C-BAF7-EB0A44F7507C}" presName="sibTrans" presStyleCnt="0"/>
      <dgm:spPr/>
    </dgm:pt>
    <dgm:pt modelId="{02CF711B-D14B-4AB6-8062-E204F58D1B8B}" type="pres">
      <dgm:prSet presAssocID="{72EE824E-84D1-4CC5-9070-F4627ADA7D4F}" presName="node" presStyleLbl="node1" presStyleIdx="2" presStyleCnt="4">
        <dgm:presLayoutVars>
          <dgm:bulletEnabled val="1"/>
        </dgm:presLayoutVars>
      </dgm:prSet>
      <dgm:spPr/>
    </dgm:pt>
    <dgm:pt modelId="{17BE3199-961D-4D8B-8059-93026092F6F5}" type="pres">
      <dgm:prSet presAssocID="{C0BA8E18-7541-4C91-A810-9BE52BB31C76}" presName="sibTrans" presStyleCnt="0"/>
      <dgm:spPr/>
    </dgm:pt>
    <dgm:pt modelId="{2F2EAB56-CF7A-4090-B7BF-0F38E1E9A56E}" type="pres">
      <dgm:prSet presAssocID="{2260FB4A-6090-444E-B493-BD7176DCA33F}" presName="node" presStyleLbl="node1" presStyleIdx="3" presStyleCnt="4">
        <dgm:presLayoutVars>
          <dgm:bulletEnabled val="1"/>
        </dgm:presLayoutVars>
      </dgm:prSet>
      <dgm:spPr/>
    </dgm:pt>
  </dgm:ptLst>
  <dgm:cxnLst>
    <dgm:cxn modelId="{A68F1101-CDAA-4C3D-8758-B2AF8EE4B05C}" srcId="{6BB89468-1D45-4381-B5F0-CC699AB8D7C2}" destId="{BAD9133A-30B6-4127-89E2-5C158D5A2114}" srcOrd="1" destOrd="0" parTransId="{A433E058-3759-45CD-8666-D86F6622C79C}" sibTransId="{EE2374E1-AEE8-457C-BAF7-EB0A44F7507C}"/>
    <dgm:cxn modelId="{425C5602-BAD0-4537-AF6A-44248B7EAF9A}" srcId="{6BB89468-1D45-4381-B5F0-CC699AB8D7C2}" destId="{2260FB4A-6090-444E-B493-BD7176DCA33F}" srcOrd="3" destOrd="0" parTransId="{F303F164-BF27-4262-B6DC-E7F4817FE6C2}" sibTransId="{386F95B8-1414-4939-88DF-955627D6C6C8}"/>
    <dgm:cxn modelId="{FB5CC445-345F-40CA-8E38-80FFF8D5D046}" type="presOf" srcId="{72EE824E-84D1-4CC5-9070-F4627ADA7D4F}" destId="{02CF711B-D14B-4AB6-8062-E204F58D1B8B}" srcOrd="0" destOrd="0" presId="urn:microsoft.com/office/officeart/2005/8/layout/hList6"/>
    <dgm:cxn modelId="{A36A9EA3-5132-4B58-86AD-15A983814020}" srcId="{6BB89468-1D45-4381-B5F0-CC699AB8D7C2}" destId="{72EE824E-84D1-4CC5-9070-F4627ADA7D4F}" srcOrd="2" destOrd="0" parTransId="{9286C16D-26BD-485A-86DE-2CA3EA9604CB}" sibTransId="{C0BA8E18-7541-4C91-A810-9BE52BB31C76}"/>
    <dgm:cxn modelId="{187E9EA4-3290-49BD-B813-DD269C2012D7}" type="presOf" srcId="{BAD9133A-30B6-4127-89E2-5C158D5A2114}" destId="{5E19D2A1-D9DB-4241-83BB-0C535A7FDFE3}" srcOrd="0" destOrd="0" presId="urn:microsoft.com/office/officeart/2005/8/layout/hList6"/>
    <dgm:cxn modelId="{B352B3BB-C297-4324-AD64-C613AE8F9F78}" type="presOf" srcId="{2260FB4A-6090-444E-B493-BD7176DCA33F}" destId="{2F2EAB56-CF7A-4090-B7BF-0F38E1E9A56E}" srcOrd="0" destOrd="0" presId="urn:microsoft.com/office/officeart/2005/8/layout/hList6"/>
    <dgm:cxn modelId="{1F84C8BD-4A2A-4128-BC15-403A8386C64C}" srcId="{6BB89468-1D45-4381-B5F0-CC699AB8D7C2}" destId="{DD53D20D-342C-4FAF-8A32-EF842111C998}" srcOrd="0" destOrd="0" parTransId="{C098856D-DD1E-41D5-94E4-196B9D7947BE}" sibTransId="{5E6D0FF8-3EFE-4D19-A3BD-949DA89E85B4}"/>
    <dgm:cxn modelId="{E3D4CCDB-0ECB-4906-91D1-35A4F05727C4}" type="presOf" srcId="{6BB89468-1D45-4381-B5F0-CC699AB8D7C2}" destId="{AC7F3613-4C25-43B0-BCA1-6FF642176E8A}" srcOrd="0" destOrd="0" presId="urn:microsoft.com/office/officeart/2005/8/layout/hList6"/>
    <dgm:cxn modelId="{485511E9-8A4B-494F-BC43-BBA21570EE22}" type="presOf" srcId="{DD53D20D-342C-4FAF-8A32-EF842111C998}" destId="{783696F4-C26A-4A50-A207-D7A2B3AE10B6}" srcOrd="0" destOrd="0" presId="urn:microsoft.com/office/officeart/2005/8/layout/hList6"/>
    <dgm:cxn modelId="{A5883CA9-FCB8-4804-A20B-05CD3C2D1D77}" type="presParOf" srcId="{AC7F3613-4C25-43B0-BCA1-6FF642176E8A}" destId="{783696F4-C26A-4A50-A207-D7A2B3AE10B6}" srcOrd="0" destOrd="0" presId="urn:microsoft.com/office/officeart/2005/8/layout/hList6"/>
    <dgm:cxn modelId="{F27A417B-133A-4922-B50D-0E9071C60776}" type="presParOf" srcId="{AC7F3613-4C25-43B0-BCA1-6FF642176E8A}" destId="{C086209D-02D9-4998-8320-2278ABE1AF46}" srcOrd="1" destOrd="0" presId="urn:microsoft.com/office/officeart/2005/8/layout/hList6"/>
    <dgm:cxn modelId="{6AC5759B-54C6-4B76-8251-A3E0ACEF92CF}" type="presParOf" srcId="{AC7F3613-4C25-43B0-BCA1-6FF642176E8A}" destId="{5E19D2A1-D9DB-4241-83BB-0C535A7FDFE3}" srcOrd="2" destOrd="0" presId="urn:microsoft.com/office/officeart/2005/8/layout/hList6"/>
    <dgm:cxn modelId="{419F3758-C59C-4813-90F8-E47F15352225}" type="presParOf" srcId="{AC7F3613-4C25-43B0-BCA1-6FF642176E8A}" destId="{4C954495-77D4-4E0A-BC78-055DF96B6A1B}" srcOrd="3" destOrd="0" presId="urn:microsoft.com/office/officeart/2005/8/layout/hList6"/>
    <dgm:cxn modelId="{5C001694-98CD-4498-AA14-C85B681F1CDE}" type="presParOf" srcId="{AC7F3613-4C25-43B0-BCA1-6FF642176E8A}" destId="{02CF711B-D14B-4AB6-8062-E204F58D1B8B}" srcOrd="4" destOrd="0" presId="urn:microsoft.com/office/officeart/2005/8/layout/hList6"/>
    <dgm:cxn modelId="{C24224C3-2F68-49F3-B694-0B8986208F54}" type="presParOf" srcId="{AC7F3613-4C25-43B0-BCA1-6FF642176E8A}" destId="{17BE3199-961D-4D8B-8059-93026092F6F5}" srcOrd="5" destOrd="0" presId="urn:microsoft.com/office/officeart/2005/8/layout/hList6"/>
    <dgm:cxn modelId="{C60F2319-A76C-4798-B651-DE45611695BC}" type="presParOf" srcId="{AC7F3613-4C25-43B0-BCA1-6FF642176E8A}" destId="{2F2EAB56-CF7A-4090-B7BF-0F38E1E9A56E}"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2FF6E5-A163-4D4B-AD97-974680B1E1A7}" type="doc">
      <dgm:prSet loTypeId="urn:microsoft.com/office/officeart/2005/8/layout/radial6" loCatId="cycle" qsTypeId="urn:microsoft.com/office/officeart/2005/8/quickstyle/simple5" qsCatId="simple" csTypeId="urn:microsoft.com/office/officeart/2005/8/colors/colorful2" csCatId="colorful" phldr="1"/>
      <dgm:spPr/>
      <dgm:t>
        <a:bodyPr/>
        <a:lstStyle/>
        <a:p>
          <a:endParaRPr lang="en-US"/>
        </a:p>
      </dgm:t>
    </dgm:pt>
    <dgm:pt modelId="{81F4E818-2E83-4B1B-8671-75F91D397770}">
      <dgm:prSet phldrT="[Текст]" custT="1"/>
      <dgm:spPr/>
      <dgm:t>
        <a:bodyPr/>
        <a:lstStyle/>
        <a:p>
          <a:r>
            <a:rPr lang="az-Latn-AZ" sz="2800" dirty="0">
              <a:latin typeface="Footlight MT Light" panose="0204060206030A020304" pitchFamily="18" charset="0"/>
            </a:rPr>
            <a:t>Bədxassəli AH</a:t>
          </a:r>
          <a:endParaRPr lang="en-US" sz="2800" dirty="0">
            <a:latin typeface="Footlight MT Light" panose="0204060206030A020304" pitchFamily="18" charset="0"/>
          </a:endParaRPr>
        </a:p>
      </dgm:t>
    </dgm:pt>
    <dgm:pt modelId="{7CB5722F-FD7A-4C74-AE73-8ABB49FBEAC4}" cxnId="{72DE6BCE-E92F-4F8F-87E2-8207735CDD1F}" type="parTrans">
      <dgm:prSet/>
      <dgm:spPr/>
      <dgm:t>
        <a:bodyPr/>
        <a:lstStyle/>
        <a:p>
          <a:endParaRPr lang="en-US"/>
        </a:p>
      </dgm:t>
    </dgm:pt>
    <dgm:pt modelId="{24FAA98C-CFCE-4F3D-8ED2-0833FA28CDDC}" cxnId="{72DE6BCE-E92F-4F8F-87E2-8207735CDD1F}" type="sibTrans">
      <dgm:prSet/>
      <dgm:spPr/>
      <dgm:t>
        <a:bodyPr/>
        <a:lstStyle/>
        <a:p>
          <a:endParaRPr lang="en-US"/>
        </a:p>
      </dgm:t>
    </dgm:pt>
    <dgm:pt modelId="{FFC5CCE2-1E40-48A5-A979-35FDDEC6BDC5}">
      <dgm:prSet phldrT="[Текст]" custT="1"/>
      <dgm:spPr/>
      <dgm:t>
        <a:bodyPr/>
        <a:lstStyle/>
        <a:p>
          <a:r>
            <a:rPr lang="az-Latn-AZ" sz="2200" dirty="0">
              <a:latin typeface="Footlight MT Light" panose="0204060206030A020304" pitchFamily="18" charset="0"/>
            </a:rPr>
            <a:t>Hipertenziv ensefalopa-tiya əlamətləri</a:t>
          </a:r>
          <a:endParaRPr lang="en-US" sz="2200" dirty="0">
            <a:latin typeface="Footlight MT Light" panose="0204060206030A020304" pitchFamily="18" charset="0"/>
          </a:endParaRPr>
        </a:p>
      </dgm:t>
    </dgm:pt>
    <dgm:pt modelId="{F3FA31A9-6F15-44B6-96B9-ADD42D11AC12}" cxnId="{29EE3D62-DADC-4E65-9F49-4304E4B6F3B8}" type="parTrans">
      <dgm:prSet/>
      <dgm:spPr/>
      <dgm:t>
        <a:bodyPr/>
        <a:lstStyle/>
        <a:p>
          <a:endParaRPr lang="en-US"/>
        </a:p>
      </dgm:t>
    </dgm:pt>
    <dgm:pt modelId="{FAF91D62-039B-4F7A-B186-1E0A8CD56F00}" cxnId="{29EE3D62-DADC-4E65-9F49-4304E4B6F3B8}" type="sibTrans">
      <dgm:prSet/>
      <dgm:spPr/>
      <dgm:t>
        <a:bodyPr/>
        <a:lstStyle/>
        <a:p>
          <a:endParaRPr lang="en-US"/>
        </a:p>
      </dgm:t>
    </dgm:pt>
    <dgm:pt modelId="{F51B55BB-0F23-4343-90B9-5E6931954B10}">
      <dgm:prSet phldrT="[Текст]" custT="1"/>
      <dgm:spPr/>
      <dgm:t>
        <a:bodyPr/>
        <a:lstStyle/>
        <a:p>
          <a:r>
            <a:rPr lang="az-Latn-AZ" sz="2200" dirty="0">
              <a:latin typeface="Footlight MT Light" panose="0204060206030A020304" pitchFamily="18" charset="0"/>
            </a:rPr>
            <a:t>Böyrəklərin funksiyala-rının pozulması</a:t>
          </a:r>
          <a:endParaRPr lang="en-US" sz="2200" dirty="0">
            <a:latin typeface="Footlight MT Light" panose="0204060206030A020304" pitchFamily="18" charset="0"/>
          </a:endParaRPr>
        </a:p>
      </dgm:t>
    </dgm:pt>
    <dgm:pt modelId="{8AB48399-2337-4600-9CB9-7CC3A827E9DA}" cxnId="{762FE2D3-EDC8-4826-A87C-C8F31C605326}" type="parTrans">
      <dgm:prSet/>
      <dgm:spPr/>
      <dgm:t>
        <a:bodyPr/>
        <a:lstStyle/>
        <a:p>
          <a:endParaRPr lang="en-US"/>
        </a:p>
      </dgm:t>
    </dgm:pt>
    <dgm:pt modelId="{789E036A-55DC-42F4-A76A-EB809E9623B1}" cxnId="{762FE2D3-EDC8-4826-A87C-C8F31C605326}" type="sibTrans">
      <dgm:prSet/>
      <dgm:spPr/>
      <dgm:t>
        <a:bodyPr/>
        <a:lstStyle/>
        <a:p>
          <a:endParaRPr lang="en-US"/>
        </a:p>
      </dgm:t>
    </dgm:pt>
    <dgm:pt modelId="{E6F097AD-EDCA-4B41-B3A4-7A37598F041D}">
      <dgm:prSet phldrT="[Текст]" custT="1"/>
      <dgm:spPr/>
      <dgm:t>
        <a:bodyPr/>
        <a:lstStyle/>
        <a:p>
          <a:r>
            <a:rPr lang="az-Latn-AZ" sz="2800" dirty="0">
              <a:latin typeface="Footlight MT Light" panose="0204060206030A020304" pitchFamily="18" charset="0"/>
            </a:rPr>
            <a:t>Sol mədəcik çatışmaz-lığı</a:t>
          </a:r>
          <a:endParaRPr lang="en-US" sz="2800" dirty="0">
            <a:latin typeface="Footlight MT Light" panose="0204060206030A020304" pitchFamily="18" charset="0"/>
          </a:endParaRPr>
        </a:p>
      </dgm:t>
    </dgm:pt>
    <dgm:pt modelId="{44612573-7BDB-4538-890B-E2F6ECF5AD92}" cxnId="{80FF4E75-8DF3-4BBA-9535-683F864900CE}" type="parTrans">
      <dgm:prSet/>
      <dgm:spPr/>
      <dgm:t>
        <a:bodyPr/>
        <a:lstStyle/>
        <a:p>
          <a:endParaRPr lang="en-US"/>
        </a:p>
      </dgm:t>
    </dgm:pt>
    <dgm:pt modelId="{9E9CA433-0A9D-46D4-8976-93C713E06B9B}" cxnId="{80FF4E75-8DF3-4BBA-9535-683F864900CE}" type="sibTrans">
      <dgm:prSet/>
      <dgm:spPr/>
      <dgm:t>
        <a:bodyPr/>
        <a:lstStyle/>
        <a:p>
          <a:endParaRPr lang="en-US"/>
        </a:p>
      </dgm:t>
    </dgm:pt>
    <dgm:pt modelId="{218C1377-7DB7-470A-AE8D-6DAF9F4D0B69}">
      <dgm:prSet phldrT="[Текст]"/>
      <dgm:spPr/>
      <dgm:t>
        <a:bodyPr/>
        <a:lstStyle/>
        <a:p>
          <a:endParaRPr lang="en-US" dirty="0"/>
        </a:p>
      </dgm:t>
    </dgm:pt>
    <dgm:pt modelId="{F98D66A5-6F15-4B11-A829-00A02688CF1D}" cxnId="{41A4C9A2-ABA0-48ED-A8CE-2DC363438267}" type="parTrans">
      <dgm:prSet/>
      <dgm:spPr/>
      <dgm:t>
        <a:bodyPr/>
        <a:lstStyle/>
        <a:p>
          <a:endParaRPr lang="en-US"/>
        </a:p>
      </dgm:t>
    </dgm:pt>
    <dgm:pt modelId="{ECEBBF89-46A1-4E91-A416-7D3882576544}" cxnId="{41A4C9A2-ABA0-48ED-A8CE-2DC363438267}" type="sibTrans">
      <dgm:prSet/>
      <dgm:spPr/>
      <dgm:t>
        <a:bodyPr/>
        <a:lstStyle/>
        <a:p>
          <a:endParaRPr lang="en-US"/>
        </a:p>
      </dgm:t>
    </dgm:pt>
    <dgm:pt modelId="{967CCB92-7EBD-417F-8E97-415846F1DB9C}" type="pres">
      <dgm:prSet presAssocID="{2D2FF6E5-A163-4D4B-AD97-974680B1E1A7}" presName="Name0" presStyleCnt="0">
        <dgm:presLayoutVars>
          <dgm:chMax val="1"/>
          <dgm:dir/>
          <dgm:animLvl val="ctr"/>
          <dgm:resizeHandles val="exact"/>
        </dgm:presLayoutVars>
      </dgm:prSet>
      <dgm:spPr/>
    </dgm:pt>
    <dgm:pt modelId="{7C415680-3CEA-4620-96C5-881F6AE3ECD1}" type="pres">
      <dgm:prSet presAssocID="{81F4E818-2E83-4B1B-8671-75F91D397770}" presName="centerShape" presStyleLbl="node0" presStyleIdx="0" presStyleCnt="1" custScaleX="140079"/>
      <dgm:spPr/>
    </dgm:pt>
    <dgm:pt modelId="{9F4B4378-9BF1-4B09-990A-582B09FB6C90}" type="pres">
      <dgm:prSet presAssocID="{FFC5CCE2-1E40-48A5-A979-35FDDEC6BDC5}" presName="node" presStyleLbl="node1" presStyleIdx="0" presStyleCnt="3" custScaleX="140079">
        <dgm:presLayoutVars>
          <dgm:bulletEnabled val="1"/>
        </dgm:presLayoutVars>
      </dgm:prSet>
      <dgm:spPr/>
    </dgm:pt>
    <dgm:pt modelId="{A055A942-3B69-417F-B31F-9C9F03F81ECA}" type="pres">
      <dgm:prSet presAssocID="{FFC5CCE2-1E40-48A5-A979-35FDDEC6BDC5}" presName="dummy" presStyleCnt="0"/>
      <dgm:spPr/>
    </dgm:pt>
    <dgm:pt modelId="{52F578E9-3D04-41F5-AB5E-60187B75E879}" type="pres">
      <dgm:prSet presAssocID="{FAF91D62-039B-4F7A-B186-1E0A8CD56F00}" presName="sibTrans" presStyleLbl="sibTrans2D1" presStyleIdx="0" presStyleCnt="3" custScaleX="110525"/>
      <dgm:spPr/>
    </dgm:pt>
    <dgm:pt modelId="{0425A62F-A6AF-4DD3-B27C-289BE22E0934}" type="pres">
      <dgm:prSet presAssocID="{F51B55BB-0F23-4343-90B9-5E6931954B10}" presName="node" presStyleLbl="node1" presStyleIdx="1" presStyleCnt="3" custScaleX="140079" custRadScaleRad="121693" custRadScaleInc="-14462">
        <dgm:presLayoutVars>
          <dgm:bulletEnabled val="1"/>
        </dgm:presLayoutVars>
      </dgm:prSet>
      <dgm:spPr/>
    </dgm:pt>
    <dgm:pt modelId="{950CF2AA-718F-4846-B0E2-B0CB7DCD767D}" type="pres">
      <dgm:prSet presAssocID="{F51B55BB-0F23-4343-90B9-5E6931954B10}" presName="dummy" presStyleCnt="0"/>
      <dgm:spPr/>
    </dgm:pt>
    <dgm:pt modelId="{906257EC-68DC-4718-9126-8733125219B5}" type="pres">
      <dgm:prSet presAssocID="{789E036A-55DC-42F4-A76A-EB809E9623B1}" presName="sibTrans" presStyleLbl="sibTrans2D1" presStyleIdx="1" presStyleCnt="3" custScaleY="100633" custLinFactNeighborX="-944" custLinFactNeighborY="-10489"/>
      <dgm:spPr/>
    </dgm:pt>
    <dgm:pt modelId="{B35F54DC-638C-48EF-B5AE-40434E24B599}" type="pres">
      <dgm:prSet presAssocID="{E6F097AD-EDCA-4B41-B3A4-7A37598F041D}" presName="node" presStyleLbl="node1" presStyleIdx="2" presStyleCnt="3" custScaleX="140079" custRadScaleRad="113862" custRadScaleInc="9999">
        <dgm:presLayoutVars>
          <dgm:bulletEnabled val="1"/>
        </dgm:presLayoutVars>
      </dgm:prSet>
      <dgm:spPr/>
    </dgm:pt>
    <dgm:pt modelId="{1FD44BE8-BBBB-4668-BA55-02C9CEFCFF52}" type="pres">
      <dgm:prSet presAssocID="{E6F097AD-EDCA-4B41-B3A4-7A37598F041D}" presName="dummy" presStyleCnt="0"/>
      <dgm:spPr/>
    </dgm:pt>
    <dgm:pt modelId="{61E5898C-076E-4F28-B8CD-8D02E056F7F7}" type="pres">
      <dgm:prSet presAssocID="{9E9CA433-0A9D-46D4-8976-93C713E06B9B}" presName="sibTrans" presStyleLbl="sibTrans2D1" presStyleIdx="2" presStyleCnt="3" custScaleX="114521"/>
      <dgm:spPr/>
    </dgm:pt>
  </dgm:ptLst>
  <dgm:cxnLst>
    <dgm:cxn modelId="{29EE3D62-DADC-4E65-9F49-4304E4B6F3B8}" srcId="{81F4E818-2E83-4B1B-8671-75F91D397770}" destId="{FFC5CCE2-1E40-48A5-A979-35FDDEC6BDC5}" srcOrd="0" destOrd="0" parTransId="{F3FA31A9-6F15-44B6-96B9-ADD42D11AC12}" sibTransId="{FAF91D62-039B-4F7A-B186-1E0A8CD56F00}"/>
    <dgm:cxn modelId="{80FF4E75-8DF3-4BBA-9535-683F864900CE}" srcId="{81F4E818-2E83-4B1B-8671-75F91D397770}" destId="{E6F097AD-EDCA-4B41-B3A4-7A37598F041D}" srcOrd="2" destOrd="0" parTransId="{44612573-7BDB-4538-890B-E2F6ECF5AD92}" sibTransId="{9E9CA433-0A9D-46D4-8976-93C713E06B9B}"/>
    <dgm:cxn modelId="{5A2A929A-4B24-42B8-B6AA-F42CE83BCE13}" type="presOf" srcId="{2D2FF6E5-A163-4D4B-AD97-974680B1E1A7}" destId="{967CCB92-7EBD-417F-8E97-415846F1DB9C}" srcOrd="0" destOrd="0" presId="urn:microsoft.com/office/officeart/2005/8/layout/radial6"/>
    <dgm:cxn modelId="{C0D532A2-BEA5-4ACD-9FDB-B05BF32DD4F2}" type="presOf" srcId="{81F4E818-2E83-4B1B-8671-75F91D397770}" destId="{7C415680-3CEA-4620-96C5-881F6AE3ECD1}" srcOrd="0" destOrd="0" presId="urn:microsoft.com/office/officeart/2005/8/layout/radial6"/>
    <dgm:cxn modelId="{41A4C9A2-ABA0-48ED-A8CE-2DC363438267}" srcId="{2D2FF6E5-A163-4D4B-AD97-974680B1E1A7}" destId="{218C1377-7DB7-470A-AE8D-6DAF9F4D0B69}" srcOrd="1" destOrd="0" parTransId="{F98D66A5-6F15-4B11-A829-00A02688CF1D}" sibTransId="{ECEBBF89-46A1-4E91-A416-7D3882576544}"/>
    <dgm:cxn modelId="{72DE6BCE-E92F-4F8F-87E2-8207735CDD1F}" srcId="{2D2FF6E5-A163-4D4B-AD97-974680B1E1A7}" destId="{81F4E818-2E83-4B1B-8671-75F91D397770}" srcOrd="0" destOrd="0" parTransId="{7CB5722F-FD7A-4C74-AE73-8ABB49FBEAC4}" sibTransId="{24FAA98C-CFCE-4F3D-8ED2-0833FA28CDDC}"/>
    <dgm:cxn modelId="{762FE2D3-EDC8-4826-A87C-C8F31C605326}" srcId="{81F4E818-2E83-4B1B-8671-75F91D397770}" destId="{F51B55BB-0F23-4343-90B9-5E6931954B10}" srcOrd="1" destOrd="0" parTransId="{8AB48399-2337-4600-9CB9-7CC3A827E9DA}" sibTransId="{789E036A-55DC-42F4-A76A-EB809E9623B1}"/>
    <dgm:cxn modelId="{A9BCEDDF-564B-4BC5-AC8B-BD70C620B5C0}" type="presOf" srcId="{FAF91D62-039B-4F7A-B186-1E0A8CD56F00}" destId="{52F578E9-3D04-41F5-AB5E-60187B75E879}" srcOrd="0" destOrd="0" presId="urn:microsoft.com/office/officeart/2005/8/layout/radial6"/>
    <dgm:cxn modelId="{A9E86FE0-8C35-4F12-92E4-5F3D2DFBF9CD}" type="presOf" srcId="{E6F097AD-EDCA-4B41-B3A4-7A37598F041D}" destId="{B35F54DC-638C-48EF-B5AE-40434E24B599}" srcOrd="0" destOrd="0" presId="urn:microsoft.com/office/officeart/2005/8/layout/radial6"/>
    <dgm:cxn modelId="{2E6E15E5-B4C4-4837-810B-2A4AE8366DA2}" type="presOf" srcId="{789E036A-55DC-42F4-A76A-EB809E9623B1}" destId="{906257EC-68DC-4718-9126-8733125219B5}" srcOrd="0" destOrd="0" presId="urn:microsoft.com/office/officeart/2005/8/layout/radial6"/>
    <dgm:cxn modelId="{8F14BFEC-37EB-4610-B96F-CA14CA899A8F}" type="presOf" srcId="{F51B55BB-0F23-4343-90B9-5E6931954B10}" destId="{0425A62F-A6AF-4DD3-B27C-289BE22E0934}" srcOrd="0" destOrd="0" presId="urn:microsoft.com/office/officeart/2005/8/layout/radial6"/>
    <dgm:cxn modelId="{93F1C6F5-DC98-4A8B-8A19-CCAF149A3356}" type="presOf" srcId="{FFC5CCE2-1E40-48A5-A979-35FDDEC6BDC5}" destId="{9F4B4378-9BF1-4B09-990A-582B09FB6C90}" srcOrd="0" destOrd="0" presId="urn:microsoft.com/office/officeart/2005/8/layout/radial6"/>
    <dgm:cxn modelId="{F14ACDFA-DD0F-4443-81DE-FF966AC00C98}" type="presOf" srcId="{9E9CA433-0A9D-46D4-8976-93C713E06B9B}" destId="{61E5898C-076E-4F28-B8CD-8D02E056F7F7}" srcOrd="0" destOrd="0" presId="urn:microsoft.com/office/officeart/2005/8/layout/radial6"/>
    <dgm:cxn modelId="{1D0393CA-3AE0-4ADE-84E9-03C59756CB44}" type="presParOf" srcId="{967CCB92-7EBD-417F-8E97-415846F1DB9C}" destId="{7C415680-3CEA-4620-96C5-881F6AE3ECD1}" srcOrd="0" destOrd="0" presId="urn:microsoft.com/office/officeart/2005/8/layout/radial6"/>
    <dgm:cxn modelId="{13054C14-BB06-4901-87DB-437602A2F92B}" type="presParOf" srcId="{967CCB92-7EBD-417F-8E97-415846F1DB9C}" destId="{9F4B4378-9BF1-4B09-990A-582B09FB6C90}" srcOrd="1" destOrd="0" presId="urn:microsoft.com/office/officeart/2005/8/layout/radial6"/>
    <dgm:cxn modelId="{F4ABFCAF-1ED7-4503-BDDF-1C2525748B76}" type="presParOf" srcId="{967CCB92-7EBD-417F-8E97-415846F1DB9C}" destId="{A055A942-3B69-417F-B31F-9C9F03F81ECA}" srcOrd="2" destOrd="0" presId="urn:microsoft.com/office/officeart/2005/8/layout/radial6"/>
    <dgm:cxn modelId="{82B86543-09BD-49C1-A1C7-80B29562A935}" type="presParOf" srcId="{967CCB92-7EBD-417F-8E97-415846F1DB9C}" destId="{52F578E9-3D04-41F5-AB5E-60187B75E879}" srcOrd="3" destOrd="0" presId="urn:microsoft.com/office/officeart/2005/8/layout/radial6"/>
    <dgm:cxn modelId="{A7DB85FA-9D07-4A42-A23A-47F16329513C}" type="presParOf" srcId="{967CCB92-7EBD-417F-8E97-415846F1DB9C}" destId="{0425A62F-A6AF-4DD3-B27C-289BE22E0934}" srcOrd="4" destOrd="0" presId="urn:microsoft.com/office/officeart/2005/8/layout/radial6"/>
    <dgm:cxn modelId="{68EE8849-5D11-4C4C-A825-603CBC8FCAB1}" type="presParOf" srcId="{967CCB92-7EBD-417F-8E97-415846F1DB9C}" destId="{950CF2AA-718F-4846-B0E2-B0CB7DCD767D}" srcOrd="5" destOrd="0" presId="urn:microsoft.com/office/officeart/2005/8/layout/radial6"/>
    <dgm:cxn modelId="{14BC73C2-C358-4E40-A64B-CF529FCFCC29}" type="presParOf" srcId="{967CCB92-7EBD-417F-8E97-415846F1DB9C}" destId="{906257EC-68DC-4718-9126-8733125219B5}" srcOrd="6" destOrd="0" presId="urn:microsoft.com/office/officeart/2005/8/layout/radial6"/>
    <dgm:cxn modelId="{19454FBE-262C-4A1B-B566-EF7793AD66DE}" type="presParOf" srcId="{967CCB92-7EBD-417F-8E97-415846F1DB9C}" destId="{B35F54DC-638C-48EF-B5AE-40434E24B599}" srcOrd="7" destOrd="0" presId="urn:microsoft.com/office/officeart/2005/8/layout/radial6"/>
    <dgm:cxn modelId="{960EE48C-DEDC-4D0C-B2CB-4D0AF6361790}" type="presParOf" srcId="{967CCB92-7EBD-417F-8E97-415846F1DB9C}" destId="{1FD44BE8-BBBB-4668-BA55-02C9CEFCFF52}" srcOrd="8" destOrd="0" presId="urn:microsoft.com/office/officeart/2005/8/layout/radial6"/>
    <dgm:cxn modelId="{7B50F93F-3475-4139-A1B1-8C2708063E9F}" type="presParOf" srcId="{967CCB92-7EBD-417F-8E97-415846F1DB9C}" destId="{61E5898C-076E-4F28-B8CD-8D02E056F7F7}" srcOrd="9" destOrd="0" presId="urn:microsoft.com/office/officeart/2005/8/layout/radial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0.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2241360" cy="5472608"/>
        <a:chOff x="0" y="0"/>
        <a:chExt cx="12241360" cy="5472608"/>
      </a:xfrm>
    </dsp:grpSpPr>
    <dsp:sp modelId="{2548ABF4-1ECF-4567-86A1-E4EE88F12401}">
      <dsp:nvSpPr>
        <dsp:cNvPr id="3" name="Rectangles 2"/>
        <dsp:cNvSpPr/>
      </dsp:nvSpPr>
      <dsp:spPr bwMode="white">
        <a:xfrm>
          <a:off x="1946285" y="0"/>
          <a:ext cx="3203130" cy="2135412"/>
        </a:xfrm>
        <a:prstGeom prst="rect">
          <a:avLst/>
        </a:prstGeom>
        <a:blipFill>
          <a:blip r:embed="rId1">
            <a:extLst>
              <a:ext uri="{28A0092B-C50C-407E-A947-70E740481C1C}">
                <a14:useLocalDpi xmlns:a14="http://schemas.microsoft.com/office/drawing/2010/main" val="0"/>
              </a:ext>
            </a:extLst>
          </a:blip>
          <a:srcRect/>
          <a:stretch>
            <a:fillRect l="-3000" r="-3000"/>
          </a:stretch>
        </a:blipFill>
      </dsp:spPr>
      <dsp:style>
        <a:lnRef idx="2">
          <a:schemeClr val="lt1"/>
        </a:lnRef>
        <a:fillRef idx="1">
          <a:schemeClr val="accent1">
            <a:tint val="50000"/>
          </a:schemeClr>
        </a:fillRef>
        <a:effectRef idx="0">
          <a:scrgbClr r="0" g="0" b="0"/>
        </a:effectRef>
        <a:fontRef idx="minor"/>
      </dsp:style>
      <dsp:txXfrm>
        <a:off x="1946285" y="0"/>
        <a:ext cx="3203130" cy="2135412"/>
      </dsp:txXfrm>
    </dsp:sp>
    <dsp:sp modelId="{28C87656-6720-4D94-B656-0F4C74D1BF56}">
      <dsp:nvSpPr>
        <dsp:cNvPr id="4" name="Rectangles 3"/>
        <dsp:cNvSpPr/>
      </dsp:nvSpPr>
      <dsp:spPr bwMode="white">
        <a:xfrm>
          <a:off x="5304115" y="2268943"/>
          <a:ext cx="4538044" cy="280307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21920" tIns="121920" rIns="121920" bIns="12192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az-Latn-AZ" sz="3200" dirty="0">
              <a:solidFill>
                <a:srgbClr val="C00000"/>
              </a:solidFill>
              <a:latin typeface="Footlight MT Light" panose="0204060206030A020304" pitchFamily="18" charset="0"/>
              <a:ea typeface="Arial Unicode MS" panose="020B0604020202020204" pitchFamily="34" charset="-128"/>
              <a:cs typeface="Arial Unicode MS" panose="020B0604020202020204" pitchFamily="34" charset="-128"/>
            </a:rPr>
            <a:t>Xəstəliyin gedişi dalğavari xarakter daşıyır.</a:t>
          </a:r>
          <a:endParaRPr lang="az-Latn-AZ" sz="3200" dirty="0">
            <a:solidFill>
              <a:srgbClr val="C00000"/>
            </a:solidFill>
            <a:latin typeface="Footlight MT Light" panose="0204060206030A020304" pitchFamily="18" charset="0"/>
            <a:ea typeface="Arial Unicode MS" panose="020B0604020202020204" pitchFamily="34" charset="-128"/>
            <a:cs typeface="Arial Unicode MS" panose="020B0604020202020204" pitchFamily="34" charset="-128"/>
          </a:endParaRPr>
        </a:p>
        <a:p>
          <a:pPr marL="285750" lvl="1" indent="-285750">
            <a:lnSpc>
              <a:spcPct val="100000"/>
            </a:lnSpc>
            <a:spcBef>
              <a:spcPct val="0"/>
            </a:spcBef>
            <a:spcAft>
              <a:spcPct val="15000"/>
            </a:spcAft>
            <a:buChar char="•"/>
          </a:pPr>
          <a:r>
            <a:rPr lang="az-Latn-AZ" sz="3200" dirty="0">
              <a:solidFill>
                <a:srgbClr val="C00000"/>
              </a:solidFill>
              <a:latin typeface="Footlight MT Light" panose="0204060206030A020304" pitchFamily="18" charset="0"/>
              <a:ea typeface="Arial Unicode MS" panose="020B0604020202020204" pitchFamily="34" charset="-128"/>
              <a:cs typeface="Arial Unicode MS" panose="020B0604020202020204" pitchFamily="34" charset="-128"/>
            </a:rPr>
            <a:t>Remissiya dövrü</a:t>
          </a:r>
          <a:endParaRPr lang="az-Latn-AZ" sz="3200" dirty="0">
            <a:solidFill>
              <a:srgbClr val="C00000"/>
            </a:solidFill>
            <a:latin typeface="Footlight MT Light" panose="0204060206030A020304" pitchFamily="18" charset="0"/>
            <a:ea typeface="Arial Unicode MS" panose="020B0604020202020204" pitchFamily="34" charset="-128"/>
            <a:cs typeface="Arial Unicode MS" panose="020B0604020202020204" pitchFamily="34" charset="-128"/>
          </a:endParaRPr>
        </a:p>
        <a:p>
          <a:pPr marL="285750" lvl="1" indent="-285750">
            <a:lnSpc>
              <a:spcPct val="100000"/>
            </a:lnSpc>
            <a:spcBef>
              <a:spcPct val="0"/>
            </a:spcBef>
            <a:spcAft>
              <a:spcPct val="15000"/>
            </a:spcAft>
            <a:buChar char="•"/>
          </a:pPr>
          <a:r>
            <a:rPr lang="az-Latn-AZ" sz="3200" dirty="0">
              <a:solidFill>
                <a:srgbClr val="C00000"/>
              </a:solidFill>
              <a:latin typeface="Footlight MT Light" panose="0204060206030A020304" pitchFamily="18" charset="0"/>
              <a:ea typeface="Arial Unicode MS" panose="020B0604020202020204" pitchFamily="34" charset="-128"/>
              <a:cs typeface="Arial Unicode MS" panose="020B0604020202020204" pitchFamily="34" charset="-128"/>
            </a:rPr>
            <a:t>Arterial təzyiqin yüksəlməsi dövrü</a:t>
          </a:r>
          <a:endParaRPr>
            <a:solidFill>
              <a:schemeClr val="tx1"/>
            </a:solidFill>
          </a:endParaRPr>
        </a:p>
      </dsp:txBody>
      <dsp:txXfrm>
        <a:off x="5304115" y="2268943"/>
        <a:ext cx="4538044" cy="2803070"/>
      </dsp:txXfrm>
    </dsp:sp>
    <dsp:sp modelId="{98E33B0E-F507-474C-ADBC-406A7EB23495}">
      <dsp:nvSpPr>
        <dsp:cNvPr id="5" name="Half Frame 4"/>
        <dsp:cNvSpPr/>
      </dsp:nvSpPr>
      <dsp:spPr bwMode="white">
        <a:xfrm>
          <a:off x="4903723" y="1868896"/>
          <a:ext cx="1089862" cy="1090144"/>
        </a:xfrm>
        <a:prstGeom prst="halfFrame">
          <a:avLst>
            <a:gd name="adj1" fmla="val 25770"/>
            <a:gd name="adj2" fmla="val 25770"/>
          </a:avLst>
        </a:prstGeom>
      </dsp:spPr>
      <dsp:style>
        <a:lnRef idx="2">
          <a:schemeClr val="lt1"/>
        </a:lnRef>
        <a:fillRef idx="1">
          <a:schemeClr val="accent1"/>
        </a:fillRef>
        <a:effectRef idx="0">
          <a:scrgbClr r="0" g="0" b="0"/>
        </a:effectRef>
        <a:fontRef idx="minor">
          <a:schemeClr val="lt1"/>
        </a:fontRef>
      </dsp:style>
      <dsp:txXfrm>
        <a:off x="4903723" y="1868896"/>
        <a:ext cx="1089862" cy="1090144"/>
      </dsp:txXfrm>
    </dsp:sp>
    <dsp:sp modelId="{B6E3965B-BCBD-4759-AACB-7CD4F142B9EC}">
      <dsp:nvSpPr>
        <dsp:cNvPr id="6" name="Half Frame 5"/>
        <dsp:cNvSpPr/>
      </dsp:nvSpPr>
      <dsp:spPr bwMode="white">
        <a:xfrm rot="5400000">
          <a:off x="9184113" y="1869037"/>
          <a:ext cx="1090144" cy="1089862"/>
        </a:xfrm>
        <a:prstGeom prst="halfFrame">
          <a:avLst>
            <a:gd name="adj1" fmla="val 25770"/>
            <a:gd name="adj2" fmla="val 25770"/>
          </a:avLst>
        </a:prstGeom>
      </dsp:spPr>
      <dsp:style>
        <a:lnRef idx="2">
          <a:schemeClr val="lt1"/>
        </a:lnRef>
        <a:fillRef idx="1">
          <a:schemeClr val="accent1"/>
        </a:fillRef>
        <a:effectRef idx="0">
          <a:scrgbClr r="0" g="0" b="0"/>
        </a:effectRef>
        <a:fontRef idx="minor">
          <a:schemeClr val="lt1"/>
        </a:fontRef>
      </dsp:style>
      <dsp:txXfrm rot="5400000">
        <a:off x="9184113" y="1869037"/>
        <a:ext cx="1090144" cy="1089862"/>
      </dsp:txXfrm>
    </dsp:sp>
    <dsp:sp modelId="{E8F32B6C-59AD-4EBE-9302-561A6A0406C1}">
      <dsp:nvSpPr>
        <dsp:cNvPr id="7" name="Half Frame 6"/>
        <dsp:cNvSpPr/>
      </dsp:nvSpPr>
      <dsp:spPr bwMode="white">
        <a:xfrm rot="16200000">
          <a:off x="4903582" y="4382605"/>
          <a:ext cx="1090144" cy="1089862"/>
        </a:xfrm>
        <a:prstGeom prst="halfFrame">
          <a:avLst>
            <a:gd name="adj1" fmla="val 25770"/>
            <a:gd name="adj2" fmla="val 25770"/>
          </a:avLst>
        </a:prstGeom>
      </dsp:spPr>
      <dsp:style>
        <a:lnRef idx="2">
          <a:schemeClr val="lt1"/>
        </a:lnRef>
        <a:fillRef idx="1">
          <a:schemeClr val="accent1"/>
        </a:fillRef>
        <a:effectRef idx="0">
          <a:scrgbClr r="0" g="0" b="0"/>
        </a:effectRef>
        <a:fontRef idx="minor">
          <a:schemeClr val="lt1"/>
        </a:fontRef>
      </dsp:style>
      <dsp:txXfrm rot="16200000">
        <a:off x="4903582" y="4382605"/>
        <a:ext cx="1090144" cy="1089862"/>
      </dsp:txXfrm>
    </dsp:sp>
    <dsp:sp modelId="{655AB4D4-E7CB-4111-B390-2EB62AE09BC7}">
      <dsp:nvSpPr>
        <dsp:cNvPr id="8" name="Half Frame 7"/>
        <dsp:cNvSpPr/>
      </dsp:nvSpPr>
      <dsp:spPr bwMode="white">
        <a:xfrm rot="10800000">
          <a:off x="9184254" y="4382464"/>
          <a:ext cx="1089862" cy="1090144"/>
        </a:xfrm>
        <a:prstGeom prst="halfFrame">
          <a:avLst>
            <a:gd name="adj1" fmla="val 25770"/>
            <a:gd name="adj2" fmla="val 25770"/>
          </a:avLst>
        </a:prstGeom>
      </dsp:spPr>
      <dsp:style>
        <a:lnRef idx="2">
          <a:schemeClr val="lt1"/>
        </a:lnRef>
        <a:fillRef idx="1">
          <a:schemeClr val="accent1"/>
        </a:fillRef>
        <a:effectRef idx="0">
          <a:scrgbClr r="0" g="0" b="0"/>
        </a:effectRef>
        <a:fontRef idx="minor">
          <a:schemeClr val="lt1"/>
        </a:fontRef>
      </dsp:style>
      <dsp:txXfrm rot="10800000">
        <a:off x="9184254" y="4382464"/>
        <a:ext cx="1089862" cy="1090144"/>
      </dsp:txXfrm>
    </dsp:sp>
  </dsp:spTree>
</dsp:drawing>
</file>

<file path=ppt/diagrams/drawing1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9916876" cy="3717445"/>
        <a:chOff x="0" y="0"/>
        <a:chExt cx="9916876" cy="3717445"/>
      </a:xfrm>
    </dsp:grpSpPr>
    <dsp:sp modelId="{8B497F7A-3EB8-4631-8117-A8C3C029EBF9}">
      <dsp:nvSpPr>
        <dsp:cNvPr id="3" name="Rounded Rectangle 2"/>
        <dsp:cNvSpPr/>
      </dsp:nvSpPr>
      <dsp:spPr bwMode="white">
        <a:xfrm>
          <a:off x="0" y="1407955"/>
          <a:ext cx="1502557" cy="901534"/>
        </a:xfrm>
        <a:prstGeom prst="roundRect">
          <a:avLst>
            <a:gd name="adj" fmla="val 10000"/>
          </a:avLst>
        </a:prstGeom>
      </dsp:spPr>
      <dsp:style>
        <a:lnRef idx="0">
          <a:schemeClr val="lt1"/>
        </a:lnRef>
        <a:fillRef idx="3">
          <a:schemeClr val="accent1">
            <a:shade val="50000"/>
            <a:hueOff val="0"/>
            <a:satOff val="0"/>
            <a:lumOff val="0"/>
            <a:alpha val="100000"/>
          </a:schemeClr>
        </a:fillRef>
        <a:effectRef idx="3">
          <a:scrgbClr r="0" g="0" b="0"/>
        </a:effectRef>
        <a:fontRef idx="minor">
          <a:schemeClr val="lt1"/>
        </a:fontRef>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Font typeface="Arial" panose="020B0604020202020204" pitchFamily="34" charset="0"/>
            <a:buChar char="•"/>
          </a:pPr>
          <a:r>
            <a:rPr lang="en-US" sz="2400" b="0" i="0" dirty="0" err="1">
              <a:latin typeface="Footlight MT Light" panose="0204060206030A020304" pitchFamily="18" charset="0"/>
            </a:rPr>
            <a:t>Elektro-kardio-qramma</a:t>
          </a:r>
          <a:r>
            <a:rPr lang="en-US" sz="2400" b="0" i="0" dirty="0">
              <a:latin typeface="Footlight MT Light" panose="0204060206030A020304" pitchFamily="18" charset="0"/>
            </a:rPr>
            <a:t> (EKQ)</a:t>
          </a:r>
        </a:p>
      </dsp:txBody>
      <dsp:txXfrm>
        <a:off x="0" y="1407955"/>
        <a:ext cx="1502557" cy="901534"/>
      </dsp:txXfrm>
    </dsp:sp>
    <dsp:sp modelId="{C4437C20-5717-4E40-B298-DF8DCABB99C8}">
      <dsp:nvSpPr>
        <dsp:cNvPr id="4" name="Right Arrow 3"/>
        <dsp:cNvSpPr/>
      </dsp:nvSpPr>
      <dsp:spPr bwMode="white">
        <a:xfrm>
          <a:off x="1643797" y="1672405"/>
          <a:ext cx="318542" cy="372634"/>
        </a:xfrm>
        <a:prstGeom prst="rightArrow">
          <a:avLst>
            <a:gd name="adj1" fmla="val 60000"/>
            <a:gd name="adj2" fmla="val 50000"/>
          </a:avLst>
        </a:prstGeom>
      </dsp:spPr>
      <dsp:style>
        <a:lnRef idx="0">
          <a:schemeClr val="accent1">
            <a:shade val="90000"/>
            <a:hueOff val="0"/>
            <a:satOff val="0"/>
            <a:lumOff val="0"/>
            <a:alpha val="100000"/>
          </a:schemeClr>
        </a:lnRef>
        <a:fillRef idx="3">
          <a:schemeClr val="accent1">
            <a:shade val="90000"/>
            <a:hueOff val="0"/>
            <a:satOff val="0"/>
            <a:lumOff val="0"/>
            <a:alpha val="100000"/>
          </a:schemeClr>
        </a:fillRef>
        <a:effectRef idx="3">
          <a:scrgbClr r="0" g="0" b="0"/>
        </a:effectRef>
        <a:fontRef idx="minor">
          <a:schemeClr val="lt1"/>
        </a:fontRef>
      </dsp:style>
      <dsp:txBody>
        <a:bodyPr lIns="0" tIns="0" rIns="0" bIns="0" anchor="ctr"/>
        <a:lstStyle>
          <a:lvl1pPr algn="ctr">
            <a:defRPr sz="14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endParaRPr lang="en-US"/>
        </a:p>
      </dsp:txBody>
      <dsp:txXfrm>
        <a:off x="1643797" y="1672405"/>
        <a:ext cx="318542" cy="372634"/>
      </dsp:txXfrm>
    </dsp:sp>
    <dsp:sp modelId="{876AA7A8-F31B-4976-B1C9-DBF97BE8A0C9}">
      <dsp:nvSpPr>
        <dsp:cNvPr id="5" name="Rounded Rectangle 4"/>
        <dsp:cNvSpPr/>
      </dsp:nvSpPr>
      <dsp:spPr bwMode="white">
        <a:xfrm>
          <a:off x="2103580" y="1407955"/>
          <a:ext cx="1502557" cy="901534"/>
        </a:xfrm>
        <a:prstGeom prst="roundRect">
          <a:avLst>
            <a:gd name="adj" fmla="val 10000"/>
          </a:avLst>
        </a:prstGeom>
      </dsp:spPr>
      <dsp:style>
        <a:lnRef idx="0">
          <a:schemeClr val="lt1"/>
        </a:lnRef>
        <a:fillRef idx="3">
          <a:schemeClr val="accent1">
            <a:shade val="50000"/>
            <a:hueOff val="-120000"/>
            <a:satOff val="-18979"/>
            <a:lumOff val="19922"/>
            <a:alpha val="100000"/>
          </a:schemeClr>
        </a:fillRef>
        <a:effectRef idx="3">
          <a:scrgbClr r="0" g="0" b="0"/>
        </a:effectRef>
        <a:fontRef idx="minor">
          <a:schemeClr val="lt1"/>
        </a:fontRef>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Font typeface="Arial" panose="020B0604020202020204" pitchFamily="34" charset="0"/>
            <a:buChar char="•"/>
          </a:pPr>
          <a:r>
            <a:rPr lang="en-US" sz="2400" b="0" i="0" dirty="0" err="1">
              <a:latin typeface="Footlight MT Light" panose="0204060206030A020304" pitchFamily="18" charset="0"/>
            </a:rPr>
            <a:t>Sidiyin</a:t>
          </a:r>
          <a:r>
            <a:rPr lang="en-US" sz="2400" b="0" i="0" dirty="0">
              <a:latin typeface="Footlight MT Light" panose="0204060206030A020304" pitchFamily="18" charset="0"/>
            </a:rPr>
            <a:t> </a:t>
          </a:r>
          <a:r>
            <a:rPr lang="en-US" sz="2400" b="0" i="0" dirty="0" err="1">
              <a:latin typeface="Footlight MT Light" panose="0204060206030A020304" pitchFamily="18" charset="0"/>
            </a:rPr>
            <a:t>ümumi</a:t>
          </a:r>
          <a:r>
            <a:rPr lang="en-US" sz="2400" b="0" i="0" dirty="0">
              <a:latin typeface="Footlight MT Light" panose="0204060206030A020304" pitchFamily="18" charset="0"/>
            </a:rPr>
            <a:t> </a:t>
          </a:r>
          <a:r>
            <a:rPr lang="en-US" sz="2400" b="0" i="0" dirty="0" err="1">
              <a:latin typeface="Footlight MT Light" panose="0204060206030A020304" pitchFamily="18" charset="0"/>
            </a:rPr>
            <a:t>analizi</a:t>
          </a:r>
          <a:endParaRPr lang="en-US" sz="2400" b="0" i="0" dirty="0">
            <a:latin typeface="Footlight MT Light" panose="0204060206030A020304" pitchFamily="18" charset="0"/>
          </a:endParaRPr>
        </a:p>
      </dsp:txBody>
      <dsp:txXfrm>
        <a:off x="2103580" y="1407955"/>
        <a:ext cx="1502557" cy="901534"/>
      </dsp:txXfrm>
    </dsp:sp>
    <dsp:sp modelId="{3E7A8CCA-C5FC-4B54-B7CD-4A70918E3F84}">
      <dsp:nvSpPr>
        <dsp:cNvPr id="6" name="Right Arrow 5"/>
        <dsp:cNvSpPr/>
      </dsp:nvSpPr>
      <dsp:spPr bwMode="white">
        <a:xfrm>
          <a:off x="3747377" y="1672405"/>
          <a:ext cx="318542" cy="372634"/>
        </a:xfrm>
        <a:prstGeom prst="rightArrow">
          <a:avLst>
            <a:gd name="adj1" fmla="val 60000"/>
            <a:gd name="adj2" fmla="val 50000"/>
          </a:avLst>
        </a:prstGeom>
      </dsp:spPr>
      <dsp:style>
        <a:lnRef idx="0">
          <a:schemeClr val="accent1">
            <a:shade val="90000"/>
            <a:hueOff val="-150000"/>
            <a:satOff val="-22940"/>
            <a:lumOff val="21373"/>
            <a:alpha val="100000"/>
          </a:schemeClr>
        </a:lnRef>
        <a:fillRef idx="3">
          <a:schemeClr val="accent1">
            <a:shade val="90000"/>
            <a:hueOff val="-150000"/>
            <a:satOff val="-22940"/>
            <a:lumOff val="21373"/>
            <a:alpha val="100000"/>
          </a:schemeClr>
        </a:fillRef>
        <a:effectRef idx="3">
          <a:scrgbClr r="0" g="0" b="0"/>
        </a:effectRef>
        <a:fontRef idx="minor">
          <a:schemeClr val="lt1"/>
        </a:fontRef>
      </dsp:style>
      <dsp:txBody>
        <a:bodyPr lIns="0" tIns="0" rIns="0" bIns="0" anchor="ctr"/>
        <a:lstStyle>
          <a:lvl1pPr algn="ctr">
            <a:defRPr sz="14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endParaRPr lang="en-US"/>
        </a:p>
      </dsp:txBody>
      <dsp:txXfrm>
        <a:off x="3747377" y="1672405"/>
        <a:ext cx="318542" cy="372634"/>
      </dsp:txXfrm>
    </dsp:sp>
    <dsp:sp modelId="{065F7267-D1C9-47FE-990A-E0E7BD3BAED2}">
      <dsp:nvSpPr>
        <dsp:cNvPr id="7" name="Rounded Rectangle 6"/>
        <dsp:cNvSpPr/>
      </dsp:nvSpPr>
      <dsp:spPr bwMode="white">
        <a:xfrm>
          <a:off x="4207160" y="1407955"/>
          <a:ext cx="1502557" cy="901534"/>
        </a:xfrm>
        <a:prstGeom prst="roundRect">
          <a:avLst>
            <a:gd name="adj" fmla="val 10000"/>
          </a:avLst>
        </a:prstGeom>
      </dsp:spPr>
      <dsp:style>
        <a:lnRef idx="0">
          <a:schemeClr val="lt1"/>
        </a:lnRef>
        <a:fillRef idx="3">
          <a:schemeClr val="accent1">
            <a:shade val="50000"/>
            <a:hueOff val="-240000"/>
            <a:satOff val="-37960"/>
            <a:lumOff val="39843"/>
            <a:alpha val="100000"/>
          </a:schemeClr>
        </a:fillRef>
        <a:effectRef idx="3">
          <a:scrgbClr r="0" g="0" b="0"/>
        </a:effectRef>
        <a:fontRef idx="minor">
          <a:schemeClr val="lt1"/>
        </a:fontRef>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Font typeface="Arial" panose="020B0604020202020204" pitchFamily="34" charset="0"/>
            <a:buChar char="•"/>
          </a:pPr>
          <a:r>
            <a:rPr lang="en-US" sz="2400" b="0" i="0" dirty="0" err="1">
              <a:latin typeface="Footlight MT Light" panose="0204060206030A020304" pitchFamily="18" charset="0"/>
            </a:rPr>
            <a:t>Hematok-rit</a:t>
          </a:r>
          <a:endParaRPr lang="en-US" sz="2400" b="0" i="0" dirty="0">
            <a:latin typeface="Footlight MT Light" panose="0204060206030A020304" pitchFamily="18" charset="0"/>
          </a:endParaRPr>
        </a:p>
      </dsp:txBody>
      <dsp:txXfrm>
        <a:off x="4207160" y="1407955"/>
        <a:ext cx="1502557" cy="901534"/>
      </dsp:txXfrm>
    </dsp:sp>
    <dsp:sp modelId="{C762C861-6D0B-480D-85ED-95DFBF2DFE95}">
      <dsp:nvSpPr>
        <dsp:cNvPr id="8" name="Right Arrow 7"/>
        <dsp:cNvSpPr/>
      </dsp:nvSpPr>
      <dsp:spPr bwMode="white">
        <a:xfrm>
          <a:off x="5850957" y="1672405"/>
          <a:ext cx="318542" cy="372634"/>
        </a:xfrm>
        <a:prstGeom prst="rightArrow">
          <a:avLst>
            <a:gd name="adj1" fmla="val 60000"/>
            <a:gd name="adj2" fmla="val 50000"/>
          </a:avLst>
        </a:prstGeom>
      </dsp:spPr>
      <dsp:style>
        <a:lnRef idx="0">
          <a:schemeClr val="accent1">
            <a:shade val="90000"/>
            <a:hueOff val="-300000"/>
            <a:satOff val="-45881"/>
            <a:lumOff val="42745"/>
            <a:alpha val="100000"/>
          </a:schemeClr>
        </a:lnRef>
        <a:fillRef idx="3">
          <a:schemeClr val="accent1">
            <a:shade val="90000"/>
            <a:hueOff val="-300000"/>
            <a:satOff val="-45881"/>
            <a:lumOff val="42745"/>
            <a:alpha val="100000"/>
          </a:schemeClr>
        </a:fillRef>
        <a:effectRef idx="3">
          <a:scrgbClr r="0" g="0" b="0"/>
        </a:effectRef>
        <a:fontRef idx="minor">
          <a:schemeClr val="lt1"/>
        </a:fontRef>
      </dsp:style>
      <dsp:txBody>
        <a:bodyPr lIns="0" tIns="0" rIns="0" bIns="0" anchor="ctr"/>
        <a:lstStyle>
          <a:lvl1pPr algn="ctr">
            <a:defRPr sz="14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endParaRPr lang="en-US"/>
        </a:p>
      </dsp:txBody>
      <dsp:txXfrm>
        <a:off x="5850957" y="1672405"/>
        <a:ext cx="318542" cy="372634"/>
      </dsp:txXfrm>
    </dsp:sp>
    <dsp:sp modelId="{7E7AC7EA-B454-4256-B543-68A8FBFFF280}">
      <dsp:nvSpPr>
        <dsp:cNvPr id="9" name="Rounded Rectangle 8"/>
        <dsp:cNvSpPr/>
      </dsp:nvSpPr>
      <dsp:spPr bwMode="white">
        <a:xfrm>
          <a:off x="6310739" y="1407955"/>
          <a:ext cx="1502557" cy="901534"/>
        </a:xfrm>
        <a:prstGeom prst="roundRect">
          <a:avLst>
            <a:gd name="adj" fmla="val 10000"/>
          </a:avLst>
        </a:prstGeom>
      </dsp:spPr>
      <dsp:style>
        <a:lnRef idx="0">
          <a:schemeClr val="lt1"/>
        </a:lnRef>
        <a:fillRef idx="3">
          <a:schemeClr val="accent1">
            <a:tint val="55000"/>
            <a:hueOff val="60000"/>
            <a:satOff val="9490"/>
            <a:lumOff val="-9960"/>
            <a:alpha val="100000"/>
          </a:schemeClr>
        </a:fillRef>
        <a:effectRef idx="3">
          <a:scrgbClr r="0" g="0" b="0"/>
        </a:effectRef>
        <a:fontRef idx="minor">
          <a:schemeClr val="lt1"/>
        </a:fontRef>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Font typeface="Arial" panose="020B0604020202020204" pitchFamily="34" charset="0"/>
            <a:buChar char="•"/>
          </a:pPr>
          <a:r>
            <a:rPr lang="en-US" sz="2400" b="0" i="0" dirty="0" err="1">
              <a:latin typeface="Footlight MT Light" panose="0204060206030A020304" pitchFamily="18" charset="0"/>
            </a:rPr>
            <a:t>Zərdabda</a:t>
          </a:r>
          <a:r>
            <a:rPr lang="en-US" sz="2400" b="0" i="0" dirty="0">
              <a:latin typeface="Footlight MT Light" panose="0204060206030A020304" pitchFamily="18" charset="0"/>
            </a:rPr>
            <a:t> Kalium</a:t>
          </a:r>
        </a:p>
      </dsp:txBody>
      <dsp:txXfrm>
        <a:off x="6310739" y="1407955"/>
        <a:ext cx="1502557" cy="901534"/>
      </dsp:txXfrm>
    </dsp:sp>
    <dsp:sp modelId="{11669C0B-57BA-448B-AF57-9A8B118DC5AD}">
      <dsp:nvSpPr>
        <dsp:cNvPr id="10" name="Right Arrow 9"/>
        <dsp:cNvSpPr/>
      </dsp:nvSpPr>
      <dsp:spPr bwMode="white">
        <a:xfrm>
          <a:off x="7954537" y="1672405"/>
          <a:ext cx="318542" cy="372634"/>
        </a:xfrm>
        <a:prstGeom prst="rightArrow">
          <a:avLst>
            <a:gd name="adj1" fmla="val 60000"/>
            <a:gd name="adj2" fmla="val 50000"/>
          </a:avLst>
        </a:prstGeom>
      </dsp:spPr>
      <dsp:style>
        <a:lnRef idx="0">
          <a:schemeClr val="accent1">
            <a:tint val="50000"/>
            <a:hueOff val="150000"/>
            <a:satOff val="22941"/>
            <a:lumOff val="-21372"/>
            <a:alpha val="100000"/>
          </a:schemeClr>
        </a:lnRef>
        <a:fillRef idx="3">
          <a:schemeClr val="accent1">
            <a:tint val="50000"/>
            <a:hueOff val="150000"/>
            <a:satOff val="22941"/>
            <a:lumOff val="-21372"/>
            <a:alpha val="100000"/>
          </a:schemeClr>
        </a:fillRef>
        <a:effectRef idx="3">
          <a:scrgbClr r="0" g="0" b="0"/>
        </a:effectRef>
        <a:fontRef idx="minor">
          <a:schemeClr val="lt1"/>
        </a:fontRef>
      </dsp:style>
      <dsp:txBody>
        <a:bodyPr lIns="0" tIns="0" rIns="0" bIns="0" anchor="ctr"/>
        <a:lstStyle>
          <a:lvl1pPr algn="ctr">
            <a:defRPr sz="14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endParaRPr lang="en-US"/>
        </a:p>
      </dsp:txBody>
      <dsp:txXfrm>
        <a:off x="7954537" y="1672405"/>
        <a:ext cx="318542" cy="372634"/>
      </dsp:txXfrm>
    </dsp:sp>
    <dsp:sp modelId="{FEFC25FD-EC48-42E9-A361-699AF5A0A2C9}">
      <dsp:nvSpPr>
        <dsp:cNvPr id="11" name="Rounded Rectangle 10"/>
        <dsp:cNvSpPr/>
      </dsp:nvSpPr>
      <dsp:spPr bwMode="white">
        <a:xfrm>
          <a:off x="8414319" y="1407955"/>
          <a:ext cx="1502557" cy="901534"/>
        </a:xfrm>
        <a:prstGeom prst="roundRect">
          <a:avLst>
            <a:gd name="adj" fmla="val 10000"/>
          </a:avLst>
        </a:prstGeom>
      </dsp:spPr>
      <dsp:style>
        <a:lnRef idx="0">
          <a:schemeClr val="lt1"/>
        </a:lnRef>
        <a:fillRef idx="3">
          <a:schemeClr val="accent1">
            <a:tint val="55000"/>
            <a:hueOff val="180000"/>
            <a:satOff val="28471"/>
            <a:lumOff val="-29881"/>
            <a:alpha val="100000"/>
          </a:schemeClr>
        </a:fillRef>
        <a:effectRef idx="3">
          <a:scrgbClr r="0" g="0" b="0"/>
        </a:effectRef>
        <a:fontRef idx="minor">
          <a:schemeClr val="lt1"/>
        </a:fontRef>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Font typeface="Arial" panose="020B0604020202020204" pitchFamily="34" charset="0"/>
            <a:buChar char="•"/>
          </a:pPr>
          <a:r>
            <a:rPr lang="en-US" sz="2400" b="0" i="0" dirty="0" err="1">
              <a:latin typeface="Footlight MT Light" panose="0204060206030A020304" pitchFamily="18" charset="0"/>
            </a:rPr>
            <a:t>Zərdabda</a:t>
          </a:r>
          <a:r>
            <a:rPr lang="en-US" sz="2400" b="0" i="0" dirty="0">
              <a:latin typeface="Footlight MT Light" panose="0204060206030A020304" pitchFamily="18" charset="0"/>
            </a:rPr>
            <a:t> </a:t>
          </a:r>
          <a:r>
            <a:rPr lang="en-US" sz="2400" b="0" i="0" dirty="0" err="1">
              <a:latin typeface="Footlight MT Light" panose="0204060206030A020304" pitchFamily="18" charset="0"/>
            </a:rPr>
            <a:t>kreatinin</a:t>
          </a:r>
          <a:r>
            <a:rPr lang="en-US" sz="2400" b="0" i="0" dirty="0">
              <a:latin typeface="Footlight MT Light" panose="0204060206030A020304" pitchFamily="18" charset="0"/>
            </a:rPr>
            <a:t> </a:t>
          </a:r>
          <a:r>
            <a:rPr lang="en-US" sz="2400" b="0" i="0" dirty="0" err="1">
              <a:latin typeface="Footlight MT Light" panose="0204060206030A020304" pitchFamily="18" charset="0"/>
            </a:rPr>
            <a:t>və</a:t>
          </a:r>
          <a:r>
            <a:rPr lang="en-US" sz="2400" b="0" i="0" dirty="0">
              <a:latin typeface="Footlight MT Light" panose="0204060206030A020304" pitchFamily="18" charset="0"/>
            </a:rPr>
            <a:t> </a:t>
          </a:r>
          <a:r>
            <a:rPr lang="en-US" sz="2400" b="0" i="0" dirty="0" err="1">
              <a:latin typeface="Footlight MT Light" panose="0204060206030A020304" pitchFamily="18" charset="0"/>
            </a:rPr>
            <a:t>sidik</a:t>
          </a:r>
          <a:r>
            <a:rPr lang="en-US" sz="2400" b="0" i="0" dirty="0">
              <a:latin typeface="Footlight MT Light" panose="0204060206030A020304" pitchFamily="18" charset="0"/>
            </a:rPr>
            <a:t> </a:t>
          </a:r>
          <a:r>
            <a:rPr lang="en-US" sz="2400" b="0" i="0" dirty="0" err="1">
              <a:latin typeface="Footlight MT Light" panose="0204060206030A020304" pitchFamily="18" charset="0"/>
            </a:rPr>
            <a:t>cövhəri</a:t>
          </a:r>
          <a:endParaRPr lang="en-US" sz="2400" b="0" i="0" dirty="0">
            <a:latin typeface="Footlight MT Light" panose="0204060206030A020304" pitchFamily="18" charset="0"/>
          </a:endParaRPr>
        </a:p>
      </dsp:txBody>
      <dsp:txXfrm>
        <a:off x="8414319" y="1407955"/>
        <a:ext cx="1502557" cy="901534"/>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7510899" cy="4149493"/>
        <a:chOff x="0" y="0"/>
        <a:chExt cx="7510899" cy="4149493"/>
      </a:xfrm>
    </dsp:grpSpPr>
    <dsp:sp modelId="{AA4ABB1E-D465-4E33-9DDC-B795B47F2AD6}">
      <dsp:nvSpPr>
        <dsp:cNvPr id="5" name="Freeform 4"/>
        <dsp:cNvSpPr/>
      </dsp:nvSpPr>
      <dsp:spPr bwMode="white">
        <a:xfrm>
          <a:off x="2084985" y="1629764"/>
          <a:ext cx="1512185" cy="676892"/>
        </a:xfrm>
        <a:custGeom>
          <a:avLst/>
          <a:gdLst/>
          <a:ahLst/>
          <a:cxnLst/>
          <a:pathLst>
            <a:path w="2381" h="1066">
              <a:moveTo>
                <a:pt x="2381" y="0"/>
              </a:moveTo>
              <a:lnTo>
                <a:pt x="2381" y="848"/>
              </a:lnTo>
              <a:lnTo>
                <a:pt x="0" y="848"/>
              </a:lnTo>
              <a:lnTo>
                <a:pt x="0" y="1066"/>
              </a:lnTo>
            </a:path>
          </a:pathLst>
        </a:custGeom>
      </dsp:spPr>
      <dsp:style>
        <a:lnRef idx="2">
          <a:schemeClr val="accent1">
            <a:shade val="60000"/>
          </a:schemeClr>
        </a:lnRef>
        <a:fillRef idx="0">
          <a:schemeClr val="accent1"/>
        </a:fillRef>
        <a:effectRef idx="0">
          <a:scrgbClr r="0" g="0" b="0"/>
        </a:effectRef>
        <a:fontRef idx="minor"/>
      </dsp:style>
      <dsp:txXfrm>
        <a:off x="2084985" y="1629764"/>
        <a:ext cx="1512185" cy="676892"/>
      </dsp:txXfrm>
    </dsp:sp>
    <dsp:sp modelId="{95ACE5AF-C5C1-4A43-9190-70A0E4918296}">
      <dsp:nvSpPr>
        <dsp:cNvPr id="8" name="Freeform 7"/>
        <dsp:cNvSpPr/>
      </dsp:nvSpPr>
      <dsp:spPr bwMode="white">
        <a:xfrm>
          <a:off x="3597170" y="1629764"/>
          <a:ext cx="1540752" cy="676201"/>
        </a:xfrm>
        <a:custGeom>
          <a:avLst/>
          <a:gdLst/>
          <a:ahLst/>
          <a:cxnLst/>
          <a:pathLst>
            <a:path w="2426" h="1065">
              <a:moveTo>
                <a:pt x="0" y="0"/>
              </a:moveTo>
              <a:lnTo>
                <a:pt x="0" y="847"/>
              </a:lnTo>
              <a:lnTo>
                <a:pt x="2426" y="847"/>
              </a:lnTo>
              <a:lnTo>
                <a:pt x="2426" y="1065"/>
              </a:lnTo>
            </a:path>
          </a:pathLst>
        </a:custGeom>
      </dsp:spPr>
      <dsp:style>
        <a:lnRef idx="2">
          <a:schemeClr val="accent1">
            <a:shade val="60000"/>
          </a:schemeClr>
        </a:lnRef>
        <a:fillRef idx="0">
          <a:schemeClr val="accent1"/>
        </a:fillRef>
        <a:effectRef idx="0">
          <a:scrgbClr r="0" g="0" b="0"/>
        </a:effectRef>
        <a:fontRef idx="minor"/>
      </dsp:style>
      <dsp:txXfrm>
        <a:off x="3597170" y="1629764"/>
        <a:ext cx="1540752" cy="676201"/>
      </dsp:txXfrm>
    </dsp:sp>
    <dsp:sp modelId="{961537FF-E6C7-4D4F-A832-C7B0E8FC4F0E}">
      <dsp:nvSpPr>
        <dsp:cNvPr id="3" name="Rounded Rectangle 2"/>
        <dsp:cNvSpPr/>
      </dsp:nvSpPr>
      <dsp:spPr bwMode="white">
        <a:xfrm>
          <a:off x="2352944" y="49597"/>
          <a:ext cx="2488452" cy="1580167"/>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2352944" y="49597"/>
        <a:ext cx="2488452" cy="1580167"/>
      </dsp:txXfrm>
    </dsp:sp>
    <dsp:sp modelId="{7E7F7360-4DD5-4978-B6FD-2F9CA5C5A718}">
      <dsp:nvSpPr>
        <dsp:cNvPr id="4" name="Rounded Rectangle 3"/>
        <dsp:cNvSpPr/>
      </dsp:nvSpPr>
      <dsp:spPr bwMode="white">
        <a:xfrm>
          <a:off x="2629439" y="312267"/>
          <a:ext cx="2488452" cy="1580167"/>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129539" tIns="129539" rIns="129539" bIns="129539" anchor="ctr"/>
        <a:lstStyle>
          <a:lvl1pPr algn="ctr">
            <a:defRPr sz="3400"/>
          </a:lvl1pPr>
          <a:lvl2pPr marL="228600" indent="-228600" algn="ctr">
            <a:defRPr sz="2600"/>
          </a:lvl2pPr>
          <a:lvl3pPr marL="457200" indent="-228600" algn="ctr">
            <a:defRPr sz="2600"/>
          </a:lvl3pPr>
          <a:lvl4pPr marL="685800" indent="-228600" algn="ctr">
            <a:defRPr sz="2600"/>
          </a:lvl4pPr>
          <a:lvl5pPr marL="914400" indent="-228600" algn="ctr">
            <a:defRPr sz="2600"/>
          </a:lvl5pPr>
          <a:lvl6pPr marL="1143000" indent="-228600" algn="ctr">
            <a:defRPr sz="2600"/>
          </a:lvl6pPr>
          <a:lvl7pPr marL="1371600" indent="-228600" algn="ctr">
            <a:defRPr sz="2600"/>
          </a:lvl7pPr>
          <a:lvl8pPr marL="1600200" indent="-228600" algn="ctr">
            <a:defRPr sz="2600"/>
          </a:lvl8pPr>
          <a:lvl9pPr marL="1828800" indent="-228600" algn="ctr">
            <a:defRPr sz="2600"/>
          </a:lvl9pPr>
        </a:lstStyle>
        <a:p>
          <a:pPr lvl="0">
            <a:lnSpc>
              <a:spcPct val="100000"/>
            </a:lnSpc>
            <a:spcBef>
              <a:spcPct val="0"/>
            </a:spcBef>
            <a:spcAft>
              <a:spcPct val="35000"/>
            </a:spcAft>
          </a:pPr>
          <a:r>
            <a:rPr lang="az-Latn-AZ" dirty="0">
              <a:solidFill>
                <a:srgbClr val="C00000"/>
              </a:solidFill>
              <a:latin typeface="Footlight MT Light" panose="0204060206030A020304" pitchFamily="18" charset="0"/>
            </a:rPr>
            <a:t>Hipertoniya</a:t>
          </a:r>
          <a:endParaRPr lang="en-US" dirty="0">
            <a:solidFill>
              <a:srgbClr val="C00000"/>
            </a:solidFill>
            <a:latin typeface="Footlight MT Light" panose="0204060206030A020304" pitchFamily="18" charset="0"/>
          </a:endParaRPr>
        </a:p>
      </dsp:txBody>
      <dsp:txXfrm>
        <a:off x="2629439" y="312267"/>
        <a:ext cx="2488452" cy="1580167"/>
      </dsp:txXfrm>
    </dsp:sp>
    <dsp:sp modelId="{B89C2865-45A4-4703-91B2-28DCC3CD3344}">
      <dsp:nvSpPr>
        <dsp:cNvPr id="6" name="Rounded Rectangle 5"/>
        <dsp:cNvSpPr/>
      </dsp:nvSpPr>
      <dsp:spPr bwMode="white">
        <a:xfrm>
          <a:off x="840759" y="2306656"/>
          <a:ext cx="2488452" cy="1580167"/>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840759" y="2306656"/>
        <a:ext cx="2488452" cy="1580167"/>
      </dsp:txXfrm>
    </dsp:sp>
    <dsp:sp modelId="{3C94E5CA-FD72-4379-9203-521BCF76B0FF}">
      <dsp:nvSpPr>
        <dsp:cNvPr id="7" name="Rounded Rectangle 6"/>
        <dsp:cNvSpPr/>
      </dsp:nvSpPr>
      <dsp:spPr bwMode="white">
        <a:xfrm>
          <a:off x="1117254" y="2569326"/>
          <a:ext cx="2488452" cy="1580167"/>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129539" tIns="129539" rIns="129539" bIns="129539" anchor="ctr"/>
        <a:lstStyle>
          <a:lvl1pPr algn="ctr">
            <a:defRPr sz="3400"/>
          </a:lvl1pPr>
          <a:lvl2pPr marL="228600" indent="-228600" algn="ctr">
            <a:defRPr sz="2600"/>
          </a:lvl2pPr>
          <a:lvl3pPr marL="457200" indent="-228600" algn="ctr">
            <a:defRPr sz="2600"/>
          </a:lvl3pPr>
          <a:lvl4pPr marL="685800" indent="-228600" algn="ctr">
            <a:defRPr sz="2600"/>
          </a:lvl4pPr>
          <a:lvl5pPr marL="914400" indent="-228600" algn="ctr">
            <a:defRPr sz="2600"/>
          </a:lvl5pPr>
          <a:lvl6pPr marL="1143000" indent="-228600" algn="ctr">
            <a:defRPr sz="2600"/>
          </a:lvl6pPr>
          <a:lvl7pPr marL="1371600" indent="-228600" algn="ctr">
            <a:defRPr sz="2600"/>
          </a:lvl7pPr>
          <a:lvl8pPr marL="1600200" indent="-228600" algn="ctr">
            <a:defRPr sz="2600"/>
          </a:lvl8pPr>
          <a:lvl9pPr marL="1828800" indent="-228600" algn="ctr">
            <a:defRPr sz="2600"/>
          </a:lvl9pPr>
        </a:lstStyle>
        <a:p>
          <a:pPr lvl="0">
            <a:lnSpc>
              <a:spcPct val="100000"/>
            </a:lnSpc>
            <a:spcBef>
              <a:spcPct val="0"/>
            </a:spcBef>
            <a:spcAft>
              <a:spcPct val="35000"/>
            </a:spcAft>
          </a:pPr>
          <a:r>
            <a:rPr lang="az-Latn-AZ" dirty="0">
              <a:solidFill>
                <a:srgbClr val="C00000"/>
              </a:solidFill>
              <a:latin typeface="Footlight MT Light" panose="0204060206030A020304" pitchFamily="18" charset="0"/>
            </a:rPr>
            <a:t>Birincili</a:t>
          </a:r>
          <a:endParaRPr lang="en-US" dirty="0">
            <a:solidFill>
              <a:srgbClr val="C00000"/>
            </a:solidFill>
            <a:latin typeface="Footlight MT Light" panose="0204060206030A020304" pitchFamily="18" charset="0"/>
          </a:endParaRPr>
        </a:p>
      </dsp:txBody>
      <dsp:txXfrm>
        <a:off x="1117254" y="2569326"/>
        <a:ext cx="2488452" cy="1580167"/>
      </dsp:txXfrm>
    </dsp:sp>
    <dsp:sp modelId="{CDF11493-3DBF-44BD-8DC6-64B8A0363441}">
      <dsp:nvSpPr>
        <dsp:cNvPr id="9" name="Rounded Rectangle 8"/>
        <dsp:cNvSpPr/>
      </dsp:nvSpPr>
      <dsp:spPr bwMode="white">
        <a:xfrm>
          <a:off x="3893697" y="2305965"/>
          <a:ext cx="2488452" cy="1580167"/>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3893697" y="2305965"/>
        <a:ext cx="2488452" cy="1580167"/>
      </dsp:txXfrm>
    </dsp:sp>
    <dsp:sp modelId="{ABFD1860-6168-4838-89C5-40BDB52A882C}">
      <dsp:nvSpPr>
        <dsp:cNvPr id="10" name="Rounded Rectangle 9"/>
        <dsp:cNvSpPr/>
      </dsp:nvSpPr>
      <dsp:spPr bwMode="white">
        <a:xfrm>
          <a:off x="4170191" y="2568635"/>
          <a:ext cx="2488452" cy="1580167"/>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129539" tIns="129539" rIns="129539" bIns="129539" anchor="ctr"/>
        <a:lstStyle>
          <a:lvl1pPr algn="ctr">
            <a:defRPr sz="3400"/>
          </a:lvl1pPr>
          <a:lvl2pPr marL="228600" indent="-228600" algn="ctr">
            <a:defRPr sz="2600"/>
          </a:lvl2pPr>
          <a:lvl3pPr marL="457200" indent="-228600" algn="ctr">
            <a:defRPr sz="2600"/>
          </a:lvl3pPr>
          <a:lvl4pPr marL="685800" indent="-228600" algn="ctr">
            <a:defRPr sz="2600"/>
          </a:lvl4pPr>
          <a:lvl5pPr marL="914400" indent="-228600" algn="ctr">
            <a:defRPr sz="2600"/>
          </a:lvl5pPr>
          <a:lvl6pPr marL="1143000" indent="-228600" algn="ctr">
            <a:defRPr sz="2600"/>
          </a:lvl6pPr>
          <a:lvl7pPr marL="1371600" indent="-228600" algn="ctr">
            <a:defRPr sz="2600"/>
          </a:lvl7pPr>
          <a:lvl8pPr marL="1600200" indent="-228600" algn="ctr">
            <a:defRPr sz="2600"/>
          </a:lvl8pPr>
          <a:lvl9pPr marL="1828800" indent="-228600" algn="ctr">
            <a:defRPr sz="2600"/>
          </a:lvl9pPr>
        </a:lstStyle>
        <a:p>
          <a:pPr lvl="0">
            <a:lnSpc>
              <a:spcPct val="100000"/>
            </a:lnSpc>
            <a:spcBef>
              <a:spcPct val="0"/>
            </a:spcBef>
            <a:spcAft>
              <a:spcPct val="35000"/>
            </a:spcAft>
          </a:pPr>
          <a:r>
            <a:rPr lang="az-Latn-AZ" dirty="0">
              <a:solidFill>
                <a:schemeClr val="dk1"/>
              </a:solidFill>
            </a:rPr>
            <a:t> </a:t>
          </a:r>
          <a:r>
            <a:rPr lang="az-Latn-AZ" dirty="0">
              <a:solidFill>
                <a:srgbClr val="C00000"/>
              </a:solidFill>
              <a:latin typeface="Footlight MT Light" panose="0204060206030A020304" pitchFamily="18" charset="0"/>
            </a:rPr>
            <a:t>İkincili</a:t>
          </a:r>
          <a:endParaRPr lang="en-US" dirty="0">
            <a:solidFill>
              <a:schemeClr val="dk1"/>
            </a:solidFill>
          </a:endParaRPr>
        </a:p>
      </dsp:txBody>
      <dsp:txXfrm>
        <a:off x="4170191" y="2568635"/>
        <a:ext cx="2488452" cy="15801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F1F52-0351-4B95-8766-53ADB515E783}">
      <dsp:nvSpPr>
        <dsp:cNvPr id="0" name=""/>
        <dsp:cNvSpPr/>
      </dsp:nvSpPr>
      <dsp:spPr>
        <a:xfrm>
          <a:off x="-6125176"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311B8A-2DAA-4A41-B4D1-6EF9AC00C77A}">
      <dsp:nvSpPr>
        <dsp:cNvPr id="0" name=""/>
        <dsp:cNvSpPr/>
      </dsp:nvSpPr>
      <dsp:spPr>
        <a:xfrm>
          <a:off x="752110" y="541866"/>
          <a:ext cx="10262343" cy="1083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71120" rIns="71120" bIns="71120" numCol="1" spcCol="1270" anchor="ctr" anchorCtr="0">
          <a:noAutofit/>
        </a:bodyPr>
        <a:lstStyle/>
        <a:p>
          <a:pPr marL="0" lvl="0" indent="0" algn="l" defTabSz="1244600">
            <a:lnSpc>
              <a:spcPct val="90000"/>
            </a:lnSpc>
            <a:spcBef>
              <a:spcPct val="0"/>
            </a:spcBef>
            <a:spcAft>
              <a:spcPct val="35000"/>
            </a:spcAft>
            <a:buNone/>
          </a:pPr>
          <a:r>
            <a:rPr lang="az-Latn-AZ" sz="2800" kern="1200" dirty="0">
              <a:latin typeface="Footlight MT Light" panose="0204060206030A020304" pitchFamily="18" charset="0"/>
            </a:rPr>
            <a:t>Periferik damarların spazmı ilə əlaqədar periferik müqavimətin artması</a:t>
          </a:r>
          <a:endParaRPr lang="en-US" sz="2800" kern="1200" dirty="0">
            <a:latin typeface="Footlight MT Light" panose="0204060206030A020304" pitchFamily="18" charset="0"/>
          </a:endParaRPr>
        </a:p>
      </dsp:txBody>
      <dsp:txXfrm>
        <a:off x="752110" y="541866"/>
        <a:ext cx="10262343" cy="1083733"/>
      </dsp:txXfrm>
    </dsp:sp>
    <dsp:sp modelId="{FDD4C34B-40C3-4E6B-8235-22E5687800CE}">
      <dsp:nvSpPr>
        <dsp:cNvPr id="0" name=""/>
        <dsp:cNvSpPr/>
      </dsp:nvSpPr>
      <dsp:spPr>
        <a:xfrm>
          <a:off x="74777" y="4064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CF3212-504D-41D1-B45F-36C86A69A188}">
      <dsp:nvSpPr>
        <dsp:cNvPr id="0" name=""/>
        <dsp:cNvSpPr/>
      </dsp:nvSpPr>
      <dsp:spPr>
        <a:xfrm>
          <a:off x="1146048" y="2167466"/>
          <a:ext cx="9868406" cy="1083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71120" rIns="71120" bIns="71120" numCol="1" spcCol="1270" anchor="ctr" anchorCtr="0">
          <a:noAutofit/>
        </a:bodyPr>
        <a:lstStyle/>
        <a:p>
          <a:pPr marL="0" lvl="0" indent="0" algn="l" defTabSz="1244600">
            <a:lnSpc>
              <a:spcPct val="90000"/>
            </a:lnSpc>
            <a:spcBef>
              <a:spcPct val="0"/>
            </a:spcBef>
            <a:spcAft>
              <a:spcPct val="35000"/>
            </a:spcAft>
            <a:buNone/>
          </a:pPr>
          <a:r>
            <a:rPr lang="az-Latn-AZ" sz="2800" kern="1200" dirty="0">
              <a:latin typeface="Footlight MT Light" panose="0204060206030A020304" pitchFamily="18" charset="0"/>
            </a:rPr>
            <a:t>Ürək fəaliyyətinin çox artması və ya mayenin damardaxili həcminin artması səbəbindən ürəyin dəqiqəlik həcminin çoxalması</a:t>
          </a:r>
          <a:endParaRPr lang="en-US" sz="2800" kern="1200" dirty="0">
            <a:latin typeface="Footlight MT Light" panose="0204060206030A020304" pitchFamily="18" charset="0"/>
          </a:endParaRPr>
        </a:p>
      </dsp:txBody>
      <dsp:txXfrm>
        <a:off x="1146048" y="2167466"/>
        <a:ext cx="9868406" cy="1083733"/>
      </dsp:txXfrm>
    </dsp:sp>
    <dsp:sp modelId="{B8265293-A966-4BA5-93F5-AD7AA74318AA}">
      <dsp:nvSpPr>
        <dsp:cNvPr id="0" name=""/>
        <dsp:cNvSpPr/>
      </dsp:nvSpPr>
      <dsp:spPr>
        <a:xfrm>
          <a:off x="468714" y="20320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434423-73FE-439A-9BB9-96CB532F3335}">
      <dsp:nvSpPr>
        <dsp:cNvPr id="0" name=""/>
        <dsp:cNvSpPr/>
      </dsp:nvSpPr>
      <dsp:spPr>
        <a:xfrm>
          <a:off x="752110" y="3793066"/>
          <a:ext cx="10262343" cy="1083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71120" rIns="71120" bIns="71120" numCol="1" spcCol="1270" anchor="ctr" anchorCtr="0">
          <a:noAutofit/>
        </a:bodyPr>
        <a:lstStyle/>
        <a:p>
          <a:pPr marL="0" lvl="0" indent="0" algn="l" defTabSz="1244600">
            <a:lnSpc>
              <a:spcPct val="90000"/>
            </a:lnSpc>
            <a:spcBef>
              <a:spcPct val="0"/>
            </a:spcBef>
            <a:spcAft>
              <a:spcPct val="35000"/>
            </a:spcAft>
            <a:buNone/>
          </a:pPr>
          <a:r>
            <a:rPr lang="az-Latn-AZ" sz="2800" kern="1200" dirty="0">
              <a:latin typeface="Footlight MT Light" panose="0204060206030A020304" pitchFamily="18" charset="0"/>
            </a:rPr>
            <a:t>Dəqiqəlik həcmin və periferik müqavimətin artması</a:t>
          </a:r>
          <a:endParaRPr lang="en-US" sz="2800" kern="1200" dirty="0">
            <a:latin typeface="Footlight MT Light" panose="0204060206030A020304" pitchFamily="18" charset="0"/>
          </a:endParaRPr>
        </a:p>
      </dsp:txBody>
      <dsp:txXfrm>
        <a:off x="752110" y="3793066"/>
        <a:ext cx="10262343" cy="1083733"/>
      </dsp:txXfrm>
    </dsp:sp>
    <dsp:sp modelId="{4AC7364C-F1AB-43C4-BB8F-3340F5740251}">
      <dsp:nvSpPr>
        <dsp:cNvPr id="0" name=""/>
        <dsp:cNvSpPr/>
      </dsp:nvSpPr>
      <dsp:spPr>
        <a:xfrm>
          <a:off x="74777" y="36576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606CF2-ADAE-4ABF-AB9C-D114A5FB7539}">
      <dsp:nvSpPr>
        <dsp:cNvPr id="0" name=""/>
        <dsp:cNvSpPr/>
      </dsp:nvSpPr>
      <dsp:spPr>
        <a:xfrm>
          <a:off x="835113" y="2067145"/>
          <a:ext cx="2255085" cy="150414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99136" rIns="199136" bIns="199136" numCol="1" spcCol="1270" anchor="ctr" anchorCtr="0">
          <a:noAutofit/>
        </a:bodyPr>
        <a:lstStyle/>
        <a:p>
          <a:pPr marL="0" lvl="0" indent="0" algn="l" defTabSz="1244600">
            <a:lnSpc>
              <a:spcPct val="90000"/>
            </a:lnSpc>
            <a:spcBef>
              <a:spcPct val="0"/>
            </a:spcBef>
            <a:spcAft>
              <a:spcPct val="35000"/>
            </a:spcAft>
            <a:buNone/>
          </a:pPr>
          <a:r>
            <a:rPr lang="az-Latn-AZ" sz="2800" kern="1200" dirty="0">
              <a:latin typeface="Footlight MT Light" panose="0204060206030A020304" pitchFamily="18" charset="0"/>
            </a:rPr>
            <a:t>Funksional pozğunluq mərhələsi</a:t>
          </a:r>
          <a:endParaRPr lang="ru-RU" sz="2800" kern="1200" dirty="0"/>
        </a:p>
      </dsp:txBody>
      <dsp:txXfrm>
        <a:off x="1195927" y="2067145"/>
        <a:ext cx="1894271" cy="1504141"/>
      </dsp:txXfrm>
    </dsp:sp>
    <dsp:sp modelId="{B2C9D9A1-B238-457F-BD33-3FDE9F7E816A}">
      <dsp:nvSpPr>
        <dsp:cNvPr id="0" name=""/>
        <dsp:cNvSpPr/>
      </dsp:nvSpPr>
      <dsp:spPr>
        <a:xfrm>
          <a:off x="-380204" y="1376143"/>
          <a:ext cx="1503390" cy="150339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az-Latn-AZ" sz="6500" kern="1200" dirty="0">
              <a:latin typeface="Footlight MT Light" panose="0204060206030A020304" pitchFamily="18" charset="0"/>
            </a:rPr>
            <a:t>I</a:t>
          </a:r>
          <a:endParaRPr lang="ru-RU" sz="6500" kern="1200" dirty="0"/>
        </a:p>
      </dsp:txBody>
      <dsp:txXfrm>
        <a:off x="-160038" y="1596309"/>
        <a:ext cx="1063058" cy="1063058"/>
      </dsp:txXfrm>
    </dsp:sp>
    <dsp:sp modelId="{F1F939B0-EC97-4A08-941F-D35E1E76E877}">
      <dsp:nvSpPr>
        <dsp:cNvPr id="0" name=""/>
        <dsp:cNvSpPr/>
      </dsp:nvSpPr>
      <dsp:spPr>
        <a:xfrm>
          <a:off x="4580983" y="1977499"/>
          <a:ext cx="2517013" cy="1504141"/>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marL="0" lvl="0" indent="0" algn="l" defTabSz="1066800">
            <a:lnSpc>
              <a:spcPct val="90000"/>
            </a:lnSpc>
            <a:spcBef>
              <a:spcPct val="0"/>
            </a:spcBef>
            <a:spcAft>
              <a:spcPct val="35000"/>
            </a:spcAft>
            <a:buNone/>
          </a:pPr>
          <a:r>
            <a:rPr lang="az-Latn-AZ" sz="2400" kern="1200" dirty="0">
              <a:latin typeface="Footlight MT Light" panose="0204060206030A020304" pitchFamily="18" charset="0"/>
            </a:rPr>
            <a:t>Orqanlarda üzvi dəyişiklik olmadan stabil arterial təzyiq olur</a:t>
          </a:r>
          <a:endParaRPr lang="ru-RU" sz="2400" kern="1200" dirty="0"/>
        </a:p>
      </dsp:txBody>
      <dsp:txXfrm>
        <a:off x="4983705" y="1977499"/>
        <a:ext cx="2114291" cy="1504141"/>
      </dsp:txXfrm>
    </dsp:sp>
    <dsp:sp modelId="{BB823DBD-88FA-4E59-8190-834A90D118AB}">
      <dsp:nvSpPr>
        <dsp:cNvPr id="0" name=""/>
        <dsp:cNvSpPr/>
      </dsp:nvSpPr>
      <dsp:spPr>
        <a:xfrm>
          <a:off x="3422583" y="1350720"/>
          <a:ext cx="1503390" cy="150339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az-Latn-AZ" sz="6500" kern="1200" dirty="0">
              <a:latin typeface="Footlight MT Light" panose="0204060206030A020304" pitchFamily="18" charset="0"/>
            </a:rPr>
            <a:t>II</a:t>
          </a:r>
          <a:endParaRPr lang="ru-RU" sz="6500" kern="1200" dirty="0"/>
        </a:p>
      </dsp:txBody>
      <dsp:txXfrm>
        <a:off x="3642749" y="1570886"/>
        <a:ext cx="1063058" cy="1063058"/>
      </dsp:txXfrm>
    </dsp:sp>
    <dsp:sp modelId="{F112D3E7-7544-4A1B-AB7F-68844653963A}">
      <dsp:nvSpPr>
        <dsp:cNvPr id="0" name=""/>
        <dsp:cNvSpPr/>
      </dsp:nvSpPr>
      <dsp:spPr>
        <a:xfrm>
          <a:off x="8332777" y="2000001"/>
          <a:ext cx="3419433" cy="1504141"/>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az-Latn-AZ" sz="2000" kern="1200" dirty="0">
              <a:latin typeface="Footlight MT Light" panose="0204060206030A020304" pitchFamily="18" charset="0"/>
            </a:rPr>
            <a:t>Sklerotik mərhələ-arterial sistemin zədələnməsi,qan dövranının pozulması ilə əlaqəli dəyişikliklər</a:t>
          </a:r>
          <a:endParaRPr lang="ru-RU" sz="2000" kern="1200" dirty="0"/>
        </a:p>
      </dsp:txBody>
      <dsp:txXfrm>
        <a:off x="8879887" y="2000001"/>
        <a:ext cx="2872324" cy="1504141"/>
      </dsp:txXfrm>
    </dsp:sp>
    <dsp:sp modelId="{DB55F953-B7AA-4720-A53D-CB3BDF6E8047}">
      <dsp:nvSpPr>
        <dsp:cNvPr id="0" name=""/>
        <dsp:cNvSpPr/>
      </dsp:nvSpPr>
      <dsp:spPr>
        <a:xfrm>
          <a:off x="7375269" y="1287999"/>
          <a:ext cx="1503390" cy="150339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az-Latn-AZ" sz="6500" kern="1200" dirty="0">
              <a:latin typeface="Footlight MT Light" panose="0204060206030A020304" pitchFamily="18" charset="0"/>
            </a:rPr>
            <a:t>III</a:t>
          </a:r>
          <a:endParaRPr lang="ru-RU" sz="6500" kern="1200" dirty="0"/>
        </a:p>
      </dsp:txBody>
      <dsp:txXfrm>
        <a:off x="7595435" y="1508165"/>
        <a:ext cx="1063058" cy="10630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80C73-C890-42FD-832C-32BF9AA0D642}">
      <dsp:nvSpPr>
        <dsp:cNvPr id="0" name=""/>
        <dsp:cNvSpPr/>
      </dsp:nvSpPr>
      <dsp:spPr>
        <a:xfrm>
          <a:off x="0" y="0"/>
          <a:ext cx="5702424" cy="5702424"/>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A7D410-4072-4C87-9EA9-310EDD1FF63D}">
      <dsp:nvSpPr>
        <dsp:cNvPr id="0" name=""/>
        <dsp:cNvSpPr/>
      </dsp:nvSpPr>
      <dsp:spPr>
        <a:xfrm>
          <a:off x="2783643" y="504056"/>
          <a:ext cx="7584320" cy="134987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z-Latn-AZ" sz="2000" kern="1200" dirty="0">
              <a:solidFill>
                <a:srgbClr val="C00000"/>
              </a:solidFill>
              <a:latin typeface="Footlight MT Light" panose="0204060206030A020304" pitchFamily="18" charset="0"/>
            </a:rPr>
            <a:t>I mərhələdə hədəf orqanlarda dəyişiklik müşahidə olunmur. </a:t>
          </a:r>
          <a:endParaRPr lang="en-US" sz="2000" kern="1200" dirty="0">
            <a:solidFill>
              <a:srgbClr val="C00000"/>
            </a:solidFill>
            <a:latin typeface="Footlight MT Light" panose="0204060206030A020304" pitchFamily="18" charset="0"/>
          </a:endParaRPr>
        </a:p>
      </dsp:txBody>
      <dsp:txXfrm>
        <a:off x="2849538" y="569951"/>
        <a:ext cx="7452530" cy="1218080"/>
      </dsp:txXfrm>
    </dsp:sp>
    <dsp:sp modelId="{6178B122-DEA7-4F49-B0D6-69147AFCFF4B}">
      <dsp:nvSpPr>
        <dsp:cNvPr id="0" name=""/>
        <dsp:cNvSpPr/>
      </dsp:nvSpPr>
      <dsp:spPr>
        <a:xfrm>
          <a:off x="2639606" y="2088233"/>
          <a:ext cx="8303693" cy="134987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z-Latn-AZ" sz="2000" kern="1200" dirty="0">
              <a:solidFill>
                <a:srgbClr val="C00000"/>
              </a:solidFill>
              <a:latin typeface="Footlight MT Light" panose="0204060206030A020304" pitchFamily="18" charset="0"/>
            </a:rPr>
            <a:t>II mərhələdə ürəkdə sol mədəciyin hipertrofiyası, gözün torlu qişasında I-II dərəcəli retinopatiya, böyrəklərdə keçici proteinuriya, yumaqcıq filtrasiyasının və funksiyasının aşağı düşməsi (radionuklid renoqrafiya göstəriciləri ilə),mərkəzi sinir sistemində keçici damar çatışmazlığı müşahidə olunur.</a:t>
          </a:r>
          <a:endParaRPr lang="en-US" sz="2000" kern="1200" dirty="0">
            <a:solidFill>
              <a:srgbClr val="C00000"/>
            </a:solidFill>
            <a:latin typeface="Footlight MT Light" panose="0204060206030A020304" pitchFamily="18" charset="0"/>
          </a:endParaRPr>
        </a:p>
      </dsp:txBody>
      <dsp:txXfrm>
        <a:off x="2705501" y="2154128"/>
        <a:ext cx="8171903" cy="1218080"/>
      </dsp:txXfrm>
    </dsp:sp>
    <dsp:sp modelId="{AACF7A1A-D524-4E83-A34C-E31E06B2BDBF}">
      <dsp:nvSpPr>
        <dsp:cNvPr id="0" name=""/>
        <dsp:cNvSpPr/>
      </dsp:nvSpPr>
      <dsp:spPr>
        <a:xfrm>
          <a:off x="2441603" y="3600400"/>
          <a:ext cx="8799484" cy="134987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z-Latn-AZ" sz="2000" kern="1200" dirty="0">
              <a:solidFill>
                <a:srgbClr val="C00000"/>
              </a:solidFill>
              <a:latin typeface="Footlight MT Light" panose="0204060206030A020304" pitchFamily="18" charset="0"/>
            </a:rPr>
            <a:t>III mərhələdə ürəkdə kəskin və xroniki ürək çatışmazlığı, stenokardiya, miokard infarktı, gözün torlu qişasında II-III dərəcəli retinopatiya, böyrəklərdə davamlı proteinuriya, eritrosituriya,silindruriya, yumaqcıq filtrasiyasının kəskin aşağı düşməsi, xroniki böyrək çatışmazlığı, mərkəzi sinir sistemində hipertonik ensefalopatiya, beyin qan dövranının keçici pozğunluğu. insult</a:t>
          </a:r>
          <a:endParaRPr lang="en-US" sz="2000" kern="1200" dirty="0">
            <a:solidFill>
              <a:srgbClr val="C00000"/>
            </a:solidFill>
            <a:latin typeface="Footlight MT Light" panose="0204060206030A020304" pitchFamily="18" charset="0"/>
          </a:endParaRPr>
        </a:p>
      </dsp:txBody>
      <dsp:txXfrm>
        <a:off x="2507498" y="3666295"/>
        <a:ext cx="8667694" cy="1218080"/>
      </dsp:txXfrm>
    </dsp:sp>
  </dsp:spTree>
</dsp:drawing>
</file>

<file path=ppt/diagrams/drawing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0657184" cy="5184576"/>
        <a:chOff x="0" y="0"/>
        <a:chExt cx="10657184" cy="5184576"/>
      </a:xfrm>
    </dsp:grpSpPr>
    <dsp:sp modelId="{A30D5440-E995-42E1-A61B-57CF46B36AF4}">
      <dsp:nvSpPr>
        <dsp:cNvPr id="3" name="Rounded Rectangle 2"/>
        <dsp:cNvSpPr/>
      </dsp:nvSpPr>
      <dsp:spPr bwMode="white">
        <a:xfrm>
          <a:off x="72233" y="1767907"/>
          <a:ext cx="1769128" cy="280800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142240" tIns="142240" rIns="142240" bIns="7620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az-Latn-AZ" sz="2000" dirty="0">
              <a:solidFill>
                <a:schemeClr val="tx1"/>
              </a:solidFill>
              <a:latin typeface="Footlight MT Light" panose="0204060206030A020304" pitchFamily="18" charset="0"/>
            </a:rPr>
            <a:t>I mərhələ</a:t>
          </a:r>
          <a:endParaRPr lang="en-US" sz="2000" dirty="0">
            <a:solidFill>
              <a:schemeClr val="tx1"/>
            </a:solidFill>
            <a:latin typeface="Footlight MT Light" panose="0204060206030A020304" pitchFamily="18" charset="0"/>
          </a:endParaRPr>
        </a:p>
      </dsp:txBody>
      <dsp:txXfrm>
        <a:off x="72233" y="1767907"/>
        <a:ext cx="1769128" cy="2808000"/>
      </dsp:txXfrm>
    </dsp:sp>
    <dsp:sp modelId="{87735D7C-FFBE-4B41-9579-27919EE3DC5C}">
      <dsp:nvSpPr>
        <dsp:cNvPr id="4" name="Rounded Rectangle 3"/>
        <dsp:cNvSpPr/>
      </dsp:nvSpPr>
      <dsp:spPr bwMode="white">
        <a:xfrm>
          <a:off x="401966" y="1227683"/>
          <a:ext cx="1769128" cy="3744000"/>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128016" tIns="128016" rIns="128016" bIns="128016"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az-Latn-AZ" sz="1800" dirty="0">
              <a:solidFill>
                <a:schemeClr val="tx1"/>
              </a:solidFill>
              <a:latin typeface="Footlight MT Light" panose="0204060206030A020304" pitchFamily="18" charset="0"/>
            </a:rPr>
            <a:t>Sol mədəciyin hipertrofiyası olmadan onun diastolik disfunksiya-sı</a:t>
          </a:r>
          <a:endParaRPr lang="en-US" sz="1800" dirty="0">
            <a:solidFill>
              <a:schemeClr val="tx1"/>
            </a:solidFill>
            <a:latin typeface="Footlight MT Light" panose="0204060206030A020304" pitchFamily="18" charset="0"/>
          </a:endParaRPr>
        </a:p>
      </dsp:txBody>
      <dsp:txXfrm>
        <a:off x="401966" y="1227683"/>
        <a:ext cx="1769128" cy="3744000"/>
      </dsp:txXfrm>
    </dsp:sp>
    <dsp:sp modelId="{8C153CBC-7229-4974-8A15-E822DEA17E43}">
      <dsp:nvSpPr>
        <dsp:cNvPr id="5" name="Right Arrow 4"/>
        <dsp:cNvSpPr/>
      </dsp:nvSpPr>
      <dsp:spPr bwMode="white">
        <a:xfrm>
          <a:off x="2021230" y="500057"/>
          <a:ext cx="568570" cy="440462"/>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endParaRPr lang="en-US"/>
        </a:p>
      </dsp:txBody>
      <dsp:txXfrm>
        <a:off x="2021230" y="500057"/>
        <a:ext cx="568570" cy="440462"/>
      </dsp:txXfrm>
    </dsp:sp>
    <dsp:sp modelId="{DD426ED2-61BA-4F3D-B5BA-311FD91FBB92}">
      <dsp:nvSpPr>
        <dsp:cNvPr id="6" name="Rounded Rectangle 5"/>
        <dsp:cNvSpPr/>
      </dsp:nvSpPr>
      <dsp:spPr bwMode="white">
        <a:xfrm>
          <a:off x="2845387" y="1679811"/>
          <a:ext cx="1769128" cy="280800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142240" tIns="142240" rIns="142240" bIns="7620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az-Latn-AZ" sz="2000" dirty="0">
              <a:solidFill>
                <a:schemeClr val="tx1"/>
              </a:solidFill>
              <a:latin typeface="Footlight MT Light" panose="0204060206030A020304" pitchFamily="18" charset="0"/>
            </a:rPr>
            <a:t>II mərhələ</a:t>
          </a:r>
          <a:endParaRPr lang="en-US" sz="2000" dirty="0">
            <a:solidFill>
              <a:schemeClr val="tx1"/>
            </a:solidFill>
            <a:latin typeface="Footlight MT Light" panose="0204060206030A020304" pitchFamily="18" charset="0"/>
          </a:endParaRPr>
        </a:p>
      </dsp:txBody>
      <dsp:txXfrm>
        <a:off x="2845387" y="1679811"/>
        <a:ext cx="1769128" cy="2808000"/>
      </dsp:txXfrm>
    </dsp:sp>
    <dsp:sp modelId="{99108B9E-FFB5-4483-9F79-B0467389F53B}">
      <dsp:nvSpPr>
        <dsp:cNvPr id="7" name="Rounded Rectangle 6"/>
        <dsp:cNvSpPr/>
      </dsp:nvSpPr>
      <dsp:spPr bwMode="white">
        <a:xfrm>
          <a:off x="3204253" y="1074114"/>
          <a:ext cx="1769128" cy="3744000"/>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142240" tIns="142240" rIns="142240" bIns="142240"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nSpc>
              <a:spcPct val="100000"/>
            </a:lnSpc>
            <a:spcBef>
              <a:spcPct val="0"/>
            </a:spcBef>
            <a:spcAft>
              <a:spcPct val="15000"/>
            </a:spcAft>
            <a:buChar char="•"/>
          </a:pPr>
          <a:r>
            <a:rPr lang="az-Latn-AZ" sz="2000" dirty="0">
              <a:solidFill>
                <a:schemeClr val="tx1"/>
              </a:solidFill>
              <a:latin typeface="Footlight MT Light" panose="0204060206030A020304" pitchFamily="18" charset="0"/>
            </a:rPr>
            <a:t>Sol mədəciyin diastolik disfunksiyası + hipertrofiyası</a:t>
          </a:r>
          <a:endParaRPr lang="en-US" sz="2000" dirty="0">
            <a:solidFill>
              <a:schemeClr val="tx1"/>
            </a:solidFill>
            <a:latin typeface="Footlight MT Light" panose="0204060206030A020304" pitchFamily="18" charset="0"/>
          </a:endParaRPr>
        </a:p>
      </dsp:txBody>
      <dsp:txXfrm>
        <a:off x="3204253" y="1074114"/>
        <a:ext cx="1769128" cy="3744000"/>
      </dsp:txXfrm>
    </dsp:sp>
    <dsp:sp modelId="{E670BBD8-270E-45DC-B417-CDB600E03305}">
      <dsp:nvSpPr>
        <dsp:cNvPr id="8" name="Right Arrow 7"/>
        <dsp:cNvSpPr/>
      </dsp:nvSpPr>
      <dsp:spPr bwMode="white">
        <a:xfrm>
          <a:off x="4863131" y="500057"/>
          <a:ext cx="568570" cy="440462"/>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endParaRPr lang="en-US"/>
        </a:p>
      </dsp:txBody>
      <dsp:txXfrm>
        <a:off x="4863131" y="500057"/>
        <a:ext cx="568570" cy="440462"/>
      </dsp:txXfrm>
    </dsp:sp>
    <dsp:sp modelId="{7E2D3943-60D6-49C8-851E-7DA6FA83F394}">
      <dsp:nvSpPr>
        <dsp:cNvPr id="9" name="Rounded Rectangle 8"/>
        <dsp:cNvSpPr/>
      </dsp:nvSpPr>
      <dsp:spPr bwMode="white">
        <a:xfrm>
          <a:off x="5585139" y="1678472"/>
          <a:ext cx="1769128" cy="280800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142240" tIns="142240" rIns="142240" bIns="7620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az-Latn-AZ" sz="2000" dirty="0">
              <a:solidFill>
                <a:schemeClr val="tx1"/>
              </a:solidFill>
              <a:latin typeface="Footlight MT Light" panose="0204060206030A020304" pitchFamily="18" charset="0"/>
            </a:rPr>
            <a:t>III mərhələ</a:t>
          </a:r>
          <a:endParaRPr lang="en-US" sz="2000" dirty="0">
            <a:solidFill>
              <a:schemeClr val="tx1"/>
            </a:solidFill>
            <a:latin typeface="Footlight MT Light" panose="0204060206030A020304" pitchFamily="18" charset="0"/>
          </a:endParaRPr>
        </a:p>
      </dsp:txBody>
      <dsp:txXfrm>
        <a:off x="5585139" y="1678472"/>
        <a:ext cx="1769128" cy="2808000"/>
      </dsp:txXfrm>
    </dsp:sp>
    <dsp:sp modelId="{A61C35D1-5046-48FB-AD1A-A6B65AC15E23}">
      <dsp:nvSpPr>
        <dsp:cNvPr id="10" name="Rounded Rectangle 9"/>
        <dsp:cNvSpPr/>
      </dsp:nvSpPr>
      <dsp:spPr bwMode="white">
        <a:xfrm>
          <a:off x="6046155" y="1074114"/>
          <a:ext cx="1769128" cy="3744000"/>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142240" tIns="142240" rIns="142240" bIns="142240"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nSpc>
              <a:spcPct val="100000"/>
            </a:lnSpc>
            <a:spcBef>
              <a:spcPct val="0"/>
            </a:spcBef>
            <a:spcAft>
              <a:spcPct val="15000"/>
            </a:spcAft>
            <a:buChar char="•"/>
          </a:pPr>
          <a:r>
            <a:rPr lang="az-Latn-AZ" sz="2000" dirty="0">
              <a:solidFill>
                <a:schemeClr val="tx1"/>
              </a:solidFill>
              <a:latin typeface="Footlight MT Light" panose="0204060206030A020304" pitchFamily="18" charset="0"/>
            </a:rPr>
            <a:t>Diastolik ürək çatışmazlığı (AF≥50%)</a:t>
          </a:r>
          <a:endParaRPr lang="en-US" sz="2000" dirty="0">
            <a:solidFill>
              <a:schemeClr val="tx1"/>
            </a:solidFill>
            <a:latin typeface="Footlight MT Light" panose="0204060206030A020304" pitchFamily="18" charset="0"/>
          </a:endParaRPr>
        </a:p>
      </dsp:txBody>
      <dsp:txXfrm>
        <a:off x="6046155" y="1074114"/>
        <a:ext cx="1769128" cy="3744000"/>
      </dsp:txXfrm>
    </dsp:sp>
    <dsp:sp modelId="{E649E991-DA7E-4668-9D4E-976CD1F6D47E}">
      <dsp:nvSpPr>
        <dsp:cNvPr id="11" name="Right Arrow 10"/>
        <dsp:cNvSpPr/>
      </dsp:nvSpPr>
      <dsp:spPr bwMode="white">
        <a:xfrm>
          <a:off x="7705033" y="500057"/>
          <a:ext cx="568570" cy="440462"/>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endParaRPr lang="en-US"/>
        </a:p>
      </dsp:txBody>
      <dsp:txXfrm>
        <a:off x="7705033" y="500057"/>
        <a:ext cx="568570" cy="440462"/>
      </dsp:txXfrm>
    </dsp:sp>
    <dsp:sp modelId="{D0F7770B-B439-4F31-9689-3D0B75210CBC}">
      <dsp:nvSpPr>
        <dsp:cNvPr id="12" name="Rounded Rectangle 11"/>
        <dsp:cNvSpPr/>
      </dsp:nvSpPr>
      <dsp:spPr bwMode="white">
        <a:xfrm>
          <a:off x="8475391" y="1785738"/>
          <a:ext cx="1769128" cy="280800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142240" tIns="142240" rIns="142240" bIns="7620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az-Latn-AZ" sz="2000" dirty="0">
              <a:solidFill>
                <a:schemeClr val="tx1"/>
              </a:solidFill>
              <a:latin typeface="Footlight MT Light" panose="0204060206030A020304" pitchFamily="18" charset="0"/>
            </a:rPr>
            <a:t>IV mərhələ</a:t>
          </a:r>
          <a:endParaRPr lang="en-US" sz="2000" dirty="0">
            <a:solidFill>
              <a:schemeClr val="tx1"/>
            </a:solidFill>
            <a:latin typeface="Footlight MT Light" panose="0204060206030A020304" pitchFamily="18" charset="0"/>
          </a:endParaRPr>
        </a:p>
      </dsp:txBody>
      <dsp:txXfrm>
        <a:off x="8475391" y="1785738"/>
        <a:ext cx="1769128" cy="2808000"/>
      </dsp:txXfrm>
    </dsp:sp>
    <dsp:sp modelId="{4D593FFC-20AC-4396-9739-513B27884255}">
      <dsp:nvSpPr>
        <dsp:cNvPr id="13" name="Rounded Rectangle 12"/>
        <dsp:cNvSpPr/>
      </dsp:nvSpPr>
      <dsp:spPr bwMode="white">
        <a:xfrm>
          <a:off x="8888056" y="1074114"/>
          <a:ext cx="1769128" cy="3744000"/>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142240" tIns="142240" rIns="142240" bIns="142240"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nSpc>
              <a:spcPct val="100000"/>
            </a:lnSpc>
            <a:spcBef>
              <a:spcPct val="0"/>
            </a:spcBef>
            <a:spcAft>
              <a:spcPct val="15000"/>
            </a:spcAft>
            <a:buChar char="•"/>
          </a:pPr>
          <a:r>
            <a:rPr lang="az-Latn-AZ" sz="2000" dirty="0">
              <a:solidFill>
                <a:schemeClr val="tx1"/>
              </a:solidFill>
              <a:latin typeface="Footlight MT Light" panose="0204060206030A020304" pitchFamily="18" charset="0"/>
            </a:rPr>
            <a:t>diastolik + sistolik ürək çatışmazlığı (AF≤50%)</a:t>
          </a:r>
          <a:endParaRPr lang="en-US" sz="2000" dirty="0">
            <a:solidFill>
              <a:schemeClr val="tx1"/>
            </a:solidFill>
            <a:latin typeface="Footlight MT Light" panose="0204060206030A020304" pitchFamily="18" charset="0"/>
          </a:endParaRPr>
        </a:p>
        <a:p>
          <a:pPr marL="171450" lvl="1" indent="-171450">
            <a:lnSpc>
              <a:spcPct val="100000"/>
            </a:lnSpc>
            <a:spcBef>
              <a:spcPct val="0"/>
            </a:spcBef>
            <a:spcAft>
              <a:spcPct val="15000"/>
            </a:spcAft>
            <a:buChar char="•"/>
          </a:pPr>
          <a:endParaRPr lang="en-US" sz="1700" dirty="0">
            <a:solidFill>
              <a:schemeClr val="dk1"/>
            </a:solidFill>
          </a:endParaRPr>
        </a:p>
      </dsp:txBody>
      <dsp:txXfrm>
        <a:off x="8888056" y="1074114"/>
        <a:ext cx="1769128" cy="3744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128000" cy="5418667"/>
        <a:chOff x="0" y="0"/>
        <a:chExt cx="8128000" cy="5418667"/>
      </a:xfrm>
    </dsp:grpSpPr>
    <dsp:sp modelId="{0D05B831-56C1-4D6D-A2B6-22E95C71F1BE}">
      <dsp:nvSpPr>
        <dsp:cNvPr id="4" name="Rectangles 3"/>
        <dsp:cNvSpPr/>
      </dsp:nvSpPr>
      <dsp:spPr bwMode="white">
        <a:xfrm rot="5399999">
          <a:off x="-388634" y="1383771"/>
          <a:ext cx="1701574" cy="333115"/>
        </a:xfrm>
        <a:prstGeom prst="rect">
          <a:avLst/>
        </a:prstGeom>
      </dsp:spPr>
      <dsp:style>
        <a:lnRef idx="0">
          <a:schemeClr val="lt1">
            <a:hueOff val="0"/>
            <a:satOff val="0"/>
            <a:lumOff val="0"/>
            <a:alpha val="100000"/>
          </a:schemeClr>
        </a:lnRef>
        <a:fillRef idx="1">
          <a:schemeClr val="accent2"/>
        </a:fillRef>
        <a:effectRef idx="0">
          <a:scrgbClr r="0" g="0" b="0"/>
        </a:effectRef>
        <a:fontRef idx="minor">
          <a:schemeClr val="lt1"/>
        </a:fontRef>
      </dsp:style>
      <dsp:txXfrm rot="5399999">
        <a:off x="-388634" y="1383771"/>
        <a:ext cx="1701574" cy="333115"/>
      </dsp:txXfrm>
    </dsp:sp>
    <dsp:sp modelId="{5110AAC1-EBB3-4E33-998F-04E3813288E3}">
      <dsp:nvSpPr>
        <dsp:cNvPr id="3" name="Rounded Rectangle 2"/>
        <dsp:cNvSpPr/>
      </dsp:nvSpPr>
      <dsp:spPr bwMode="white">
        <a:xfrm>
          <a:off x="0" y="377530"/>
          <a:ext cx="2220765" cy="1332459"/>
        </a:xfrm>
        <a:prstGeom prst="roundRect">
          <a:avLst>
            <a:gd name="adj" fmla="val 10000"/>
          </a:avLst>
        </a:prstGeom>
      </dsp:spPr>
      <dsp:style>
        <a:lnRef idx="2">
          <a:schemeClr val="lt1"/>
        </a:lnRef>
        <a:fillRef idx="1">
          <a:schemeClr val="accent2"/>
        </a:fillRef>
        <a:effectRef idx="0">
          <a:scrgbClr r="0" g="0" b="0"/>
        </a:effectRef>
        <a:fontRef idx="minor">
          <a:schemeClr val="lt1"/>
        </a:fontRef>
      </dsp:style>
      <dsp:txBody>
        <a:bodyPr lIns="121920" tIns="121920" rIns="121920" bIns="1219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Font typeface="Wingdings" panose="05000000000000000000" pitchFamily="2" charset="2"/>
            <a:buChar char="q"/>
          </a:pPr>
          <a:r>
            <a:rPr lang="az-Latn-AZ" sz="3200" dirty="0">
              <a:latin typeface="Footlight MT Light" panose="0204060206030A020304" pitchFamily="18" charset="0"/>
            </a:rPr>
            <a:t>Yüksək arterial təzyiq;</a:t>
          </a:r>
          <a:endParaRPr lang="en-US" sz="3200" dirty="0">
            <a:latin typeface="Footlight MT Light" panose="0204060206030A020304" pitchFamily="18" charset="0"/>
          </a:endParaRPr>
        </a:p>
      </dsp:txBody>
      <dsp:txXfrm>
        <a:off x="0" y="377530"/>
        <a:ext cx="2220765" cy="1332459"/>
      </dsp:txXfrm>
    </dsp:sp>
    <dsp:sp modelId="{84CC6868-DCD1-4C0F-857B-7A7FB345562B}">
      <dsp:nvSpPr>
        <dsp:cNvPr id="6" name="Rectangles 5"/>
        <dsp:cNvSpPr/>
      </dsp:nvSpPr>
      <dsp:spPr bwMode="white">
        <a:xfrm rot="5399999">
          <a:off x="-388634" y="3049344"/>
          <a:ext cx="1701574" cy="333115"/>
        </a:xfrm>
        <a:prstGeom prst="rect">
          <a:avLst/>
        </a:prstGeom>
      </dsp:spPr>
      <dsp:style>
        <a:lnRef idx="0">
          <a:schemeClr val="lt1">
            <a:hueOff val="0"/>
            <a:satOff val="0"/>
            <a:lumOff val="0"/>
            <a:alpha val="100000"/>
          </a:schemeClr>
        </a:lnRef>
        <a:fillRef idx="1">
          <a:schemeClr val="accent3"/>
        </a:fillRef>
        <a:effectRef idx="0">
          <a:scrgbClr r="0" g="0" b="0"/>
        </a:effectRef>
        <a:fontRef idx="minor">
          <a:schemeClr val="lt1"/>
        </a:fontRef>
      </dsp:style>
      <dsp:txXfrm rot="5399999">
        <a:off x="-388634" y="3049344"/>
        <a:ext cx="1701574" cy="333115"/>
      </dsp:txXfrm>
    </dsp:sp>
    <dsp:sp modelId="{17CFEC3A-5A2D-4969-8C7C-84F56B132EAD}">
      <dsp:nvSpPr>
        <dsp:cNvPr id="5" name="Rounded Rectangle 4"/>
        <dsp:cNvSpPr/>
      </dsp:nvSpPr>
      <dsp:spPr bwMode="white">
        <a:xfrm>
          <a:off x="0" y="2043104"/>
          <a:ext cx="2220765" cy="1332459"/>
        </a:xfrm>
        <a:prstGeom prst="roundRect">
          <a:avLst>
            <a:gd name="adj" fmla="val 10000"/>
          </a:avLst>
        </a:prstGeom>
      </dsp:spPr>
      <dsp:style>
        <a:lnRef idx="2">
          <a:schemeClr val="lt1"/>
        </a:lnRef>
        <a:fillRef idx="1">
          <a:schemeClr val="accent3"/>
        </a:fillRef>
        <a:effectRef idx="0">
          <a:scrgbClr r="0" g="0" b="0"/>
        </a:effectRef>
        <a:fontRef idx="minor">
          <a:schemeClr val="lt1"/>
        </a:fontRef>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2400" dirty="0">
              <a:latin typeface="Footlight MT Light" panose="0204060206030A020304" pitchFamily="18" charset="0"/>
            </a:rPr>
            <a:t>Başağrıları,tut-ma şəkilli olur,bir neçə saat davam edir</a:t>
          </a:r>
        </a:p>
      </dsp:txBody>
      <dsp:txXfrm>
        <a:off x="0" y="2043104"/>
        <a:ext cx="2220765" cy="1332459"/>
      </dsp:txXfrm>
    </dsp:sp>
    <dsp:sp modelId="{B309633F-195C-4B58-B6ED-26F648B47968}">
      <dsp:nvSpPr>
        <dsp:cNvPr id="8" name="Rectangles 7"/>
        <dsp:cNvSpPr/>
      </dsp:nvSpPr>
      <dsp:spPr bwMode="white">
        <a:xfrm rot="41898">
          <a:off x="462043" y="3882131"/>
          <a:ext cx="2953837" cy="333115"/>
        </a:xfrm>
        <a:prstGeom prst="rect">
          <a:avLst/>
        </a:prstGeom>
      </dsp:spPr>
      <dsp:style>
        <a:lnRef idx="0">
          <a:schemeClr val="lt1">
            <a:hueOff val="0"/>
            <a:satOff val="0"/>
            <a:lumOff val="0"/>
            <a:alpha val="100000"/>
          </a:schemeClr>
        </a:lnRef>
        <a:fillRef idx="1">
          <a:schemeClr val="accent4"/>
        </a:fillRef>
        <a:effectRef idx="0">
          <a:scrgbClr r="0" g="0" b="0"/>
        </a:effectRef>
        <a:fontRef idx="minor">
          <a:schemeClr val="lt1"/>
        </a:fontRef>
      </dsp:style>
      <dsp:txXfrm rot="41898">
        <a:off x="462043" y="3882131"/>
        <a:ext cx="2953837" cy="333115"/>
      </dsp:txXfrm>
    </dsp:sp>
    <dsp:sp modelId="{40AA8D9F-BD74-41EE-B216-8B7FE564B36E}">
      <dsp:nvSpPr>
        <dsp:cNvPr id="7" name="Rounded Rectangle 6"/>
        <dsp:cNvSpPr/>
      </dsp:nvSpPr>
      <dsp:spPr bwMode="white">
        <a:xfrm>
          <a:off x="0" y="3708678"/>
          <a:ext cx="2220765" cy="1332459"/>
        </a:xfrm>
        <a:prstGeom prst="roundRect">
          <a:avLst>
            <a:gd name="adj" fmla="val 10000"/>
          </a:avLst>
        </a:prstGeom>
      </dsp:spPr>
      <dsp:style>
        <a:lnRef idx="2">
          <a:schemeClr val="lt1"/>
        </a:lnRef>
        <a:fillRef idx="1">
          <a:schemeClr val="accent4"/>
        </a:fillRef>
        <a:effectRef idx="0">
          <a:scrgbClr r="0" g="0" b="0"/>
        </a:effectRef>
        <a:fontRef idx="minor">
          <a:schemeClr val="lt1"/>
        </a:fontRef>
      </dsp:style>
      <dsp:txBody>
        <a:bodyPr lIns="121920" tIns="121920" rIns="121920" bIns="1219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3200" dirty="0">
              <a:latin typeface="Footlight MT Light" panose="0204060206030A020304" pitchFamily="18" charset="0"/>
            </a:rPr>
            <a:t>Qusma</a:t>
          </a:r>
        </a:p>
      </dsp:txBody>
      <dsp:txXfrm>
        <a:off x="0" y="3708678"/>
        <a:ext cx="2220765" cy="1332459"/>
      </dsp:txXfrm>
    </dsp:sp>
    <dsp:sp modelId="{F8ACD58D-8682-4A4D-BAAB-996AA4EB147D}">
      <dsp:nvSpPr>
        <dsp:cNvPr id="10" name="Rectangles 9"/>
        <dsp:cNvSpPr/>
      </dsp:nvSpPr>
      <dsp:spPr bwMode="white">
        <a:xfrm rot="-5399999">
          <a:off x="2600984" y="3049344"/>
          <a:ext cx="1629574" cy="333115"/>
        </a:xfrm>
        <a:prstGeom prst="rect">
          <a:avLst/>
        </a:prstGeom>
      </dsp:spPr>
      <dsp:style>
        <a:lnRef idx="0">
          <a:schemeClr val="lt1">
            <a:hueOff val="0"/>
            <a:satOff val="0"/>
            <a:lumOff val="0"/>
            <a:alpha val="100000"/>
          </a:schemeClr>
        </a:lnRef>
        <a:fillRef idx="1">
          <a:schemeClr val="accent5"/>
        </a:fillRef>
        <a:effectRef idx="0">
          <a:scrgbClr r="0" g="0" b="0"/>
        </a:effectRef>
        <a:fontRef idx="minor">
          <a:schemeClr val="lt1"/>
        </a:fontRef>
      </dsp:style>
      <dsp:txXfrm rot="-5399999">
        <a:off x="2600984" y="3049344"/>
        <a:ext cx="1629574" cy="333115"/>
      </dsp:txXfrm>
    </dsp:sp>
    <dsp:sp modelId="{68E5C66C-E643-428C-80D3-FEA72F3257BA}">
      <dsp:nvSpPr>
        <dsp:cNvPr id="9" name="Rounded Rectangle 8"/>
        <dsp:cNvSpPr/>
      </dsp:nvSpPr>
      <dsp:spPr bwMode="white">
        <a:xfrm>
          <a:off x="2953617" y="3708678"/>
          <a:ext cx="2220765" cy="1332459"/>
        </a:xfrm>
        <a:prstGeom prst="roundRect">
          <a:avLst>
            <a:gd name="adj" fmla="val 10000"/>
          </a:avLst>
        </a:prstGeom>
      </dsp:spPr>
      <dsp:style>
        <a:lnRef idx="2">
          <a:schemeClr val="lt1"/>
        </a:lnRef>
        <a:fillRef idx="1">
          <a:schemeClr val="accent5"/>
        </a:fillRef>
        <a:effectRef idx="0">
          <a:scrgbClr r="0" g="0" b="0"/>
        </a:effectRef>
        <a:fontRef idx="minor">
          <a:schemeClr val="lt1"/>
        </a:fontRef>
      </dsp:style>
      <dsp:txBody>
        <a:bodyPr lIns="121920" tIns="121920" rIns="121920" bIns="1219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3200" dirty="0">
              <a:latin typeface="Footlight MT Light" panose="0204060206030A020304" pitchFamily="18" charset="0"/>
            </a:rPr>
            <a:t>Qulaqlar-da küy</a:t>
          </a:r>
        </a:p>
      </dsp:txBody>
      <dsp:txXfrm>
        <a:off x="2953617" y="3708678"/>
        <a:ext cx="2220765" cy="1332459"/>
      </dsp:txXfrm>
    </dsp:sp>
    <dsp:sp modelId="{CE8CBD77-8381-4D12-A8BD-6B2642D0567C}">
      <dsp:nvSpPr>
        <dsp:cNvPr id="12" name="Rectangles 11"/>
        <dsp:cNvSpPr/>
      </dsp:nvSpPr>
      <dsp:spPr bwMode="white">
        <a:xfrm rot="-5399999">
          <a:off x="2600984" y="1383771"/>
          <a:ext cx="1629574" cy="333115"/>
        </a:xfrm>
        <a:prstGeom prst="rect">
          <a:avLst/>
        </a:prstGeom>
      </dsp:spPr>
      <dsp:style>
        <a:lnRef idx="0">
          <a:schemeClr val="lt1">
            <a:hueOff val="0"/>
            <a:satOff val="0"/>
            <a:lumOff val="0"/>
            <a:alpha val="100000"/>
          </a:schemeClr>
        </a:lnRef>
        <a:fillRef idx="1">
          <a:schemeClr val="accent6"/>
        </a:fillRef>
        <a:effectRef idx="0">
          <a:scrgbClr r="0" g="0" b="0"/>
        </a:effectRef>
        <a:fontRef idx="minor">
          <a:schemeClr val="lt1"/>
        </a:fontRef>
      </dsp:style>
      <dsp:txXfrm rot="-5399999">
        <a:off x="2600984" y="1383771"/>
        <a:ext cx="1629574" cy="333115"/>
      </dsp:txXfrm>
    </dsp:sp>
    <dsp:sp modelId="{8B368E75-6E67-4120-B666-EFB3633B5FA3}">
      <dsp:nvSpPr>
        <dsp:cNvPr id="11" name="Rounded Rectangle 10"/>
        <dsp:cNvSpPr/>
      </dsp:nvSpPr>
      <dsp:spPr bwMode="white">
        <a:xfrm>
          <a:off x="2953617" y="2043104"/>
          <a:ext cx="2220765" cy="1332459"/>
        </a:xfrm>
        <a:prstGeom prst="roundRect">
          <a:avLst>
            <a:gd name="adj" fmla="val 10000"/>
          </a:avLst>
        </a:prstGeom>
      </dsp:spPr>
      <dsp:style>
        <a:lnRef idx="2">
          <a:schemeClr val="lt1"/>
        </a:lnRef>
        <a:fillRef idx="1">
          <a:schemeClr val="accent6"/>
        </a:fillRef>
        <a:effectRef idx="0">
          <a:scrgbClr r="0" g="0" b="0"/>
        </a:effectRef>
        <a:fontRef idx="minor">
          <a:schemeClr val="lt1"/>
        </a:fontRef>
      </dsp:style>
      <dsp:txBody>
        <a:bodyPr lIns="121920" tIns="121920" rIns="121920" bIns="1219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3200" dirty="0">
              <a:latin typeface="Footlight MT Light" panose="0204060206030A020304" pitchFamily="18" charset="0"/>
            </a:rPr>
            <a:t>Ürədöyün-mə</a:t>
          </a:r>
          <a:endParaRPr lang="ru-RU" sz="3200" dirty="0"/>
        </a:p>
      </dsp:txBody>
      <dsp:txXfrm>
        <a:off x="2953617" y="2043104"/>
        <a:ext cx="2220765" cy="1332459"/>
      </dsp:txXfrm>
    </dsp:sp>
    <dsp:sp modelId="{C191148C-6290-4C7B-90FB-DB1E08207B05}">
      <dsp:nvSpPr>
        <dsp:cNvPr id="14" name="Rectangles 13"/>
        <dsp:cNvSpPr/>
      </dsp:nvSpPr>
      <dsp:spPr bwMode="white">
        <a:xfrm rot="41898">
          <a:off x="3415661" y="550984"/>
          <a:ext cx="2953837" cy="333115"/>
        </a:xfrm>
        <a:prstGeom prst="rect">
          <a:avLst/>
        </a:prstGeom>
      </dsp:spPr>
      <dsp:style>
        <a:lnRef idx="0">
          <a:schemeClr val="lt1">
            <a:hueOff val="0"/>
            <a:satOff val="0"/>
            <a:lumOff val="0"/>
            <a:alpha val="100000"/>
          </a:schemeClr>
        </a:lnRef>
        <a:fillRef idx="1">
          <a:schemeClr val="accent2"/>
        </a:fillRef>
        <a:effectRef idx="0">
          <a:scrgbClr r="0" g="0" b="0"/>
        </a:effectRef>
        <a:fontRef idx="minor">
          <a:schemeClr val="lt1"/>
        </a:fontRef>
      </dsp:style>
      <dsp:txXfrm rot="41898">
        <a:off x="3415661" y="550984"/>
        <a:ext cx="2953837" cy="333115"/>
      </dsp:txXfrm>
    </dsp:sp>
    <dsp:sp modelId="{4D1639A3-2E69-4E52-9873-8D9D23D07A89}">
      <dsp:nvSpPr>
        <dsp:cNvPr id="13" name="Rounded Rectangle 12"/>
        <dsp:cNvSpPr/>
      </dsp:nvSpPr>
      <dsp:spPr bwMode="white">
        <a:xfrm>
          <a:off x="2953617" y="377530"/>
          <a:ext cx="2220765" cy="1332459"/>
        </a:xfrm>
        <a:prstGeom prst="roundRect">
          <a:avLst>
            <a:gd name="adj" fmla="val 10000"/>
          </a:avLst>
        </a:prstGeom>
      </dsp:spPr>
      <dsp:style>
        <a:lnRef idx="2">
          <a:schemeClr val="lt1"/>
        </a:lnRef>
        <a:fillRef idx="1">
          <a:schemeClr val="accent2"/>
        </a:fillRef>
        <a:effectRef idx="0">
          <a:scrgbClr r="0" g="0" b="0"/>
        </a:effectRef>
        <a:fontRef idx="minor">
          <a:schemeClr val="lt1"/>
        </a:fontRef>
      </dsp:style>
      <dsp:txBody>
        <a:bodyPr lIns="121920" tIns="121920" rIns="121920" bIns="1219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3200" dirty="0">
              <a:latin typeface="Footlight MT Light" panose="0204060206030A020304" pitchFamily="18" charset="0"/>
            </a:rPr>
            <a:t>F</a:t>
          </a:r>
          <a:r>
            <a:rPr lang="az-Latn-AZ" sz="3200" dirty="0">
              <a:latin typeface="Footlight MT Light" panose="0204060206030A020304" pitchFamily="18" charset="0"/>
            </a:rPr>
            <a:t>iziki zəiflik </a:t>
          </a:r>
          <a:endParaRPr lang="ru-RU" sz="3200" dirty="0"/>
        </a:p>
      </dsp:txBody>
      <dsp:txXfrm>
        <a:off x="2953617" y="377530"/>
        <a:ext cx="2220765" cy="1332459"/>
      </dsp:txXfrm>
    </dsp:sp>
    <dsp:sp modelId="{9BAB259C-F767-4EE3-A639-C8A128D92EE6}">
      <dsp:nvSpPr>
        <dsp:cNvPr id="16" name="Rectangles 15"/>
        <dsp:cNvSpPr/>
      </dsp:nvSpPr>
      <dsp:spPr bwMode="white">
        <a:xfrm rot="5399999">
          <a:off x="5518601" y="1383771"/>
          <a:ext cx="1701574" cy="333115"/>
        </a:xfrm>
        <a:prstGeom prst="rect">
          <a:avLst/>
        </a:prstGeom>
      </dsp:spPr>
      <dsp:style>
        <a:lnRef idx="0">
          <a:schemeClr val="lt1">
            <a:hueOff val="0"/>
            <a:satOff val="0"/>
            <a:lumOff val="0"/>
            <a:alpha val="100000"/>
          </a:schemeClr>
        </a:lnRef>
        <a:fillRef idx="1">
          <a:schemeClr val="accent3"/>
        </a:fillRef>
        <a:effectRef idx="0">
          <a:scrgbClr r="0" g="0" b="0"/>
        </a:effectRef>
        <a:fontRef idx="minor">
          <a:schemeClr val="lt1"/>
        </a:fontRef>
      </dsp:style>
      <dsp:txXfrm rot="5399999">
        <a:off x="5518601" y="1383771"/>
        <a:ext cx="1701574" cy="333115"/>
      </dsp:txXfrm>
    </dsp:sp>
    <dsp:sp modelId="{C56E5F9C-F5C4-460A-999D-3E9CC8609FDC}">
      <dsp:nvSpPr>
        <dsp:cNvPr id="15" name="Rounded Rectangle 14"/>
        <dsp:cNvSpPr/>
      </dsp:nvSpPr>
      <dsp:spPr bwMode="white">
        <a:xfrm>
          <a:off x="5907235" y="377530"/>
          <a:ext cx="2220765" cy="1332459"/>
        </a:xfrm>
        <a:prstGeom prst="roundRect">
          <a:avLst>
            <a:gd name="adj" fmla="val 10000"/>
          </a:avLst>
        </a:prstGeom>
      </dsp:spPr>
      <dsp:style>
        <a:lnRef idx="2">
          <a:schemeClr val="lt1"/>
        </a:lnRef>
        <a:fillRef idx="1">
          <a:schemeClr val="accent3"/>
        </a:fillRef>
        <a:effectRef idx="0">
          <a:scrgbClr r="0" g="0" b="0"/>
        </a:effectRef>
        <a:fontRef idx="minor">
          <a:schemeClr val="lt1"/>
        </a:fontRef>
      </dsp:style>
      <dsp:txBody>
        <a:bodyPr lIns="121920" tIns="121920" rIns="121920" bIns="1219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3200" dirty="0" err="1">
              <a:latin typeface="Footlight MT Light" panose="0204060206030A020304" pitchFamily="18" charset="0"/>
            </a:rPr>
            <a:t>Burun</a:t>
          </a:r>
          <a:r>
            <a:rPr lang="en-US" sz="3200" dirty="0">
              <a:latin typeface="Footlight MT Light" panose="0204060206030A020304" pitchFamily="18" charset="0"/>
            </a:rPr>
            <a:t> </a:t>
          </a:r>
          <a:r>
            <a:rPr lang="en-US" sz="3200" dirty="0" err="1">
              <a:latin typeface="Footlight MT Light" panose="0204060206030A020304" pitchFamily="18" charset="0"/>
            </a:rPr>
            <a:t>qanaxmas</a:t>
          </a:r>
          <a:r>
            <a:rPr lang="az-Latn-AZ" sz="3200" dirty="0">
              <a:latin typeface="Footlight MT Light" panose="0204060206030A020304" pitchFamily="18" charset="0"/>
            </a:rPr>
            <a:t>ı</a:t>
          </a:r>
          <a:endParaRPr lang="ru-RU" sz="3200" dirty="0"/>
        </a:p>
      </dsp:txBody>
      <dsp:txXfrm>
        <a:off x="5907235" y="377530"/>
        <a:ext cx="2220765" cy="1332459"/>
      </dsp:txXfrm>
    </dsp:sp>
    <dsp:sp modelId="{3CE92848-F770-431E-9F9D-FDADCAE747B2}">
      <dsp:nvSpPr>
        <dsp:cNvPr id="17" name="Rounded Rectangle 16"/>
        <dsp:cNvSpPr/>
      </dsp:nvSpPr>
      <dsp:spPr bwMode="white">
        <a:xfrm>
          <a:off x="5907235" y="2043104"/>
          <a:ext cx="2220765" cy="1332459"/>
        </a:xfrm>
        <a:prstGeom prst="roundRect">
          <a:avLst>
            <a:gd name="adj" fmla="val 10000"/>
          </a:avLst>
        </a:prstGeom>
      </dsp:spPr>
      <dsp:style>
        <a:lnRef idx="2">
          <a:schemeClr val="lt1"/>
        </a:lnRef>
        <a:fillRef idx="1">
          <a:schemeClr val="accent4"/>
        </a:fillRef>
        <a:effectRef idx="0">
          <a:scrgbClr r="0" g="0" b="0"/>
        </a:effectRef>
        <a:fontRef idx="minor">
          <a:schemeClr val="lt1"/>
        </a:fontRef>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2800" dirty="0">
              <a:latin typeface="Footlight MT Light" panose="0204060206030A020304" pitchFamily="18" charset="0"/>
            </a:rPr>
            <a:t>Göz önündə «qığılcım» oynaması</a:t>
          </a:r>
          <a:endParaRPr lang="ru-RU" sz="2800" dirty="0"/>
        </a:p>
      </dsp:txBody>
      <dsp:txXfrm>
        <a:off x="5907235" y="2043104"/>
        <a:ext cx="2220765" cy="1332459"/>
      </dsp:txXfrm>
    </dsp:sp>
  </dsp:spTree>
</dsp:drawing>
</file>

<file path=ppt/diagrams/drawing8.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753056" cy="5500726"/>
        <a:chOff x="0" y="0"/>
        <a:chExt cx="8753056" cy="5500726"/>
      </a:xfrm>
    </dsp:grpSpPr>
    <dsp:sp modelId="{783696F4-C26A-4A50-A207-D7A2B3AE10B6}">
      <dsp:nvSpPr>
        <dsp:cNvPr id="3" name="Flowchart: Manual Operation 2"/>
        <dsp:cNvSpPr/>
      </dsp:nvSpPr>
      <dsp:spPr bwMode="white">
        <a:xfrm rot="-5400000">
          <a:off x="-1596705" y="1596705"/>
          <a:ext cx="5500726" cy="2307315"/>
        </a:xfrm>
        <a:prstGeom prst="flowChartManualOperation">
          <a:avLst/>
        </a:prstGeom>
      </dsp:spPr>
      <dsp:style>
        <a:lnRef idx="0">
          <a:schemeClr val="lt1"/>
        </a:lnRef>
        <a:fillRef idx="3">
          <a:schemeClr val="accent2"/>
        </a:fillRef>
        <a:effectRef idx="3">
          <a:scrgbClr r="0" g="0" b="0"/>
        </a:effectRef>
        <a:fontRef idx="minor">
          <a:schemeClr val="lt1"/>
        </a:fontRef>
      </dsp:style>
      <dsp:txBody>
        <a:bodyPr rot="5400000" lIns="165100" tIns="0" rIns="33020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az-Latn-AZ" sz="2600" dirty="0">
              <a:solidFill>
                <a:srgbClr val="C00000"/>
              </a:solidFill>
              <a:latin typeface="Footlight MT Light" panose="0204060206030A020304" pitchFamily="18" charset="0"/>
            </a:rPr>
            <a:t>I-yüngül qısamüddət-li,bir neçə saata qədər davam edir.sifətdə döş qəfəsində qırmızı ləkələr,polla</a:t>
          </a:r>
          <a:r>
            <a:rPr lang="en-US" sz="2600" dirty="0">
              <a:solidFill>
                <a:srgbClr val="C00000"/>
              </a:solidFill>
              <a:latin typeface="Footlight MT Light" panose="0204060206030A020304" pitchFamily="18" charset="0"/>
            </a:rPr>
            <a:t>-</a:t>
          </a:r>
          <a:r>
            <a:rPr lang="az-Latn-AZ" sz="2600" dirty="0">
              <a:solidFill>
                <a:srgbClr val="C00000"/>
              </a:solidFill>
              <a:latin typeface="Footlight MT Light" panose="0204060206030A020304" pitchFamily="18" charset="0"/>
            </a:rPr>
            <a:t>kiuriya,taxi-kardiya,hiperqlikemiya.</a:t>
          </a:r>
          <a:endParaRPr lang="ru-RU" sz="2600" dirty="0">
            <a:solidFill>
              <a:srgbClr val="C00000"/>
            </a:solidFill>
          </a:endParaRPr>
        </a:p>
      </dsp:txBody>
      <dsp:txXfrm rot="-5400000">
        <a:off x="-1596705" y="1596705"/>
        <a:ext cx="5500726" cy="2307315"/>
      </dsp:txXfrm>
    </dsp:sp>
    <dsp:sp modelId="{5E19D2A1-D9DB-4241-83BB-0C535A7FDFE3}">
      <dsp:nvSpPr>
        <dsp:cNvPr id="4" name="Flowchart: Manual Operation 3"/>
        <dsp:cNvSpPr/>
      </dsp:nvSpPr>
      <dsp:spPr bwMode="white">
        <a:xfrm rot="-5400000">
          <a:off x="706193" y="1751023"/>
          <a:ext cx="5500726" cy="1998679"/>
        </a:xfrm>
        <a:prstGeom prst="flowChartManualOperation">
          <a:avLst/>
        </a:prstGeom>
      </dsp:spPr>
      <dsp:style>
        <a:lnRef idx="0">
          <a:schemeClr val="lt1"/>
        </a:lnRef>
        <a:fillRef idx="3">
          <a:schemeClr val="accent3"/>
        </a:fillRef>
        <a:effectRef idx="3">
          <a:scrgbClr r="0" g="0" b="0"/>
        </a:effectRef>
        <a:fontRef idx="minor">
          <a:schemeClr val="lt1"/>
        </a:fontRef>
      </dsp:style>
      <dsp:txBody>
        <a:bodyPr rot="5400000" lIns="177800" tIns="0" rIns="35560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2800" dirty="0">
              <a:solidFill>
                <a:srgbClr val="C00000"/>
              </a:solidFill>
              <a:latin typeface="Footlight MT Light" panose="0204060206030A020304" pitchFamily="18" charset="0"/>
            </a:rPr>
            <a:t>II-ağır,ləng inkişaflı krizlər.4-5 gün çəkir.para</a:t>
          </a:r>
          <a:r>
            <a:rPr lang="en-US" sz="2800" dirty="0">
              <a:solidFill>
                <a:srgbClr val="C00000"/>
              </a:solidFill>
              <a:latin typeface="Footlight MT Light" panose="0204060206030A020304" pitchFamily="18" charset="0"/>
            </a:rPr>
            <a:t>-</a:t>
          </a:r>
          <a:r>
            <a:rPr lang="az-Latn-AZ" sz="2800" dirty="0">
              <a:solidFill>
                <a:srgbClr val="C00000"/>
              </a:solidFill>
              <a:latin typeface="Footlight MT Light" panose="0204060206030A020304" pitchFamily="18" charset="0"/>
            </a:rPr>
            <a:t>steziya,afa</a:t>
          </a:r>
          <a:r>
            <a:rPr lang="en-US" sz="2800" dirty="0">
              <a:solidFill>
                <a:srgbClr val="C00000"/>
              </a:solidFill>
              <a:latin typeface="Footlight MT Light" panose="0204060206030A020304" pitchFamily="18" charset="0"/>
            </a:rPr>
            <a:t>-</a:t>
          </a:r>
          <a:r>
            <a:rPr lang="az-Latn-AZ" sz="2800" dirty="0">
              <a:solidFill>
                <a:srgbClr val="C00000"/>
              </a:solidFill>
              <a:latin typeface="Footlight MT Light" panose="0204060206030A020304" pitchFamily="18" charset="0"/>
            </a:rPr>
            <a:t>ziya,ürək astması,</a:t>
          </a:r>
          <a:r>
            <a:rPr lang="en-US" sz="2800" dirty="0">
              <a:solidFill>
                <a:srgbClr val="C00000"/>
              </a:solidFill>
              <a:latin typeface="Footlight MT Light" panose="0204060206030A020304" pitchFamily="18" charset="0"/>
            </a:rPr>
            <a:t> </a:t>
          </a:r>
          <a:r>
            <a:rPr lang="en-US" sz="2800" dirty="0" err="1">
              <a:solidFill>
                <a:srgbClr val="C00000"/>
              </a:solidFill>
              <a:latin typeface="Footlight MT Light" panose="0204060206030A020304" pitchFamily="18" charset="0"/>
            </a:rPr>
            <a:t>proteinuri-ya</a:t>
          </a:r>
          <a:r>
            <a:rPr lang="en-US" sz="2800" dirty="0">
              <a:solidFill>
                <a:srgbClr val="C00000"/>
              </a:solidFill>
              <a:latin typeface="Footlight MT Light" panose="0204060206030A020304" pitchFamily="18" charset="0"/>
            </a:rPr>
            <a:t> art</a:t>
          </a:r>
          <a:r>
            <a:rPr lang="az-Latn-AZ" sz="2800" dirty="0">
              <a:solidFill>
                <a:srgbClr val="C00000"/>
              </a:solidFill>
              <a:latin typeface="Footlight MT Light" panose="0204060206030A020304" pitchFamily="18" charset="0"/>
            </a:rPr>
            <a:t>ır.</a:t>
          </a:r>
          <a:endParaRPr lang="ru-RU" sz="2800" dirty="0">
            <a:solidFill>
              <a:srgbClr val="C00000"/>
            </a:solidFill>
          </a:endParaRPr>
        </a:p>
      </dsp:txBody>
      <dsp:txXfrm rot="-5400000">
        <a:off x="706193" y="1751023"/>
        <a:ext cx="5500726" cy="1998679"/>
      </dsp:txXfrm>
    </dsp:sp>
    <dsp:sp modelId="{02CF711B-D14B-4AB6-8062-E204F58D1B8B}">
      <dsp:nvSpPr>
        <dsp:cNvPr id="5" name="Flowchart: Manual Operation 4"/>
        <dsp:cNvSpPr/>
      </dsp:nvSpPr>
      <dsp:spPr bwMode="white">
        <a:xfrm rot="-5400000">
          <a:off x="2854773" y="1751023"/>
          <a:ext cx="5500726" cy="1998679"/>
        </a:xfrm>
        <a:prstGeom prst="flowChartManualOperation">
          <a:avLst/>
        </a:prstGeom>
      </dsp:spPr>
      <dsp:style>
        <a:lnRef idx="0">
          <a:schemeClr val="lt1"/>
        </a:lnRef>
        <a:fillRef idx="3">
          <a:schemeClr val="accent4"/>
        </a:fillRef>
        <a:effectRef idx="3">
          <a:scrgbClr r="0" g="0" b="0"/>
        </a:effectRef>
        <a:fontRef idx="minor">
          <a:schemeClr val="lt1"/>
        </a:fontRef>
      </dsp:style>
      <dsp:txBody>
        <a:bodyPr rot="5400000" lIns="177800" tIns="0" rIns="35560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2800" dirty="0">
              <a:solidFill>
                <a:srgbClr val="C00000"/>
              </a:solidFill>
              <a:latin typeface="Footlight MT Light" panose="0204060206030A020304" pitchFamily="18" charset="0"/>
            </a:rPr>
            <a:t>Ödemli formada –üz şişir,sol</a:t>
          </a:r>
          <a:r>
            <a:rPr lang="en-US" sz="2800" dirty="0">
              <a:solidFill>
                <a:srgbClr val="C00000"/>
              </a:solidFill>
              <a:latin typeface="Footlight MT Light" panose="0204060206030A020304" pitchFamily="18" charset="0"/>
            </a:rPr>
            <a:t>-</a:t>
          </a:r>
          <a:r>
            <a:rPr lang="az-Latn-AZ" sz="2800" dirty="0">
              <a:solidFill>
                <a:srgbClr val="C00000"/>
              </a:solidFill>
              <a:latin typeface="Footlight MT Light" panose="0204060206030A020304" pitchFamily="18" charset="0"/>
            </a:rPr>
            <a:t>ğun olur</a:t>
          </a:r>
          <a:r>
            <a:rPr lang="en-US" sz="2800" dirty="0">
              <a:solidFill>
                <a:srgbClr val="C00000"/>
              </a:solidFill>
              <a:latin typeface="Footlight MT Light" panose="0204060206030A020304" pitchFamily="18" charset="0"/>
            </a:rPr>
            <a:t>,</a:t>
          </a:r>
          <a:r>
            <a:rPr lang="az-Latn-AZ" sz="2800" dirty="0">
              <a:solidFill>
                <a:srgbClr val="C00000"/>
              </a:solidFill>
              <a:latin typeface="Footlight MT Light" panose="0204060206030A020304" pitchFamily="18" charset="0"/>
            </a:rPr>
            <a:t>dəri gərginləşir</a:t>
          </a:r>
          <a:r>
            <a:rPr lang="en-US" sz="2800" dirty="0">
              <a:solidFill>
                <a:srgbClr val="C00000"/>
              </a:solidFill>
              <a:latin typeface="Footlight MT Light" panose="0204060206030A020304" pitchFamily="18" charset="0"/>
            </a:rPr>
            <a:t>,</a:t>
          </a:r>
          <a:r>
            <a:rPr lang="az-Latn-AZ" sz="2800" dirty="0">
              <a:solidFill>
                <a:srgbClr val="C00000"/>
              </a:solidFill>
              <a:latin typeface="Footlight MT Light" panose="0204060206030A020304" pitchFamily="18" charset="0"/>
            </a:rPr>
            <a:t>oliqouriya,əzələ zəifliyi olur.</a:t>
          </a:r>
          <a:endParaRPr lang="ru-RU" sz="2800" dirty="0">
            <a:solidFill>
              <a:srgbClr val="C00000"/>
            </a:solidFill>
          </a:endParaRPr>
        </a:p>
      </dsp:txBody>
      <dsp:txXfrm rot="-5400000">
        <a:off x="2854773" y="1751023"/>
        <a:ext cx="5500726" cy="1998679"/>
      </dsp:txXfrm>
    </dsp:sp>
    <dsp:sp modelId="{2F2EAB56-CF7A-4090-B7BF-0F38E1E9A56E}">
      <dsp:nvSpPr>
        <dsp:cNvPr id="6" name="Flowchart: Manual Operation 5"/>
        <dsp:cNvSpPr/>
      </dsp:nvSpPr>
      <dsp:spPr bwMode="white">
        <a:xfrm rot="-5400000">
          <a:off x="5003353" y="1751023"/>
          <a:ext cx="5500726" cy="1998679"/>
        </a:xfrm>
        <a:prstGeom prst="flowChartManualOperation">
          <a:avLst/>
        </a:prstGeom>
      </dsp:spPr>
      <dsp:style>
        <a:lnRef idx="0">
          <a:schemeClr val="lt1"/>
        </a:lnRef>
        <a:fillRef idx="3">
          <a:schemeClr val="accent5"/>
        </a:fillRef>
        <a:effectRef idx="3">
          <a:scrgbClr r="0" g="0" b="0"/>
        </a:effectRef>
        <a:fontRef idx="minor">
          <a:schemeClr val="lt1"/>
        </a:fontRef>
      </dsp:style>
      <dsp:txBody>
        <a:bodyPr rot="5400000" lIns="177800" tIns="0" rIns="35560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2800" dirty="0">
              <a:solidFill>
                <a:srgbClr val="C00000"/>
              </a:solidFill>
              <a:latin typeface="Footlight MT Light" panose="0204060206030A020304" pitchFamily="18" charset="0"/>
            </a:rPr>
            <a:t>Epileptik forma- huşun itməsi,to</a:t>
          </a:r>
          <a:r>
            <a:rPr lang="en-US" sz="2800" dirty="0">
              <a:solidFill>
                <a:srgbClr val="C00000"/>
              </a:solidFill>
              <a:latin typeface="Footlight MT Light" panose="0204060206030A020304" pitchFamily="18" charset="0"/>
            </a:rPr>
            <a:t>-</a:t>
          </a:r>
          <a:r>
            <a:rPr lang="az-Latn-AZ" sz="2800" dirty="0">
              <a:solidFill>
                <a:srgbClr val="C00000"/>
              </a:solidFill>
              <a:latin typeface="Footlight MT Light" panose="0204060206030A020304" pitchFamily="18" charset="0"/>
            </a:rPr>
            <a:t>nik</a:t>
          </a:r>
          <a:r>
            <a:rPr lang="en-US" sz="2800" dirty="0">
              <a:solidFill>
                <a:srgbClr val="C00000"/>
              </a:solidFill>
              <a:latin typeface="Footlight MT Light" panose="0204060206030A020304" pitchFamily="18" charset="0"/>
            </a:rPr>
            <a:t>-</a:t>
          </a:r>
          <a:r>
            <a:rPr lang="az-Latn-AZ" sz="2800" dirty="0">
              <a:solidFill>
                <a:srgbClr val="C00000"/>
              </a:solidFill>
              <a:latin typeface="Footlight MT Light" panose="0204060206030A020304" pitchFamily="18" charset="0"/>
            </a:rPr>
            <a:t> klonik qıcolmalar,beyin ödemi yaranır.</a:t>
          </a:r>
          <a:endParaRPr lang="ru-RU" sz="2800" dirty="0">
            <a:solidFill>
              <a:srgbClr val="C00000"/>
            </a:solidFill>
          </a:endParaRPr>
        </a:p>
      </dsp:txBody>
      <dsp:txXfrm rot="-5400000">
        <a:off x="5003353" y="1751023"/>
        <a:ext cx="5500726" cy="1998679"/>
      </dsp:txXfrm>
    </dsp:sp>
  </dsp:spTree>
</dsp:drawing>
</file>

<file path=ppt/diagrams/drawing9.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9968656" cy="5354379"/>
        <a:chOff x="0" y="0"/>
        <a:chExt cx="9968656" cy="5354379"/>
      </a:xfrm>
    </dsp:grpSpPr>
    <dsp:sp modelId="{52F578E9-3D04-41F5-AB5E-60187B75E879}">
      <dsp:nvSpPr>
        <dsp:cNvPr id="5" name="Block Arc 4"/>
        <dsp:cNvSpPr/>
      </dsp:nvSpPr>
      <dsp:spPr bwMode="white">
        <a:xfrm>
          <a:off x="3114515" y="494163"/>
          <a:ext cx="4956223" cy="4956223"/>
        </a:xfrm>
        <a:prstGeom prst="blockArc">
          <a:avLst>
            <a:gd name="adj1" fmla="val 15278265"/>
            <a:gd name="adj2" fmla="val 1940113"/>
            <a:gd name="adj3" fmla="val 3962"/>
          </a:avLst>
        </a:prstGeom>
      </dsp:spPr>
      <dsp:style>
        <a:lnRef idx="0">
          <a:schemeClr val="lt1"/>
        </a:lnRef>
        <a:fillRef idx="3">
          <a:schemeClr val="accent2">
            <a:hueOff val="0"/>
            <a:satOff val="0"/>
            <a:lumOff val="0"/>
            <a:alpha val="100000"/>
          </a:schemeClr>
        </a:fillRef>
        <a:effectRef idx="3">
          <a:scrgbClr r="0" g="0" b="0"/>
        </a:effectRef>
        <a:fontRef idx="minor">
          <a:schemeClr val="lt1"/>
        </a:fontRef>
      </dsp:style>
      <dsp:txXfrm>
        <a:off x="3114515" y="494163"/>
        <a:ext cx="4956223" cy="4956223"/>
      </dsp:txXfrm>
    </dsp:sp>
    <dsp:sp modelId="{906257EC-68DC-4718-9126-8733125219B5}">
      <dsp:nvSpPr>
        <dsp:cNvPr id="7" name="Block Arc 6"/>
        <dsp:cNvSpPr/>
      </dsp:nvSpPr>
      <dsp:spPr bwMode="white">
        <a:xfrm>
          <a:off x="2402855" y="92228"/>
          <a:ext cx="5262151" cy="5262151"/>
        </a:xfrm>
        <a:prstGeom prst="blockArc">
          <a:avLst>
            <a:gd name="adj1" fmla="val 10799994"/>
            <a:gd name="adj2" fmla="val 21599994"/>
            <a:gd name="adj3" fmla="val 3714"/>
          </a:avLst>
        </a:prstGeom>
      </dsp:spPr>
      <dsp:style>
        <a:lnRef idx="0">
          <a:schemeClr val="lt1"/>
        </a:lnRef>
        <a:fillRef idx="3">
          <a:schemeClr val="accent2">
            <a:hueOff val="510000"/>
            <a:satOff val="-1372"/>
            <a:lumOff val="3333"/>
            <a:alpha val="100000"/>
          </a:schemeClr>
        </a:fillRef>
        <a:effectRef idx="3">
          <a:scrgbClr r="0" g="0" b="0"/>
        </a:effectRef>
        <a:fontRef idx="minor">
          <a:schemeClr val="lt1"/>
        </a:fontRef>
      </dsp:style>
      <dsp:txXfrm>
        <a:off x="2402855" y="92228"/>
        <a:ext cx="5262151" cy="5262151"/>
      </dsp:txXfrm>
    </dsp:sp>
    <dsp:sp modelId="{61E5898C-076E-4F28-B8CD-8D02E056F7F7}">
      <dsp:nvSpPr>
        <dsp:cNvPr id="9" name="Block Arc 8"/>
        <dsp:cNvSpPr/>
      </dsp:nvSpPr>
      <dsp:spPr bwMode="white">
        <a:xfrm>
          <a:off x="2127596" y="544773"/>
          <a:ext cx="4956223" cy="4956223"/>
        </a:xfrm>
        <a:prstGeom prst="blockArc">
          <a:avLst>
            <a:gd name="adj1" fmla="val 8948833"/>
            <a:gd name="adj2" fmla="val 16769463"/>
            <a:gd name="adj3" fmla="val 3962"/>
          </a:avLst>
        </a:prstGeom>
      </dsp:spPr>
      <dsp:style>
        <a:lnRef idx="0">
          <a:schemeClr val="lt1"/>
        </a:lnRef>
        <a:fillRef idx="3">
          <a:schemeClr val="accent2">
            <a:hueOff val="1020000"/>
            <a:satOff val="-2744"/>
            <a:lumOff val="6667"/>
            <a:alpha val="100000"/>
          </a:schemeClr>
        </a:fillRef>
        <a:effectRef idx="3">
          <a:scrgbClr r="0" g="0" b="0"/>
        </a:effectRef>
        <a:fontRef idx="minor">
          <a:schemeClr val="lt1"/>
        </a:fontRef>
      </dsp:style>
      <dsp:txXfrm>
        <a:off x="2127596" y="544773"/>
        <a:ext cx="4956223" cy="4956223"/>
      </dsp:txXfrm>
    </dsp:sp>
    <dsp:sp modelId="{7C415680-3CEA-4620-96C5-881F6AE3ECD1}">
      <dsp:nvSpPr>
        <dsp:cNvPr id="3" name="Oval 2"/>
        <dsp:cNvSpPr/>
      </dsp:nvSpPr>
      <dsp:spPr bwMode="white">
        <a:xfrm>
          <a:off x="3901237" y="1971225"/>
          <a:ext cx="2166181" cy="2166181"/>
        </a:xfrm>
        <a:prstGeom prst="ellipse">
          <a:avLst/>
        </a:prstGeom>
      </dsp:spPr>
      <dsp:style>
        <a:lnRef idx="0">
          <a:schemeClr val="lt1"/>
        </a:lnRef>
        <a:fillRef idx="3">
          <a:schemeClr val="accent1"/>
        </a:fillRef>
        <a:effectRef idx="3">
          <a:scrgbClr r="0" g="0" b="0"/>
        </a:effectRef>
        <a:fontRef idx="minor">
          <a:schemeClr val="lt1"/>
        </a:fontRef>
      </dsp:style>
      <dsp:txBody>
        <a:bodyPr lIns="35560" tIns="35560" rIns="35560" bIns="355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2800" dirty="0">
              <a:latin typeface="Footlight MT Light" panose="0204060206030A020304" pitchFamily="18" charset="0"/>
            </a:rPr>
            <a:t>Bədxassəli AH</a:t>
          </a:r>
          <a:endParaRPr lang="en-US" sz="2800" dirty="0">
            <a:latin typeface="Footlight MT Light" panose="0204060206030A020304" pitchFamily="18" charset="0"/>
          </a:endParaRPr>
        </a:p>
      </dsp:txBody>
      <dsp:txXfrm>
        <a:off x="3901237" y="1971225"/>
        <a:ext cx="2166181" cy="2166181"/>
      </dsp:txXfrm>
    </dsp:sp>
    <dsp:sp modelId="{9F4B4378-9BF1-4B09-990A-582B09FB6C90}">
      <dsp:nvSpPr>
        <dsp:cNvPr id="4" name="Oval 3"/>
        <dsp:cNvSpPr/>
      </dsp:nvSpPr>
      <dsp:spPr bwMode="white">
        <a:xfrm>
          <a:off x="4226165" y="0"/>
          <a:ext cx="1516327" cy="1516327"/>
        </a:xfrm>
        <a:prstGeom prst="ellipse">
          <a:avLst/>
        </a:prstGeom>
      </dsp:spPr>
      <dsp:style>
        <a:lnRef idx="0">
          <a:schemeClr val="lt1"/>
        </a:lnRef>
        <a:fillRef idx="3">
          <a:schemeClr val="accent2">
            <a:hueOff val="0"/>
            <a:satOff val="0"/>
            <a:lumOff val="0"/>
            <a:alpha val="100000"/>
          </a:schemeClr>
        </a:fillRef>
        <a:effectRef idx="3">
          <a:scrgbClr r="0" g="0" b="0"/>
        </a:effectRef>
        <a:fontRef idx="minor">
          <a:schemeClr val="lt1"/>
        </a:fontRef>
      </dsp:style>
      <dsp:txBody>
        <a:bodyPr lIns="27940" tIns="27940" rIns="27940" bIns="27940" anchor="ctr"/>
        <a:lstStyle>
          <a:lvl1pPr algn="ctr">
            <a:defRPr sz="6100"/>
          </a:lvl1pPr>
          <a:lvl2pPr marL="285750" indent="-285750" algn="ctr">
            <a:defRPr sz="4700"/>
          </a:lvl2pPr>
          <a:lvl3pPr marL="571500" indent="-285750" algn="ctr">
            <a:defRPr sz="4700"/>
          </a:lvl3pPr>
          <a:lvl4pPr marL="857250" indent="-285750" algn="ctr">
            <a:defRPr sz="4700"/>
          </a:lvl4pPr>
          <a:lvl5pPr marL="1143000" indent="-285750" algn="ctr">
            <a:defRPr sz="4700"/>
          </a:lvl5pPr>
          <a:lvl6pPr marL="1428750" indent="-285750" algn="ctr">
            <a:defRPr sz="4700"/>
          </a:lvl6pPr>
          <a:lvl7pPr marL="1714500" indent="-285750" algn="ctr">
            <a:defRPr sz="4700"/>
          </a:lvl7pPr>
          <a:lvl8pPr marL="2000250" indent="-285750" algn="ctr">
            <a:defRPr sz="4700"/>
          </a:lvl8pPr>
          <a:lvl9pPr marL="2286000" indent="-285750" algn="ctr">
            <a:defRPr sz="4700"/>
          </a:lvl9pPr>
        </a:lstStyle>
        <a:p>
          <a:pPr lvl="0">
            <a:lnSpc>
              <a:spcPct val="100000"/>
            </a:lnSpc>
            <a:spcBef>
              <a:spcPct val="0"/>
            </a:spcBef>
            <a:spcAft>
              <a:spcPct val="35000"/>
            </a:spcAft>
          </a:pPr>
          <a:r>
            <a:rPr lang="az-Latn-AZ" sz="2200" dirty="0">
              <a:latin typeface="Footlight MT Light" panose="0204060206030A020304" pitchFamily="18" charset="0"/>
            </a:rPr>
            <a:t>Hipertenziv ensefalopa-tiya əlamətləri</a:t>
          </a:r>
          <a:endParaRPr lang="en-US" sz="2200" dirty="0">
            <a:latin typeface="Footlight MT Light" panose="0204060206030A020304" pitchFamily="18" charset="0"/>
          </a:endParaRPr>
        </a:p>
      </dsp:txBody>
      <dsp:txXfrm>
        <a:off x="4226165" y="0"/>
        <a:ext cx="1516327" cy="1516327"/>
      </dsp:txXfrm>
    </dsp:sp>
    <dsp:sp modelId="{0425A62F-A6AF-4DD3-B27C-289BE22E0934}">
      <dsp:nvSpPr>
        <dsp:cNvPr id="6" name="Oval 5"/>
        <dsp:cNvSpPr/>
      </dsp:nvSpPr>
      <dsp:spPr bwMode="white">
        <a:xfrm>
          <a:off x="6774558" y="3442258"/>
          <a:ext cx="1516327" cy="1516327"/>
        </a:xfrm>
        <a:prstGeom prst="ellipse">
          <a:avLst/>
        </a:prstGeom>
      </dsp:spPr>
      <dsp:style>
        <a:lnRef idx="0">
          <a:schemeClr val="lt1"/>
        </a:lnRef>
        <a:fillRef idx="3">
          <a:schemeClr val="accent2">
            <a:hueOff val="510000"/>
            <a:satOff val="-1372"/>
            <a:lumOff val="3333"/>
            <a:alpha val="100000"/>
          </a:schemeClr>
        </a:fillRef>
        <a:effectRef idx="3">
          <a:scrgbClr r="0" g="0" b="0"/>
        </a:effectRef>
        <a:fontRef idx="minor">
          <a:schemeClr val="lt1"/>
        </a:fontRef>
      </dsp:style>
      <dsp:txBody>
        <a:bodyPr lIns="27940" tIns="27940" rIns="27940" bIns="27940" anchor="ctr"/>
        <a:lstStyle>
          <a:lvl1pPr algn="ctr">
            <a:defRPr sz="6100"/>
          </a:lvl1pPr>
          <a:lvl2pPr marL="285750" indent="-285750" algn="ctr">
            <a:defRPr sz="4700"/>
          </a:lvl2pPr>
          <a:lvl3pPr marL="571500" indent="-285750" algn="ctr">
            <a:defRPr sz="4700"/>
          </a:lvl3pPr>
          <a:lvl4pPr marL="857250" indent="-285750" algn="ctr">
            <a:defRPr sz="4700"/>
          </a:lvl4pPr>
          <a:lvl5pPr marL="1143000" indent="-285750" algn="ctr">
            <a:defRPr sz="4700"/>
          </a:lvl5pPr>
          <a:lvl6pPr marL="1428750" indent="-285750" algn="ctr">
            <a:defRPr sz="4700"/>
          </a:lvl6pPr>
          <a:lvl7pPr marL="1714500" indent="-285750" algn="ctr">
            <a:defRPr sz="4700"/>
          </a:lvl7pPr>
          <a:lvl8pPr marL="2000250" indent="-285750" algn="ctr">
            <a:defRPr sz="4700"/>
          </a:lvl8pPr>
          <a:lvl9pPr marL="2286000" indent="-285750" algn="ctr">
            <a:defRPr sz="4700"/>
          </a:lvl9pPr>
        </a:lstStyle>
        <a:p>
          <a:pPr lvl="0">
            <a:lnSpc>
              <a:spcPct val="100000"/>
            </a:lnSpc>
            <a:spcBef>
              <a:spcPct val="0"/>
            </a:spcBef>
            <a:spcAft>
              <a:spcPct val="35000"/>
            </a:spcAft>
          </a:pPr>
          <a:r>
            <a:rPr lang="az-Latn-AZ" sz="2200" dirty="0">
              <a:latin typeface="Footlight MT Light" panose="0204060206030A020304" pitchFamily="18" charset="0"/>
            </a:rPr>
            <a:t>Böyrəklərin funksiyala-rının pozulması</a:t>
          </a:r>
          <a:endParaRPr lang="en-US" sz="2200" dirty="0">
            <a:latin typeface="Footlight MT Light" panose="0204060206030A020304" pitchFamily="18" charset="0"/>
          </a:endParaRPr>
        </a:p>
      </dsp:txBody>
      <dsp:txXfrm>
        <a:off x="6774558" y="3442258"/>
        <a:ext cx="1516327" cy="1516327"/>
      </dsp:txXfrm>
    </dsp:sp>
    <dsp:sp modelId="{B35F54DC-638C-48EF-B5AE-40434E24B599}">
      <dsp:nvSpPr>
        <dsp:cNvPr id="8" name="Oval 7"/>
        <dsp:cNvSpPr/>
      </dsp:nvSpPr>
      <dsp:spPr bwMode="white">
        <a:xfrm>
          <a:off x="1876325" y="3442266"/>
          <a:ext cx="1516327" cy="1516327"/>
        </a:xfrm>
        <a:prstGeom prst="ellipse">
          <a:avLst/>
        </a:prstGeom>
      </dsp:spPr>
      <dsp:style>
        <a:lnRef idx="0">
          <a:schemeClr val="lt1"/>
        </a:lnRef>
        <a:fillRef idx="3">
          <a:schemeClr val="accent2">
            <a:hueOff val="1020000"/>
            <a:satOff val="-2744"/>
            <a:lumOff val="6667"/>
            <a:alpha val="100000"/>
          </a:schemeClr>
        </a:fillRef>
        <a:effectRef idx="3">
          <a:scrgbClr r="0" g="0" b="0"/>
        </a:effectRef>
        <a:fontRef idx="minor">
          <a:schemeClr val="lt1"/>
        </a:fontRef>
      </dsp:style>
      <dsp:txBody>
        <a:bodyPr lIns="35560" tIns="35560" rIns="35560" bIns="35560" anchor="ctr"/>
        <a:lstStyle>
          <a:lvl1pPr algn="ctr">
            <a:defRPr sz="6100"/>
          </a:lvl1pPr>
          <a:lvl2pPr marL="285750" indent="-285750" algn="ctr">
            <a:defRPr sz="4700"/>
          </a:lvl2pPr>
          <a:lvl3pPr marL="571500" indent="-285750" algn="ctr">
            <a:defRPr sz="4700"/>
          </a:lvl3pPr>
          <a:lvl4pPr marL="857250" indent="-285750" algn="ctr">
            <a:defRPr sz="4700"/>
          </a:lvl4pPr>
          <a:lvl5pPr marL="1143000" indent="-285750" algn="ctr">
            <a:defRPr sz="4700"/>
          </a:lvl5pPr>
          <a:lvl6pPr marL="1428750" indent="-285750" algn="ctr">
            <a:defRPr sz="4700"/>
          </a:lvl6pPr>
          <a:lvl7pPr marL="1714500" indent="-285750" algn="ctr">
            <a:defRPr sz="4700"/>
          </a:lvl7pPr>
          <a:lvl8pPr marL="2000250" indent="-285750" algn="ctr">
            <a:defRPr sz="4700"/>
          </a:lvl8pPr>
          <a:lvl9pPr marL="2286000" indent="-285750" algn="ctr">
            <a:defRPr sz="4700"/>
          </a:lvl9pPr>
        </a:lstStyle>
        <a:p>
          <a:pPr lvl="0">
            <a:lnSpc>
              <a:spcPct val="100000"/>
            </a:lnSpc>
            <a:spcBef>
              <a:spcPct val="0"/>
            </a:spcBef>
            <a:spcAft>
              <a:spcPct val="35000"/>
            </a:spcAft>
          </a:pPr>
          <a:r>
            <a:rPr lang="az-Latn-AZ" sz="2800" dirty="0">
              <a:latin typeface="Footlight MT Light" panose="0204060206030A020304" pitchFamily="18" charset="0"/>
            </a:rPr>
            <a:t>Sol mədəcik çatışmaz-lığı</a:t>
          </a:r>
          <a:endParaRPr lang="en-US" sz="2800" dirty="0">
            <a:latin typeface="Footlight MT Light" panose="0204060206030A020304" pitchFamily="18" charset="0"/>
          </a:endParaRPr>
        </a:p>
      </dsp:txBody>
      <dsp:txXfrm>
        <a:off x="1876325" y="3442266"/>
        <a:ext cx="1516327" cy="151632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off" val="ctr"/>
          <dgm:param type="grDir" val="tL"/>
        </dgm:alg>
      </dgm:if>
      <dgm:else name="Name3">
        <dgm:alg type="snake">
          <dgm:param type="off" val="ctr"/>
          <dgm:param type="grDir" val="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type="halfFrame" r:blip="" rot="90">
            <dgm:adjLst>
              <dgm:adj idx="1" val="0.2577"/>
              <dgm:adj idx="2" val="0.2577"/>
            </dgm:adjLst>
          </dgm:shape>
          <dgm:presOf/>
        </dgm:layoutNode>
        <dgm:layoutNode name="blFrame" styleLbl="node1">
          <dgm:alg type="sp"/>
          <dgm:shape xmlns:r="http://schemas.openxmlformats.org/officeDocument/2006/relationships" type="halfFrame" r:blip="" rot="270">
            <dgm:adjLst>
              <dgm:adj idx="1" val="0.2577"/>
              <dgm:adj idx="2" val="0.2577"/>
            </dgm:adjLst>
          </dgm:shape>
          <dgm:presOf/>
        </dgm:layoutNode>
        <dgm:layoutNode name="brFrame" styleLbl="node1">
          <dgm:alg type="sp"/>
          <dgm:shape xmlns:r="http://schemas.openxmlformats.org/officeDocument/2006/relationships" type="halfFrame" r:blip="" rot="180">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nodeVertAlign" val="t"/>
          <dgm:param type="fallback" val="2D"/>
        </dgm:alg>
      </dgm:if>
      <dgm:else name="Name2">
        <dgm:alg type="lin">
          <dgm:param type="linDir" val="fromR"/>
          <dgm:param type="nodeVertAlign" val="t"/>
          <dgm:param type="fallback" val="2D"/>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varLst>
      <dgm:dir/>
      <dgm:resizeHandles/>
    </dgm:varLst>
    <dgm:alg type="composite"/>
    <dgm:shape xmlns:r="http://schemas.openxmlformats.org/officeDocument/2006/relationships" r:blip="">
      <dgm:adjLst/>
    </dgm:shape>
    <dgm:presOf/>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srcNode" val="parTx"/>
            <dgm:param type="dstNode" val="parTx"/>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bkpt" val="bal"/>
          <dgm:param type="contDir" val="revDir"/>
          <dgm:param type="grDir" val="tL"/>
          <dgm:param type="flowDir" val="col"/>
        </dgm:alg>
      </dgm:if>
      <dgm:else name="Name3">
        <dgm:alg type="snake">
          <dgm:param type="bkpt" val="bal"/>
          <dgm:param type="contDir" val="revDir"/>
          <dgm:param type="grDir" val="tR"/>
          <dgm:param type="flowDir" val="co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Sty" val="noArr"/>
                <dgm:param type="endSty" val="noArr"/>
                <dgm:param type="begPts" val="auto auto tCtr"/>
                <dgm:param type="endPts" val="auto auto bCtr"/>
              </dgm:alg>
            </dgm:if>
            <dgm:else name="Name9">
              <dgm:alg type="conn">
                <dgm:param type="srcNode" val="dummyConnPt"/>
                <dgm:param type="dstNode" val="dummyConnPt"/>
                <dgm:param type="begSty" val="noArr"/>
                <dgm:param type="endSty" val="noArr"/>
                <dgm:param type="begPts" val="auto auto tCtr"/>
                <dgm:param type="endPts" val="auto auto bCt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type="flowChartManualOperation" r:blip="" rot="-90">
              <dgm:adjLst/>
            </dgm:shape>
          </dgm:if>
          <dgm:else name="Name6">
            <dgm:shape xmlns:r="http://schemas.openxmlformats.org/officeDocument/2006/relationships" type="flowChartManualOperation" r:blip="" rot="90">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dstNode" val="node"/>
                    <dgm:param type="begSty" val="noArr"/>
                    <dgm:param type="endSty" val="noArr"/>
                    <dgm:param type="connRout" val="curve"/>
                    <dgm:param type="begPts" val="ctr"/>
                    <dgm:param type="endPts" val="ctr"/>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srcNode" val="dummyConnPt"/>
                    <dgm:param type="dstNode" val="dummyConnPt"/>
                    <dgm:param type="begSty" val="noArr"/>
                    <dgm:param type="endSty" val="noArr"/>
                    <dgm:param type="connRout" val="longCurve"/>
                    <dgm:param type="begPts" val="bCtr"/>
                    <dgm:param type="endPts" val="tCtr"/>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D598D209-53A1-49B8-8894-101C5EFE62C9}" type="datetimeFigureOut">
              <a:rPr lang="ru-RU" smtClean="0"/>
            </a:fld>
            <a:endParaRPr lang="ru-RU"/>
          </a:p>
        </p:txBody>
      </p:sp>
      <p:sp>
        <p:nvSpPr>
          <p:cNvPr id="5" name="Footer Placeholder 4"/>
          <p:cNvSpPr>
            <a:spLocks noGrp="1"/>
          </p:cNvSpPr>
          <p:nvPr>
            <p:ph type="ftr" sz="quarter" idx="11"/>
          </p:nvPr>
        </p:nvSpPr>
        <p:spPr>
          <a:xfrm>
            <a:off x="1371600" y="4323845"/>
            <a:ext cx="6400800" cy="365125"/>
          </a:xfrm>
        </p:spPr>
        <p:txBody>
          <a:bodyPr/>
          <a:lstStyle/>
          <a:p>
            <a:endParaRPr lang="ru-RU"/>
          </a:p>
        </p:txBody>
      </p:sp>
      <p:sp>
        <p:nvSpPr>
          <p:cNvPr id="6" name="Slide Number Placeholder 5"/>
          <p:cNvSpPr>
            <a:spLocks noGrp="1"/>
          </p:cNvSpPr>
          <p:nvPr>
            <p:ph type="sldNum" sz="quarter" idx="12"/>
          </p:nvPr>
        </p:nvSpPr>
        <p:spPr>
          <a:xfrm>
            <a:off x="8077200" y="1430866"/>
            <a:ext cx="2743200" cy="365125"/>
          </a:xfrm>
        </p:spPr>
        <p:txBody>
          <a:bodyPr/>
          <a:lstStyle/>
          <a:p>
            <a:fld id="{C8961A7F-6E01-46DE-BA2F-24FBDC5600A8}" type="slidenum">
              <a:rPr lang="ru-RU" smtClean="0"/>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endParaRPr lang="ru-RU"/>
          </a:p>
        </p:txBody>
      </p:sp>
      <p:sp>
        <p:nvSpPr>
          <p:cNvPr id="5" name="Date Placeholder 4"/>
          <p:cNvSpPr>
            <a:spLocks noGrp="1"/>
          </p:cNvSpPr>
          <p:nvPr>
            <p:ph type="dt" sz="half" idx="10"/>
          </p:nvPr>
        </p:nvSpPr>
        <p:spPr/>
        <p:txBody>
          <a:bodyPr/>
          <a:lstStyle/>
          <a:p>
            <a:fld id="{D598D209-53A1-49B8-8894-101C5EFE62C9}" type="datetimeFigureOut">
              <a:rPr lang="ru-RU" smtClean="0"/>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8961A7F-6E01-46DE-BA2F-24FBDC5600A8}" type="slidenum">
              <a:rPr lang="ru-RU" smtClean="0"/>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p:cSld name="Заголовок и подпись">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endParaRPr lang="ru-RU"/>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D598D209-53A1-49B8-8894-101C5EFE62C9}" type="datetimeFigureOut">
              <a:rPr lang="ru-RU" smtClean="0"/>
            </a:fld>
            <a:endParaRPr lang="ru-RU"/>
          </a:p>
        </p:txBody>
      </p:sp>
      <p:sp>
        <p:nvSpPr>
          <p:cNvPr id="6" name="Footer Placeholder 5"/>
          <p:cNvSpPr>
            <a:spLocks noGrp="1"/>
          </p:cNvSpPr>
          <p:nvPr>
            <p:ph type="ftr" sz="quarter" idx="11"/>
          </p:nvPr>
        </p:nvSpPr>
        <p:spPr>
          <a:xfrm>
            <a:off x="685800" y="379941"/>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C8961A7F-6E01-46DE-BA2F-24FBDC5600A8}" type="slidenum">
              <a:rPr lang="ru-RU" smtClean="0"/>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p:cSld name="Цитата с подписью">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endParaRPr lang="ru-RU"/>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endParaRPr lang="ru-RU"/>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D598D209-53A1-49B8-8894-101C5EFE62C9}" type="datetimeFigureOut">
              <a:rPr lang="ru-RU" smtClean="0"/>
            </a:fld>
            <a:endParaRPr lang="ru-RU"/>
          </a:p>
        </p:txBody>
      </p:sp>
      <p:sp>
        <p:nvSpPr>
          <p:cNvPr id="6" name="Footer Placeholder 5"/>
          <p:cNvSpPr>
            <a:spLocks noGrp="1"/>
          </p:cNvSpPr>
          <p:nvPr>
            <p:ph type="ftr" sz="quarter" idx="11"/>
          </p:nvPr>
        </p:nvSpPr>
        <p:spPr>
          <a:xfrm>
            <a:off x="685800" y="379941"/>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C8961A7F-6E01-46DE-BA2F-24FBDC5600A8}" type="slidenum">
              <a:rPr lang="ru-RU" smtClean="0"/>
            </a:fld>
            <a:endParaRPr lang="ru-RU"/>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endParaRPr lang="en-US" sz="8000" dirty="0">
              <a:solidFill>
                <a:schemeClr val="tx1"/>
              </a:solidFill>
              <a:effectLst/>
            </a:endParaRP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endParaRPr lang="en-US" sz="8000" dirty="0">
              <a:solidFill>
                <a:schemeClr val="tx1"/>
              </a:solidFill>
              <a:effectLs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p:cSld name="Карточка имени">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endParaRPr lang="ru-RU"/>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D598D209-53A1-49B8-8894-101C5EFE62C9}" type="datetimeFigureOut">
              <a:rPr lang="ru-RU" smtClean="0"/>
            </a:fld>
            <a:endParaRPr lang="ru-RU"/>
          </a:p>
        </p:txBody>
      </p:sp>
      <p:sp>
        <p:nvSpPr>
          <p:cNvPr id="6" name="Footer Placeholder 5"/>
          <p:cNvSpPr>
            <a:spLocks noGrp="1"/>
          </p:cNvSpPr>
          <p:nvPr>
            <p:ph type="ftr" sz="quarter" idx="11"/>
          </p:nvPr>
        </p:nvSpPr>
        <p:spPr>
          <a:xfrm>
            <a:off x="685800" y="378883"/>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C8961A7F-6E01-46DE-BA2F-24FBDC5600A8}" type="slidenum">
              <a:rPr lang="ru-RU" smtClean="0"/>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
        <p:nvSpPr>
          <p:cNvPr id="3" name="Date Placeholder 2"/>
          <p:cNvSpPr>
            <a:spLocks noGrp="1"/>
          </p:cNvSpPr>
          <p:nvPr>
            <p:ph type="dt" sz="half" idx="10"/>
          </p:nvPr>
        </p:nvSpPr>
        <p:spPr/>
        <p:txBody>
          <a:bodyPr/>
          <a:lstStyle/>
          <a:p>
            <a:fld id="{D598D209-53A1-49B8-8894-101C5EFE62C9}" type="datetimeFigureOut">
              <a:rPr lang="ru-RU" smtClean="0"/>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8961A7F-6E01-46DE-BA2F-24FBDC5600A8}" type="slidenum">
              <a:rPr lang="ru-RU" smtClean="0"/>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
        <p:nvSpPr>
          <p:cNvPr id="3" name="Date Placeholder 2"/>
          <p:cNvSpPr>
            <a:spLocks noGrp="1"/>
          </p:cNvSpPr>
          <p:nvPr>
            <p:ph type="dt" sz="half" idx="10"/>
          </p:nvPr>
        </p:nvSpPr>
        <p:spPr/>
        <p:txBody>
          <a:bodyPr/>
          <a:lstStyle/>
          <a:p>
            <a:fld id="{D598D209-53A1-49B8-8894-101C5EFE62C9}" type="datetimeFigureOut">
              <a:rPr lang="ru-RU" smtClean="0"/>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8961A7F-6E01-46DE-BA2F-24FBDC5600A8}" type="slidenum">
              <a:rPr lang="ru-RU" smtClean="0"/>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10"/>
          </p:nvPr>
        </p:nvSpPr>
        <p:spPr/>
        <p:txBody>
          <a:bodyPr/>
          <a:lstStyle/>
          <a:p>
            <a:fld id="{D598D209-53A1-49B8-8894-101C5EFE62C9}" type="datetimeFigureOut">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8961A7F-6E01-46DE-BA2F-24FBDC5600A8}" type="slidenum">
              <a:rPr lang="ru-RU" smtClean="0"/>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showMasterSp="0">
  <p:cSld name="Вертикальный заголовок и текст">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D598D209-53A1-49B8-8894-101C5EFE62C9}" type="datetimeFigureOut">
              <a:rPr lang="ru-RU" smtClean="0"/>
            </a:fld>
            <a:endParaRPr lang="ru-RU"/>
          </a:p>
        </p:txBody>
      </p:sp>
      <p:sp>
        <p:nvSpPr>
          <p:cNvPr id="5" name="Footer Placeholder 4"/>
          <p:cNvSpPr>
            <a:spLocks noGrp="1"/>
          </p:cNvSpPr>
          <p:nvPr>
            <p:ph type="ftr" sz="quarter" idx="11"/>
          </p:nvPr>
        </p:nvSpPr>
        <p:spPr>
          <a:xfrm>
            <a:off x="685800" y="381000"/>
            <a:ext cx="6991492" cy="365125"/>
          </a:xfrm>
        </p:spPr>
        <p:txBody>
          <a:bodyPr/>
          <a:lstStyle/>
          <a:p>
            <a:endParaRPr lang="ru-RU"/>
          </a:p>
        </p:txBody>
      </p:sp>
      <p:sp>
        <p:nvSpPr>
          <p:cNvPr id="6" name="Slide Number Placeholder 5"/>
          <p:cNvSpPr>
            <a:spLocks noGrp="1"/>
          </p:cNvSpPr>
          <p:nvPr>
            <p:ph type="sldNum" sz="quarter" idx="12"/>
          </p:nvPr>
        </p:nvSpPr>
        <p:spPr>
          <a:xfrm>
            <a:off x="10862452" y="381000"/>
            <a:ext cx="643748" cy="365125"/>
          </a:xfrm>
        </p:spPr>
        <p:txBody>
          <a:bodyPr/>
          <a:lstStyle/>
          <a:p>
            <a:fld id="{C8961A7F-6E01-46DE-BA2F-24FBDC5600A8}" type="slidenum">
              <a:rPr lang="ru-RU" smtClean="0"/>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10"/>
          </p:nvPr>
        </p:nvSpPr>
        <p:spPr/>
        <p:txBody>
          <a:bodyPr/>
          <a:lstStyle/>
          <a:p>
            <a:fld id="{D598D209-53A1-49B8-8894-101C5EFE62C9}" type="datetimeFigureOut">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8961A7F-6E01-46DE-BA2F-24FBDC5600A8}" type="slidenum">
              <a:rPr lang="ru-RU" smtClean="0"/>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Заголовок раздела">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endParaRPr lang="ru-RU"/>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D598D209-53A1-49B8-8894-101C5EFE62C9}" type="datetimeFigureOut">
              <a:rPr lang="ru-RU" smtClean="0"/>
            </a:fld>
            <a:endParaRPr lang="ru-RU"/>
          </a:p>
        </p:txBody>
      </p:sp>
      <p:sp>
        <p:nvSpPr>
          <p:cNvPr id="5" name="Footer Placeholder 4"/>
          <p:cNvSpPr>
            <a:spLocks noGrp="1"/>
          </p:cNvSpPr>
          <p:nvPr>
            <p:ph type="ftr" sz="quarter" idx="11"/>
          </p:nvPr>
        </p:nvSpPr>
        <p:spPr>
          <a:xfrm>
            <a:off x="685800" y="381001"/>
            <a:ext cx="6991492" cy="364065"/>
          </a:xfrm>
        </p:spPr>
        <p:txBody>
          <a:bodyPr/>
          <a:lstStyle/>
          <a:p>
            <a:endParaRPr lang="ru-RU"/>
          </a:p>
        </p:txBody>
      </p:sp>
      <p:sp>
        <p:nvSpPr>
          <p:cNvPr id="6" name="Slide Number Placeholder 5"/>
          <p:cNvSpPr>
            <a:spLocks noGrp="1"/>
          </p:cNvSpPr>
          <p:nvPr>
            <p:ph type="sldNum" sz="quarter" idx="12"/>
          </p:nvPr>
        </p:nvSpPr>
        <p:spPr>
          <a:xfrm>
            <a:off x="10862452" y="381000"/>
            <a:ext cx="643748" cy="365125"/>
          </a:xfrm>
        </p:spPr>
        <p:txBody>
          <a:bodyPr/>
          <a:lstStyle/>
          <a:p>
            <a:fld id="{C8961A7F-6E01-46DE-BA2F-24FBDC5600A8}" type="slidenum">
              <a:rPr lang="ru-RU" smtClean="0"/>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5" name="Date Placeholder 4"/>
          <p:cNvSpPr>
            <a:spLocks noGrp="1"/>
          </p:cNvSpPr>
          <p:nvPr>
            <p:ph type="dt" sz="half" idx="10"/>
          </p:nvPr>
        </p:nvSpPr>
        <p:spPr/>
        <p:txBody>
          <a:bodyPr/>
          <a:lstStyle/>
          <a:p>
            <a:fld id="{D598D209-53A1-49B8-8894-101C5EFE62C9}" type="datetimeFigureOut">
              <a:rPr lang="ru-RU" smtClean="0"/>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8961A7F-6E01-46DE-BA2F-24FBDC5600A8}" type="slidenum">
              <a:rPr lang="ru-RU" smtClean="0"/>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4" name="Content Placeholder 3"/>
          <p:cNvSpPr>
            <a:spLocks noGrp="1"/>
          </p:cNvSpPr>
          <p:nvPr>
            <p:ph sz="half" idx="2"/>
          </p:nvPr>
        </p:nvSpPr>
        <p:spPr>
          <a:xfrm>
            <a:off x="685800" y="3132666"/>
            <a:ext cx="5311775" cy="3086019"/>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6" name="Content Placeholder 5"/>
          <p:cNvSpPr>
            <a:spLocks noGrp="1"/>
          </p:cNvSpPr>
          <p:nvPr>
            <p:ph sz="quarter" idx="4"/>
          </p:nvPr>
        </p:nvSpPr>
        <p:spPr>
          <a:xfrm>
            <a:off x="6172200" y="3132666"/>
            <a:ext cx="5334000" cy="3086019"/>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7" name="Date Placeholder 6"/>
          <p:cNvSpPr>
            <a:spLocks noGrp="1"/>
          </p:cNvSpPr>
          <p:nvPr>
            <p:ph type="dt" sz="half" idx="10"/>
          </p:nvPr>
        </p:nvSpPr>
        <p:spPr/>
        <p:txBody>
          <a:bodyPr/>
          <a:lstStyle/>
          <a:p>
            <a:fld id="{D598D209-53A1-49B8-8894-101C5EFE62C9}" type="datetimeFigureOut">
              <a:rPr lang="ru-RU" smtClean="0"/>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8961A7F-6E01-46DE-BA2F-24FBDC5600A8}" type="slidenum">
              <a:rPr lang="ru-RU" smtClean="0"/>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598D209-53A1-49B8-8894-101C5EFE62C9}" type="datetimeFigureOut">
              <a:rPr lang="ru-RU" smtClean="0"/>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8961A7F-6E01-46DE-BA2F-24FBDC5600A8}" type="slidenum">
              <a:rPr lang="ru-RU" smtClean="0"/>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8D209-53A1-49B8-8894-101C5EFE62C9}" type="datetimeFigureOut">
              <a:rPr lang="ru-RU" smtClean="0"/>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8961A7F-6E01-46DE-BA2F-24FBDC5600A8}" type="slidenum">
              <a:rPr lang="ru-RU" smtClean="0"/>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endParaRPr lang="ru-RU"/>
          </a:p>
        </p:txBody>
      </p:sp>
      <p:sp>
        <p:nvSpPr>
          <p:cNvPr id="5" name="Date Placeholder 4"/>
          <p:cNvSpPr>
            <a:spLocks noGrp="1"/>
          </p:cNvSpPr>
          <p:nvPr>
            <p:ph type="dt" sz="half" idx="10"/>
          </p:nvPr>
        </p:nvSpPr>
        <p:spPr/>
        <p:txBody>
          <a:bodyPr/>
          <a:lstStyle/>
          <a:p>
            <a:fld id="{D598D209-53A1-49B8-8894-101C5EFE62C9}" type="datetimeFigureOut">
              <a:rPr lang="ru-RU" smtClean="0"/>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8961A7F-6E01-46DE-BA2F-24FBDC5600A8}" type="slidenum">
              <a:rPr lang="ru-RU" smtClean="0"/>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endParaRPr lang="ru-RU"/>
          </a:p>
        </p:txBody>
      </p:sp>
      <p:sp>
        <p:nvSpPr>
          <p:cNvPr id="5" name="Date Placeholder 4"/>
          <p:cNvSpPr>
            <a:spLocks noGrp="1"/>
          </p:cNvSpPr>
          <p:nvPr>
            <p:ph type="dt" sz="half" idx="10"/>
          </p:nvPr>
        </p:nvSpPr>
        <p:spPr/>
        <p:txBody>
          <a:bodyPr/>
          <a:lstStyle/>
          <a:p>
            <a:fld id="{D598D209-53A1-49B8-8894-101C5EFE62C9}" type="datetimeFigureOut">
              <a:rPr lang="ru-RU" smtClean="0"/>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8961A7F-6E01-46DE-BA2F-24FBDC5600A8}" type="slidenum">
              <a:rPr lang="ru-RU" smtClean="0"/>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2.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98D209-53A1-49B8-8894-101C5EFE62C9}" type="datetimeFigureOut">
              <a:rPr lang="ru-RU" smtClean="0"/>
            </a:fld>
            <a:endParaRPr lang="ru-RU"/>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8961A7F-6E01-46DE-BA2F-24FBDC5600A8}" type="slidenum">
              <a:rPr lang="ru-RU" smtClean="0"/>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image" Target="../media/image15.jpeg"/></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image" Target="../media/image16.jpe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image" Target="../media/image17.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image" Target="../media/image21.jpe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image" Target="../media/image22.jpe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3.jpeg"/><Relationship Id="rId5" Type="http://schemas.microsoft.com/office/2007/relationships/diagramDrawing" Target="../diagrams/drawing9.xml"/><Relationship Id="rId4" Type="http://schemas.openxmlformats.org/officeDocument/2006/relationships/diagramColors" Target="../diagrams/colors9.xml"/><Relationship Id="rId3" Type="http://schemas.openxmlformats.org/officeDocument/2006/relationships/diagramQuickStyle" Target="../diagrams/quickStyle9.xml"/><Relationship Id="rId2" Type="http://schemas.openxmlformats.org/officeDocument/2006/relationships/diagramLayout" Target="../diagrams/layout9.xml"/><Relationship Id="rId1" Type="http://schemas.openxmlformats.org/officeDocument/2006/relationships/diagramData" Target="../diagrams/data9.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10.xml"/><Relationship Id="rId4" Type="http://schemas.openxmlformats.org/officeDocument/2006/relationships/diagramColors" Target="../diagrams/colors10.xml"/><Relationship Id="rId3" Type="http://schemas.openxmlformats.org/officeDocument/2006/relationships/diagramQuickStyle" Target="../diagrams/quickStyle10.xml"/><Relationship Id="rId2" Type="http://schemas.openxmlformats.org/officeDocument/2006/relationships/diagramLayout" Target="../diagrams/layout10.xml"/><Relationship Id="rId1" Type="http://schemas.openxmlformats.org/officeDocument/2006/relationships/diagramData" Target="../diagrams/data1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9.jpeg"/><Relationship Id="rId1" Type="http://schemas.openxmlformats.org/officeDocument/2006/relationships/image" Target="../media/image2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0.jpeg"/></Relationships>
</file>

<file path=ppt/slides/_rels/slide27.xml.rels><?xml version="1.0" encoding="UTF-8" standalone="yes"?>
<Relationships xmlns="http://schemas.openxmlformats.org/package/2006/relationships"><Relationship Id="rId9" Type="http://schemas.openxmlformats.org/officeDocument/2006/relationships/image" Target="../media/image34.jpeg"/><Relationship Id="rId8" Type="http://schemas.openxmlformats.org/officeDocument/2006/relationships/image" Target="../media/image33.jpeg"/><Relationship Id="rId7" Type="http://schemas.openxmlformats.org/officeDocument/2006/relationships/image" Target="../media/image32.jpeg"/><Relationship Id="rId6" Type="http://schemas.openxmlformats.org/officeDocument/2006/relationships/image" Target="../media/image31.jpeg"/><Relationship Id="rId5" Type="http://schemas.microsoft.com/office/2007/relationships/diagramDrawing" Target="../diagrams/drawing11.xml"/><Relationship Id="rId4" Type="http://schemas.openxmlformats.org/officeDocument/2006/relationships/diagramColors" Target="../diagrams/colors11.xml"/><Relationship Id="rId3" Type="http://schemas.openxmlformats.org/officeDocument/2006/relationships/diagramQuickStyle" Target="../diagrams/quickStyle11.xml"/><Relationship Id="rId2" Type="http://schemas.openxmlformats.org/officeDocument/2006/relationships/diagramLayout" Target="../diagrams/layout11.xml"/><Relationship Id="rId11" Type="http://schemas.openxmlformats.org/officeDocument/2006/relationships/slideLayout" Target="../slideLayouts/slideLayout7.xml"/><Relationship Id="rId10" Type="http://schemas.openxmlformats.org/officeDocument/2006/relationships/image" Target="../media/image35.jpeg"/><Relationship Id="rId1" Type="http://schemas.openxmlformats.org/officeDocument/2006/relationships/diagramData" Target="../diagrams/data1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6.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8.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9.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9" Type="http://schemas.openxmlformats.org/officeDocument/2006/relationships/diagramColors" Target="../diagrams/colors2.xml"/><Relationship Id="rId8" Type="http://schemas.openxmlformats.org/officeDocument/2006/relationships/diagramQuickStyle" Target="../diagrams/quickStyle2.xml"/><Relationship Id="rId7" Type="http://schemas.openxmlformats.org/officeDocument/2006/relationships/diagramLayout" Target="../diagrams/layout2.xml"/><Relationship Id="rId6" Type="http://schemas.openxmlformats.org/officeDocument/2006/relationships/diagramData" Target="../diagrams/data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1" Type="http://schemas.openxmlformats.org/officeDocument/2006/relationships/slideLayout" Target="../slideLayouts/slideLayout5.xml"/><Relationship Id="rId10" Type="http://schemas.microsoft.com/office/2007/relationships/diagramDrawing" Target="../diagrams/drawing2.xml"/><Relationship Id="rId1"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7278" y="2348880"/>
            <a:ext cx="8241333" cy="851944"/>
          </a:xfrm>
        </p:spPr>
        <p:txBody>
          <a:bodyPr>
            <a:noAutofit/>
          </a:bodyPr>
          <a:lstStyle/>
          <a:p>
            <a:pPr algn="ctr"/>
            <a:r>
              <a:rPr lang="az-Latn-AZ" sz="5400" dirty="0">
                <a:solidFill>
                  <a:srgbClr val="C00000"/>
                </a:solidFill>
                <a:latin typeface="Algerian" panose="04020705040A02060702" pitchFamily="82" charset="0"/>
              </a:rPr>
              <a:t>HİPERTONİYA XƏSTƏLİYİ</a:t>
            </a:r>
            <a:endParaRPr lang="ru-RU" sz="5400" dirty="0">
              <a:solidFill>
                <a:srgbClr val="C00000"/>
              </a:solidFill>
              <a:latin typeface="Bookman Old Style" panose="02050604050505020204" pitchFamily="18" charset="0"/>
            </a:endParaRPr>
          </a:p>
        </p:txBody>
      </p:sp>
      <p:pic>
        <p:nvPicPr>
          <p:cNvPr id="5" name="Рисунок 4"/>
          <p:cNvPicPr>
            <a:picLocks noChangeAspect="1"/>
          </p:cNvPicPr>
          <p:nvPr/>
        </p:nvPicPr>
        <p:blipFill rotWithShape="1">
          <a:blip r:embed="rId1">
            <a:extLst>
              <a:ext uri="{28A0092B-C50C-407E-A947-70E740481C1C}">
                <a14:useLocalDpi xmlns:a14="http://schemas.microsoft.com/office/drawing/2010/main" val="0"/>
              </a:ext>
            </a:extLst>
          </a:blip>
          <a:srcRect l="-818" t="-1690" r="22930" b="1690"/>
          <a:stretch>
            <a:fillRect/>
          </a:stretch>
        </p:blipFill>
        <p:spPr>
          <a:xfrm>
            <a:off x="8272157" y="764704"/>
            <a:ext cx="3919843" cy="3824486"/>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Documents and Settings\Admin\Рабочий стол\hip\011.jpg"/>
          <p:cNvPicPr>
            <a:picLocks noChangeAspect="1" noChangeArrowheads="1"/>
          </p:cNvPicPr>
          <p:nvPr/>
        </p:nvPicPr>
        <p:blipFill>
          <a:blip r:embed="rId1"/>
          <a:srcRect/>
          <a:stretch>
            <a:fillRect/>
          </a:stretch>
        </p:blipFill>
        <p:spPr bwMode="auto">
          <a:xfrm>
            <a:off x="5087888" y="1124744"/>
            <a:ext cx="6643734" cy="43577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Овал 1"/>
          <p:cNvSpPr/>
          <p:nvPr/>
        </p:nvSpPr>
        <p:spPr>
          <a:xfrm>
            <a:off x="460378" y="2240868"/>
            <a:ext cx="3960440" cy="23762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Latn-AZ" sz="4000" dirty="0">
                <a:solidFill>
                  <a:schemeClr val="bg1"/>
                </a:solidFill>
                <a:latin typeface="Footlight MT Light" panose="0204060206030A020304" pitchFamily="18" charset="0"/>
              </a:rPr>
              <a:t>Təsnifat</a:t>
            </a:r>
            <a:endParaRPr lang="en-US" sz="4000" dirty="0">
              <a:solidFill>
                <a:schemeClr val="bg1"/>
              </a:solidFill>
              <a:latin typeface="Footlight MT Light" panose="0204060206030A020304" pitchFamily="18" charset="0"/>
            </a:endParaRPr>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49952" y="476672"/>
            <a:ext cx="7242048" cy="1143000"/>
          </a:xfrm>
        </p:spPr>
        <p:txBody>
          <a:bodyPr>
            <a:normAutofit/>
          </a:bodyPr>
          <a:lstStyle/>
          <a:p>
            <a:pPr algn="ctr"/>
            <a:r>
              <a:rPr lang="en-US" sz="4800" b="1" dirty="0">
                <a:solidFill>
                  <a:srgbClr val="C00000"/>
                </a:solidFill>
                <a:latin typeface="Footlight MT Light" panose="0204060206030A020304" pitchFamily="18" charset="0"/>
              </a:rPr>
              <a:t>PATOLOJ</a:t>
            </a:r>
            <a:r>
              <a:rPr lang="az-Latn-AZ" sz="4800" b="1" dirty="0">
                <a:solidFill>
                  <a:srgbClr val="C00000"/>
                </a:solidFill>
                <a:latin typeface="Footlight MT Light" panose="0204060206030A020304" pitchFamily="18" charset="0"/>
              </a:rPr>
              <a:t>İ</a:t>
            </a:r>
            <a:r>
              <a:rPr lang="en-US" sz="4800" b="1" dirty="0">
                <a:solidFill>
                  <a:srgbClr val="C00000"/>
                </a:solidFill>
                <a:latin typeface="Footlight MT Light" panose="0204060206030A020304" pitchFamily="18" charset="0"/>
              </a:rPr>
              <a:t> ANATOM</a:t>
            </a:r>
            <a:r>
              <a:rPr lang="az-Latn-AZ" sz="4800" b="1" dirty="0">
                <a:solidFill>
                  <a:srgbClr val="C00000"/>
                </a:solidFill>
                <a:latin typeface="Footlight MT Light" panose="0204060206030A020304" pitchFamily="18" charset="0"/>
              </a:rPr>
              <a:t>İ</a:t>
            </a:r>
            <a:r>
              <a:rPr lang="en-US" sz="4800" b="1" dirty="0">
                <a:solidFill>
                  <a:srgbClr val="C00000"/>
                </a:solidFill>
                <a:latin typeface="Footlight MT Light" panose="0204060206030A020304" pitchFamily="18" charset="0"/>
              </a:rPr>
              <a:t>YAS</a:t>
            </a:r>
            <a:r>
              <a:rPr lang="az-Latn-AZ" sz="4800" b="1" dirty="0">
                <a:solidFill>
                  <a:srgbClr val="C00000"/>
                </a:solidFill>
                <a:latin typeface="Footlight MT Light" panose="0204060206030A020304" pitchFamily="18" charset="0"/>
              </a:rPr>
              <a:t>I</a:t>
            </a:r>
            <a:endParaRPr lang="ru-RU" sz="4800" b="1" dirty="0">
              <a:solidFill>
                <a:srgbClr val="C00000"/>
              </a:solidFill>
              <a:latin typeface="Comic Sans MS" panose="030F0702030302020204" pitchFamily="66" charset="0"/>
            </a:endParaRPr>
          </a:p>
        </p:txBody>
      </p:sp>
      <p:sp>
        <p:nvSpPr>
          <p:cNvPr id="3" name="Текст 2"/>
          <p:cNvSpPr>
            <a:spLocks noGrp="1"/>
          </p:cNvSpPr>
          <p:nvPr>
            <p:ph type="body" idx="1"/>
          </p:nvPr>
        </p:nvSpPr>
        <p:spPr>
          <a:xfrm>
            <a:off x="42978" y="2708345"/>
            <a:ext cx="5796644" cy="3857652"/>
          </a:xfrm>
        </p:spPr>
        <p:txBody>
          <a:bodyPr>
            <a:noAutofit/>
          </a:bodyPr>
          <a:lstStyle/>
          <a:p>
            <a:pPr algn="l">
              <a:buFont typeface="Wingdings" panose="05000000000000000000" pitchFamily="2" charset="2"/>
              <a:buChar char="Ø"/>
            </a:pPr>
            <a:r>
              <a:rPr lang="az-Latn-AZ" dirty="0">
                <a:solidFill>
                  <a:srgbClr val="C00000"/>
                </a:solidFill>
                <a:latin typeface="Footlight MT Light" panose="0204060206030A020304" pitchFamily="18" charset="0"/>
              </a:rPr>
              <a:t>Sol mədəciyin miokardının hipertrofiyası;</a:t>
            </a:r>
            <a:endParaRPr lang="az-Latn-AZ" dirty="0">
              <a:solidFill>
                <a:srgbClr val="C00000"/>
              </a:solidFill>
              <a:latin typeface="Footlight MT Light" panose="0204060206030A020304" pitchFamily="18" charset="0"/>
            </a:endParaRPr>
          </a:p>
          <a:p>
            <a:pPr algn="l">
              <a:buFont typeface="Wingdings" panose="05000000000000000000" pitchFamily="2" charset="2"/>
              <a:buChar char="Ø"/>
            </a:pPr>
            <a:r>
              <a:rPr lang="az-Latn-AZ" dirty="0">
                <a:solidFill>
                  <a:srgbClr val="C00000"/>
                </a:solidFill>
                <a:latin typeface="Footlight MT Light" panose="0204060206030A020304" pitchFamily="18" charset="0"/>
              </a:rPr>
              <a:t>Arteriyalarda gedən zədələnmələr :arterial hialinoz, arterioskleroz, fibrinoid nekroz</a:t>
            </a:r>
            <a:endParaRPr lang="az-Latn-AZ" dirty="0">
              <a:solidFill>
                <a:srgbClr val="C00000"/>
              </a:solidFill>
              <a:latin typeface="Footlight MT Light" panose="0204060206030A020304" pitchFamily="18" charset="0"/>
            </a:endParaRPr>
          </a:p>
          <a:p>
            <a:pPr algn="l">
              <a:buFont typeface="Wingdings" panose="05000000000000000000" pitchFamily="2" charset="2"/>
              <a:buChar char="Ø"/>
            </a:pPr>
            <a:r>
              <a:rPr lang="az-Latn-AZ" dirty="0">
                <a:solidFill>
                  <a:srgbClr val="C00000"/>
                </a:solidFill>
                <a:latin typeface="Footlight MT Light" panose="0204060206030A020304" pitchFamily="18" charset="0"/>
              </a:rPr>
              <a:t>Makroskopik olaraq böyrək bərk,kiçik ölçülü,dənəli səthli olur.</a:t>
            </a:r>
            <a:endParaRPr lang="az-Latn-AZ" dirty="0">
              <a:solidFill>
                <a:srgbClr val="C00000"/>
              </a:solidFill>
              <a:latin typeface="Footlight MT Light" panose="0204060206030A020304" pitchFamily="18" charset="0"/>
            </a:endParaRPr>
          </a:p>
          <a:p>
            <a:pPr algn="l">
              <a:buFont typeface="Wingdings" panose="05000000000000000000" pitchFamily="2" charset="2"/>
              <a:buChar char="Ø"/>
            </a:pPr>
            <a:r>
              <a:rPr lang="az-Latn-AZ" dirty="0">
                <a:solidFill>
                  <a:srgbClr val="C00000"/>
                </a:solidFill>
                <a:latin typeface="Footlight MT Light" panose="0204060206030A020304" pitchFamily="18" charset="0"/>
              </a:rPr>
              <a:t>Mikroskopik olaraq böyrəklərin,ürəyin,beynin arteriolalarının sklerotik dəyişikliyi olur</a:t>
            </a:r>
            <a:endParaRPr lang="ru-RU" dirty="0">
              <a:solidFill>
                <a:srgbClr val="C00000"/>
              </a:solidFill>
            </a:endParaRPr>
          </a:p>
        </p:txBody>
      </p:sp>
      <p:pic>
        <p:nvPicPr>
          <p:cNvPr id="7" name="Рисунок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497712" y="1438830"/>
            <a:ext cx="4486275" cy="3124200"/>
          </a:xfrm>
          <a:prstGeom prst="rect">
            <a:avLst/>
          </a:prstGeom>
          <a:ln>
            <a:noFill/>
          </a:ln>
          <a:effectLst>
            <a:softEdge rad="112500"/>
          </a:effectLst>
        </p:spPr>
      </p:pic>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7085" y="4361086"/>
            <a:ext cx="3246102" cy="2468136"/>
          </a:xfrm>
          <a:prstGeom prst="rect">
            <a:avLst/>
          </a:prstGeom>
          <a:ln>
            <a:noFill/>
          </a:ln>
          <a:effectLst>
            <a:softEdge rad="112500"/>
          </a:effectLst>
        </p:spPr>
      </p:pic>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8328" y="4637171"/>
            <a:ext cx="2912576" cy="2085975"/>
          </a:xfrm>
          <a:prstGeom prst="rect">
            <a:avLst/>
          </a:prstGeom>
        </p:spPr>
      </p:pic>
      <p:pic>
        <p:nvPicPr>
          <p:cNvPr id="15" name="Рисунок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3912" y="2338963"/>
            <a:ext cx="2447925" cy="18669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fade">
                                      <p:cBhvr>
                                        <p:cTn id="41" dur="500"/>
                                        <p:tgtEl>
                                          <p:spTgt spid="3">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fade">
                                      <p:cBhvr>
                                        <p:cTn id="4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5520" y="-106000"/>
            <a:ext cx="8394156" cy="1920275"/>
          </a:xfrm>
        </p:spPr>
        <p:txBody>
          <a:bodyPr>
            <a:normAutofit/>
          </a:bodyPr>
          <a:lstStyle/>
          <a:p>
            <a:pPr algn="ctr"/>
            <a:r>
              <a:rPr lang="az-Latn-AZ" sz="5400" dirty="0">
                <a:solidFill>
                  <a:srgbClr val="C00000"/>
                </a:solidFill>
                <a:latin typeface="Algerian" panose="04020705040A02060702" pitchFamily="82" charset="0"/>
              </a:rPr>
              <a:t>Xəstəliyin mərhələləri</a:t>
            </a:r>
            <a:endParaRPr lang="ru-RU" sz="5400" dirty="0">
              <a:solidFill>
                <a:srgbClr val="C00000"/>
              </a:solidFill>
              <a:latin typeface="Calibri" panose="020F0502020204030204" charset="0"/>
            </a:endParaRPr>
          </a:p>
        </p:txBody>
      </p:sp>
      <p:pic>
        <p:nvPicPr>
          <p:cNvPr id="5" name="Рисунок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833771" y="260648"/>
            <a:ext cx="3165417" cy="1920275"/>
          </a:xfrm>
          <a:prstGeom prst="rect">
            <a:avLst/>
          </a:prstGeom>
          <a:ln>
            <a:noFill/>
          </a:ln>
          <a:effectLst>
            <a:softEdge rad="112500"/>
          </a:effectLst>
        </p:spPr>
      </p:pic>
      <p:graphicFrame>
        <p:nvGraphicFramePr>
          <p:cNvPr id="4" name="Схема 3"/>
          <p:cNvGraphicFramePr/>
          <p:nvPr/>
        </p:nvGraphicFramePr>
        <p:xfrm>
          <a:off x="407368" y="620688"/>
          <a:ext cx="11640616"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87488" y="1268760"/>
            <a:ext cx="9753600" cy="5486400"/>
          </a:xfrm>
          <a:prstGeom prst="rect">
            <a:avLst/>
          </a:prstGeom>
          <a:ln>
            <a:noFill/>
          </a:ln>
          <a:effectLst>
            <a:softEdge rad="112500"/>
          </a:effectLst>
        </p:spPr>
      </p:pic>
      <p:graphicFrame>
        <p:nvGraphicFramePr>
          <p:cNvPr id="6" name="Схема 5"/>
          <p:cNvGraphicFramePr/>
          <p:nvPr/>
        </p:nvGraphicFramePr>
        <p:xfrm>
          <a:off x="0" y="1052736"/>
          <a:ext cx="11241088" cy="5702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graphicEl>
                                              <a:dgm id="{0B080C73-C890-42FD-832C-32BF9AA0D642}"/>
                                            </p:graphicEl>
                                          </p:spTgt>
                                        </p:tgtEl>
                                        <p:attrNameLst>
                                          <p:attrName>style.visibility</p:attrName>
                                        </p:attrNameLst>
                                      </p:cBhvr>
                                      <p:to>
                                        <p:strVal val="visible"/>
                                      </p:to>
                                    </p:set>
                                    <p:animEffect transition="in" filter="fade">
                                      <p:cBhvr>
                                        <p:cTn id="12" dur="1000"/>
                                        <p:tgtEl>
                                          <p:spTgt spid="6">
                                            <p:graphicEl>
                                              <a:dgm id="{0B080C73-C890-42FD-832C-32BF9AA0D642}"/>
                                            </p:graphicEl>
                                          </p:spTgt>
                                        </p:tgtEl>
                                      </p:cBhvr>
                                    </p:animEffect>
                                    <p:anim calcmode="lin" valueType="num">
                                      <p:cBhvr>
                                        <p:cTn id="13" dur="1000" fill="hold"/>
                                        <p:tgtEl>
                                          <p:spTgt spid="6">
                                            <p:graphicEl>
                                              <a:dgm id="{0B080C73-C890-42FD-832C-32BF9AA0D642}"/>
                                            </p:graphicEl>
                                          </p:spTgt>
                                        </p:tgtEl>
                                        <p:attrNameLst>
                                          <p:attrName>ppt_x</p:attrName>
                                        </p:attrNameLst>
                                      </p:cBhvr>
                                      <p:tavLst>
                                        <p:tav tm="0">
                                          <p:val>
                                            <p:strVal val="#ppt_x"/>
                                          </p:val>
                                        </p:tav>
                                        <p:tav tm="100000">
                                          <p:val>
                                            <p:strVal val="#ppt_x"/>
                                          </p:val>
                                        </p:tav>
                                      </p:tavLst>
                                    </p:anim>
                                    <p:anim calcmode="lin" valueType="num">
                                      <p:cBhvr>
                                        <p:cTn id="14" dur="1000" fill="hold"/>
                                        <p:tgtEl>
                                          <p:spTgt spid="6">
                                            <p:graphicEl>
                                              <a:dgm id="{0B080C73-C890-42FD-832C-32BF9AA0D642}"/>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graphicEl>
                                              <a:dgm id="{B0A7D410-4072-4C87-9EA9-310EDD1FF63D}"/>
                                            </p:graphicEl>
                                          </p:spTgt>
                                        </p:tgtEl>
                                        <p:attrNameLst>
                                          <p:attrName>style.visibility</p:attrName>
                                        </p:attrNameLst>
                                      </p:cBhvr>
                                      <p:to>
                                        <p:strVal val="visible"/>
                                      </p:to>
                                    </p:set>
                                    <p:animEffect transition="in" filter="fade">
                                      <p:cBhvr>
                                        <p:cTn id="19" dur="1000"/>
                                        <p:tgtEl>
                                          <p:spTgt spid="6">
                                            <p:graphicEl>
                                              <a:dgm id="{B0A7D410-4072-4C87-9EA9-310EDD1FF63D}"/>
                                            </p:graphicEl>
                                          </p:spTgt>
                                        </p:tgtEl>
                                      </p:cBhvr>
                                    </p:animEffect>
                                    <p:anim calcmode="lin" valueType="num">
                                      <p:cBhvr>
                                        <p:cTn id="20" dur="1000" fill="hold"/>
                                        <p:tgtEl>
                                          <p:spTgt spid="6">
                                            <p:graphicEl>
                                              <a:dgm id="{B0A7D410-4072-4C87-9EA9-310EDD1FF63D}"/>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B0A7D410-4072-4C87-9EA9-310EDD1FF63D}"/>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6178B122-DEA7-4F49-B0D6-69147AFCFF4B}"/>
                                            </p:graphicEl>
                                          </p:spTgt>
                                        </p:tgtEl>
                                        <p:attrNameLst>
                                          <p:attrName>style.visibility</p:attrName>
                                        </p:attrNameLst>
                                      </p:cBhvr>
                                      <p:to>
                                        <p:strVal val="visible"/>
                                      </p:to>
                                    </p:set>
                                    <p:animEffect transition="in" filter="fade">
                                      <p:cBhvr>
                                        <p:cTn id="26" dur="1000"/>
                                        <p:tgtEl>
                                          <p:spTgt spid="6">
                                            <p:graphicEl>
                                              <a:dgm id="{6178B122-DEA7-4F49-B0D6-69147AFCFF4B}"/>
                                            </p:graphicEl>
                                          </p:spTgt>
                                        </p:tgtEl>
                                      </p:cBhvr>
                                    </p:animEffect>
                                    <p:anim calcmode="lin" valueType="num">
                                      <p:cBhvr>
                                        <p:cTn id="27" dur="1000" fill="hold"/>
                                        <p:tgtEl>
                                          <p:spTgt spid="6">
                                            <p:graphicEl>
                                              <a:dgm id="{6178B122-DEA7-4F49-B0D6-69147AFCFF4B}"/>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6178B122-DEA7-4F49-B0D6-69147AFCFF4B}"/>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graphicEl>
                                              <a:dgm id="{AACF7A1A-D524-4E83-A34C-E31E06B2BDBF}"/>
                                            </p:graphicEl>
                                          </p:spTgt>
                                        </p:tgtEl>
                                        <p:attrNameLst>
                                          <p:attrName>style.visibility</p:attrName>
                                        </p:attrNameLst>
                                      </p:cBhvr>
                                      <p:to>
                                        <p:strVal val="visible"/>
                                      </p:to>
                                    </p:set>
                                    <p:animEffect transition="in" filter="fade">
                                      <p:cBhvr>
                                        <p:cTn id="33" dur="1000"/>
                                        <p:tgtEl>
                                          <p:spTgt spid="6">
                                            <p:graphicEl>
                                              <a:dgm id="{AACF7A1A-D524-4E83-A34C-E31E06B2BDBF}"/>
                                            </p:graphicEl>
                                          </p:spTgt>
                                        </p:tgtEl>
                                      </p:cBhvr>
                                    </p:animEffect>
                                    <p:anim calcmode="lin" valueType="num">
                                      <p:cBhvr>
                                        <p:cTn id="34" dur="1000" fill="hold"/>
                                        <p:tgtEl>
                                          <p:spTgt spid="6">
                                            <p:graphicEl>
                                              <a:dgm id="{AACF7A1A-D524-4E83-A34C-E31E06B2BDBF}"/>
                                            </p:graphicEl>
                                          </p:spTgt>
                                        </p:tgtEl>
                                        <p:attrNameLst>
                                          <p:attrName>ppt_x</p:attrName>
                                        </p:attrNameLst>
                                      </p:cBhvr>
                                      <p:tavLst>
                                        <p:tav tm="0">
                                          <p:val>
                                            <p:strVal val="#ppt_x"/>
                                          </p:val>
                                        </p:tav>
                                        <p:tav tm="100000">
                                          <p:val>
                                            <p:strVal val="#ppt_x"/>
                                          </p:val>
                                        </p:tav>
                                      </p:tavLst>
                                    </p:anim>
                                    <p:anim calcmode="lin" valueType="num">
                                      <p:cBhvr>
                                        <p:cTn id="35" dur="1000" fill="hold"/>
                                        <p:tgtEl>
                                          <p:spTgt spid="6">
                                            <p:graphicEl>
                                              <a:dgm id="{AACF7A1A-D524-4E83-A34C-E31E06B2BDB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647728" y="1556792"/>
            <a:ext cx="8440644" cy="33847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0" name="Схема 9"/>
          <p:cNvGraphicFramePr/>
          <p:nvPr/>
        </p:nvGraphicFramePr>
        <p:xfrm>
          <a:off x="1199456" y="908721"/>
          <a:ext cx="10657184"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graphicEl>
                                              <a:dgm id="{A30D5440-E995-42E1-A61B-57CF46B36AF4}"/>
                                            </p:graphicEl>
                                          </p:spTgt>
                                        </p:tgtEl>
                                        <p:attrNameLst>
                                          <p:attrName>style.visibility</p:attrName>
                                        </p:attrNameLst>
                                      </p:cBhvr>
                                      <p:to>
                                        <p:strVal val="visible"/>
                                      </p:to>
                                    </p:set>
                                    <p:anim calcmode="lin" valueType="num">
                                      <p:cBhvr additive="base">
                                        <p:cTn id="7" dur="500" fill="hold"/>
                                        <p:tgtEl>
                                          <p:spTgt spid="10">
                                            <p:graphicEl>
                                              <a:dgm id="{A30D5440-E995-42E1-A61B-57CF46B36AF4}"/>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graphicEl>
                                              <a:dgm id="{A30D5440-E995-42E1-A61B-57CF46B36AF4}"/>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graphicEl>
                                              <a:dgm id="{87735D7C-FFBE-4B41-9579-27919EE3DC5C}"/>
                                            </p:graphicEl>
                                          </p:spTgt>
                                        </p:tgtEl>
                                        <p:attrNameLst>
                                          <p:attrName>style.visibility</p:attrName>
                                        </p:attrNameLst>
                                      </p:cBhvr>
                                      <p:to>
                                        <p:strVal val="visible"/>
                                      </p:to>
                                    </p:set>
                                    <p:anim calcmode="lin" valueType="num">
                                      <p:cBhvr additive="base">
                                        <p:cTn id="13" dur="500" fill="hold"/>
                                        <p:tgtEl>
                                          <p:spTgt spid="10">
                                            <p:graphicEl>
                                              <a:dgm id="{87735D7C-FFBE-4B41-9579-27919EE3DC5C}"/>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graphicEl>
                                              <a:dgm id="{87735D7C-FFBE-4B41-9579-27919EE3DC5C}"/>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graphicEl>
                                              <a:dgm id="{8C153CBC-7229-4974-8A15-E822DEA17E43}"/>
                                            </p:graphicEl>
                                          </p:spTgt>
                                        </p:tgtEl>
                                        <p:attrNameLst>
                                          <p:attrName>style.visibility</p:attrName>
                                        </p:attrNameLst>
                                      </p:cBhvr>
                                      <p:to>
                                        <p:strVal val="visible"/>
                                      </p:to>
                                    </p:set>
                                    <p:anim calcmode="lin" valueType="num">
                                      <p:cBhvr additive="base">
                                        <p:cTn id="19" dur="500" fill="hold"/>
                                        <p:tgtEl>
                                          <p:spTgt spid="10">
                                            <p:graphicEl>
                                              <a:dgm id="{8C153CBC-7229-4974-8A15-E822DEA17E43}"/>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graphicEl>
                                              <a:dgm id="{8C153CBC-7229-4974-8A15-E822DEA17E43}"/>
                                            </p:graphic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graphicEl>
                                              <a:dgm id="{DD426ED2-61BA-4F3D-B5BA-311FD91FBB92}"/>
                                            </p:graphicEl>
                                          </p:spTgt>
                                        </p:tgtEl>
                                        <p:attrNameLst>
                                          <p:attrName>style.visibility</p:attrName>
                                        </p:attrNameLst>
                                      </p:cBhvr>
                                      <p:to>
                                        <p:strVal val="visible"/>
                                      </p:to>
                                    </p:set>
                                    <p:anim calcmode="lin" valueType="num">
                                      <p:cBhvr additive="base">
                                        <p:cTn id="23" dur="500" fill="hold"/>
                                        <p:tgtEl>
                                          <p:spTgt spid="10">
                                            <p:graphicEl>
                                              <a:dgm id="{DD426ED2-61BA-4F3D-B5BA-311FD91FBB92}"/>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graphicEl>
                                              <a:dgm id="{DD426ED2-61BA-4F3D-B5BA-311FD91FBB92}"/>
                                            </p:graphic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graphicEl>
                                              <a:dgm id="{99108B9E-FFB5-4483-9F79-B0467389F53B}"/>
                                            </p:graphicEl>
                                          </p:spTgt>
                                        </p:tgtEl>
                                        <p:attrNameLst>
                                          <p:attrName>style.visibility</p:attrName>
                                        </p:attrNameLst>
                                      </p:cBhvr>
                                      <p:to>
                                        <p:strVal val="visible"/>
                                      </p:to>
                                    </p:set>
                                    <p:anim calcmode="lin" valueType="num">
                                      <p:cBhvr additive="base">
                                        <p:cTn id="29" dur="500" fill="hold"/>
                                        <p:tgtEl>
                                          <p:spTgt spid="10">
                                            <p:graphicEl>
                                              <a:dgm id="{99108B9E-FFB5-4483-9F79-B0467389F53B}"/>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graphicEl>
                                              <a:dgm id="{99108B9E-FFB5-4483-9F79-B0467389F53B}"/>
                                            </p:graphic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graphicEl>
                                              <a:dgm id="{E670BBD8-270E-45DC-B417-CDB600E03305}"/>
                                            </p:graphicEl>
                                          </p:spTgt>
                                        </p:tgtEl>
                                        <p:attrNameLst>
                                          <p:attrName>style.visibility</p:attrName>
                                        </p:attrNameLst>
                                      </p:cBhvr>
                                      <p:to>
                                        <p:strVal val="visible"/>
                                      </p:to>
                                    </p:set>
                                    <p:anim calcmode="lin" valueType="num">
                                      <p:cBhvr additive="base">
                                        <p:cTn id="35" dur="500" fill="hold"/>
                                        <p:tgtEl>
                                          <p:spTgt spid="10">
                                            <p:graphicEl>
                                              <a:dgm id="{E670BBD8-270E-45DC-B417-CDB600E03305}"/>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
                                            <p:graphicEl>
                                              <a:dgm id="{E670BBD8-270E-45DC-B417-CDB600E03305}"/>
                                            </p:graphic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graphicEl>
                                              <a:dgm id="{7E2D3943-60D6-49C8-851E-7DA6FA83F394}"/>
                                            </p:graphicEl>
                                          </p:spTgt>
                                        </p:tgtEl>
                                        <p:attrNameLst>
                                          <p:attrName>style.visibility</p:attrName>
                                        </p:attrNameLst>
                                      </p:cBhvr>
                                      <p:to>
                                        <p:strVal val="visible"/>
                                      </p:to>
                                    </p:set>
                                    <p:anim calcmode="lin" valueType="num">
                                      <p:cBhvr additive="base">
                                        <p:cTn id="39" dur="500" fill="hold"/>
                                        <p:tgtEl>
                                          <p:spTgt spid="10">
                                            <p:graphicEl>
                                              <a:dgm id="{7E2D3943-60D6-49C8-851E-7DA6FA83F394}"/>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
                                            <p:graphicEl>
                                              <a:dgm id="{7E2D3943-60D6-49C8-851E-7DA6FA83F394}"/>
                                            </p:graphic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graphicEl>
                                              <a:dgm id="{A61C35D1-5046-48FB-AD1A-A6B65AC15E23}"/>
                                            </p:graphicEl>
                                          </p:spTgt>
                                        </p:tgtEl>
                                        <p:attrNameLst>
                                          <p:attrName>style.visibility</p:attrName>
                                        </p:attrNameLst>
                                      </p:cBhvr>
                                      <p:to>
                                        <p:strVal val="visible"/>
                                      </p:to>
                                    </p:set>
                                    <p:anim calcmode="lin" valueType="num">
                                      <p:cBhvr additive="base">
                                        <p:cTn id="45" dur="500" fill="hold"/>
                                        <p:tgtEl>
                                          <p:spTgt spid="10">
                                            <p:graphicEl>
                                              <a:dgm id="{A61C35D1-5046-48FB-AD1A-A6B65AC15E23}"/>
                                            </p:graphic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
                                            <p:graphicEl>
                                              <a:dgm id="{A61C35D1-5046-48FB-AD1A-A6B65AC15E23}"/>
                                            </p:graphic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0">
                                            <p:graphicEl>
                                              <a:dgm id="{E649E991-DA7E-4668-9D4E-976CD1F6D47E}"/>
                                            </p:graphicEl>
                                          </p:spTgt>
                                        </p:tgtEl>
                                        <p:attrNameLst>
                                          <p:attrName>style.visibility</p:attrName>
                                        </p:attrNameLst>
                                      </p:cBhvr>
                                      <p:to>
                                        <p:strVal val="visible"/>
                                      </p:to>
                                    </p:set>
                                    <p:anim calcmode="lin" valueType="num">
                                      <p:cBhvr additive="base">
                                        <p:cTn id="51" dur="500" fill="hold"/>
                                        <p:tgtEl>
                                          <p:spTgt spid="10">
                                            <p:graphicEl>
                                              <a:dgm id="{E649E991-DA7E-4668-9D4E-976CD1F6D47E}"/>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10">
                                            <p:graphicEl>
                                              <a:dgm id="{E649E991-DA7E-4668-9D4E-976CD1F6D47E}"/>
                                            </p:graphic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0">
                                            <p:graphicEl>
                                              <a:dgm id="{D0F7770B-B439-4F31-9689-3D0B75210CBC}"/>
                                            </p:graphicEl>
                                          </p:spTgt>
                                        </p:tgtEl>
                                        <p:attrNameLst>
                                          <p:attrName>style.visibility</p:attrName>
                                        </p:attrNameLst>
                                      </p:cBhvr>
                                      <p:to>
                                        <p:strVal val="visible"/>
                                      </p:to>
                                    </p:set>
                                    <p:anim calcmode="lin" valueType="num">
                                      <p:cBhvr additive="base">
                                        <p:cTn id="55" dur="500" fill="hold"/>
                                        <p:tgtEl>
                                          <p:spTgt spid="10">
                                            <p:graphicEl>
                                              <a:dgm id="{D0F7770B-B439-4F31-9689-3D0B75210CBC}"/>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
                                            <p:graphicEl>
                                              <a:dgm id="{D0F7770B-B439-4F31-9689-3D0B75210CBC}"/>
                                            </p:graphic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graphicEl>
                                              <a:dgm id="{4D593FFC-20AC-4396-9739-513B27884255}"/>
                                            </p:graphicEl>
                                          </p:spTgt>
                                        </p:tgtEl>
                                        <p:attrNameLst>
                                          <p:attrName>style.visibility</p:attrName>
                                        </p:attrNameLst>
                                      </p:cBhvr>
                                      <p:to>
                                        <p:strVal val="visible"/>
                                      </p:to>
                                    </p:set>
                                    <p:anim calcmode="lin" valueType="num">
                                      <p:cBhvr additive="base">
                                        <p:cTn id="61" dur="500" fill="hold"/>
                                        <p:tgtEl>
                                          <p:spTgt spid="10">
                                            <p:graphicEl>
                                              <a:dgm id="{4D593FFC-20AC-4396-9739-513B27884255}"/>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
                                            <p:graphicEl>
                                              <a:dgm id="{4D593FFC-20AC-4396-9739-513B27884255}"/>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384032" y="1448780"/>
            <a:ext cx="5632753" cy="3960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15" y="2313188"/>
            <a:ext cx="4392488" cy="26218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4468" y="2321169"/>
            <a:ext cx="1762125" cy="2613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955950" y="556643"/>
            <a:ext cx="7043723" cy="6093296"/>
          </a:xfrm>
          <a:prstGeom prst="rect">
            <a:avLst/>
          </a:prstGeom>
          <a:ln>
            <a:noFill/>
          </a:ln>
          <a:effectLst>
            <a:softEdge rad="112500"/>
          </a:effectLst>
        </p:spPr>
      </p:pic>
      <p:graphicFrame>
        <p:nvGraphicFramePr>
          <p:cNvPr id="4" name="Схема 3"/>
          <p:cNvGraphicFramePr/>
          <p:nvPr/>
        </p:nvGraphicFramePr>
        <p:xfrm>
          <a:off x="349812" y="119855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
                                            <p:graphicEl>
                                              <a:dgm id="{5110AAC1-EBB3-4E33-998F-04E3813288E3}"/>
                                            </p:graphicEl>
                                          </p:spTgt>
                                        </p:tgtEl>
                                        <p:attrNameLst>
                                          <p:attrName>style.visibility</p:attrName>
                                        </p:attrNameLst>
                                      </p:cBhvr>
                                      <p:to>
                                        <p:strVal val="visible"/>
                                      </p:to>
                                    </p:set>
                                    <p:animEffect transition="in" filter="fade">
                                      <p:cBhvr>
                                        <p:cTn id="13" dur="500"/>
                                        <p:tgtEl>
                                          <p:spTgt spid="4">
                                            <p:graphicEl>
                                              <a:dgm id="{5110AAC1-EBB3-4E33-998F-04E3813288E3}"/>
                                            </p:graphicEl>
                                          </p:spTgt>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4">
                                            <p:graphicEl>
                                              <a:dgm id="{0D05B831-56C1-4D6D-A2B6-22E95C71F1BE}"/>
                                            </p:graphicEl>
                                          </p:spTgt>
                                        </p:tgtEl>
                                        <p:attrNameLst>
                                          <p:attrName>style.visibility</p:attrName>
                                        </p:attrNameLst>
                                      </p:cBhvr>
                                      <p:to>
                                        <p:strVal val="visible"/>
                                      </p:to>
                                    </p:set>
                                    <p:animEffect transition="in" filter="fade">
                                      <p:cBhvr>
                                        <p:cTn id="17" dur="500"/>
                                        <p:tgtEl>
                                          <p:spTgt spid="4">
                                            <p:graphicEl>
                                              <a:dgm id="{0D05B831-56C1-4D6D-A2B6-22E95C71F1BE}"/>
                                            </p:graphic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4">
                                            <p:graphicEl>
                                              <a:dgm id="{17CFEC3A-5A2D-4969-8C7C-84F56B132EAD}"/>
                                            </p:graphicEl>
                                          </p:spTgt>
                                        </p:tgtEl>
                                        <p:attrNameLst>
                                          <p:attrName>style.visibility</p:attrName>
                                        </p:attrNameLst>
                                      </p:cBhvr>
                                      <p:to>
                                        <p:strVal val="visible"/>
                                      </p:to>
                                    </p:set>
                                    <p:animEffect transition="in" filter="fade">
                                      <p:cBhvr>
                                        <p:cTn id="21" dur="500"/>
                                        <p:tgtEl>
                                          <p:spTgt spid="4">
                                            <p:graphicEl>
                                              <a:dgm id="{17CFEC3A-5A2D-4969-8C7C-84F56B132EAD}"/>
                                            </p:graphicEl>
                                          </p:spTgt>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4">
                                            <p:graphicEl>
                                              <a:dgm id="{84CC6868-DCD1-4C0F-857B-7A7FB345562B}"/>
                                            </p:graphicEl>
                                          </p:spTgt>
                                        </p:tgtEl>
                                        <p:attrNameLst>
                                          <p:attrName>style.visibility</p:attrName>
                                        </p:attrNameLst>
                                      </p:cBhvr>
                                      <p:to>
                                        <p:strVal val="visible"/>
                                      </p:to>
                                    </p:set>
                                    <p:animEffect transition="in" filter="fade">
                                      <p:cBhvr>
                                        <p:cTn id="25" dur="500"/>
                                        <p:tgtEl>
                                          <p:spTgt spid="4">
                                            <p:graphicEl>
                                              <a:dgm id="{84CC6868-DCD1-4C0F-857B-7A7FB345562B}"/>
                                            </p:graphicEl>
                                          </p:spTgt>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4">
                                            <p:graphicEl>
                                              <a:dgm id="{40AA8D9F-BD74-41EE-B216-8B7FE564B36E}"/>
                                            </p:graphicEl>
                                          </p:spTgt>
                                        </p:tgtEl>
                                        <p:attrNameLst>
                                          <p:attrName>style.visibility</p:attrName>
                                        </p:attrNameLst>
                                      </p:cBhvr>
                                      <p:to>
                                        <p:strVal val="visible"/>
                                      </p:to>
                                    </p:set>
                                    <p:animEffect transition="in" filter="fade">
                                      <p:cBhvr>
                                        <p:cTn id="29" dur="500"/>
                                        <p:tgtEl>
                                          <p:spTgt spid="4">
                                            <p:graphicEl>
                                              <a:dgm id="{40AA8D9F-BD74-41EE-B216-8B7FE564B36E}"/>
                                            </p:graphicEl>
                                          </p:spTgt>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4">
                                            <p:graphicEl>
                                              <a:dgm id="{B309633F-195C-4B58-B6ED-26F648B47968}"/>
                                            </p:graphicEl>
                                          </p:spTgt>
                                        </p:tgtEl>
                                        <p:attrNameLst>
                                          <p:attrName>style.visibility</p:attrName>
                                        </p:attrNameLst>
                                      </p:cBhvr>
                                      <p:to>
                                        <p:strVal val="visible"/>
                                      </p:to>
                                    </p:set>
                                    <p:animEffect transition="in" filter="fade">
                                      <p:cBhvr>
                                        <p:cTn id="33" dur="500"/>
                                        <p:tgtEl>
                                          <p:spTgt spid="4">
                                            <p:graphicEl>
                                              <a:dgm id="{B309633F-195C-4B58-B6ED-26F648B47968}"/>
                                            </p:graphicEl>
                                          </p:spTgt>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4">
                                            <p:graphicEl>
                                              <a:dgm id="{68E5C66C-E643-428C-80D3-FEA72F3257BA}"/>
                                            </p:graphicEl>
                                          </p:spTgt>
                                        </p:tgtEl>
                                        <p:attrNameLst>
                                          <p:attrName>style.visibility</p:attrName>
                                        </p:attrNameLst>
                                      </p:cBhvr>
                                      <p:to>
                                        <p:strVal val="visible"/>
                                      </p:to>
                                    </p:set>
                                    <p:animEffect transition="in" filter="fade">
                                      <p:cBhvr>
                                        <p:cTn id="37" dur="500"/>
                                        <p:tgtEl>
                                          <p:spTgt spid="4">
                                            <p:graphicEl>
                                              <a:dgm id="{68E5C66C-E643-428C-80D3-FEA72F3257BA}"/>
                                            </p:graphicEl>
                                          </p:spTgt>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4">
                                            <p:graphicEl>
                                              <a:dgm id="{F8ACD58D-8682-4A4D-BAAB-996AA4EB147D}"/>
                                            </p:graphicEl>
                                          </p:spTgt>
                                        </p:tgtEl>
                                        <p:attrNameLst>
                                          <p:attrName>style.visibility</p:attrName>
                                        </p:attrNameLst>
                                      </p:cBhvr>
                                      <p:to>
                                        <p:strVal val="visible"/>
                                      </p:to>
                                    </p:set>
                                    <p:animEffect transition="in" filter="fade">
                                      <p:cBhvr>
                                        <p:cTn id="41" dur="500"/>
                                        <p:tgtEl>
                                          <p:spTgt spid="4">
                                            <p:graphicEl>
                                              <a:dgm id="{F8ACD58D-8682-4A4D-BAAB-996AA4EB147D}"/>
                                            </p:graphicEl>
                                          </p:spTgt>
                                        </p:tgtEl>
                                      </p:cBhvr>
                                    </p:animEffect>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4">
                                            <p:graphicEl>
                                              <a:dgm id="{8B368E75-6E67-4120-B666-EFB3633B5FA3}"/>
                                            </p:graphicEl>
                                          </p:spTgt>
                                        </p:tgtEl>
                                        <p:attrNameLst>
                                          <p:attrName>style.visibility</p:attrName>
                                        </p:attrNameLst>
                                      </p:cBhvr>
                                      <p:to>
                                        <p:strVal val="visible"/>
                                      </p:to>
                                    </p:set>
                                    <p:animEffect transition="in" filter="fade">
                                      <p:cBhvr>
                                        <p:cTn id="45" dur="500"/>
                                        <p:tgtEl>
                                          <p:spTgt spid="4">
                                            <p:graphicEl>
                                              <a:dgm id="{8B368E75-6E67-4120-B666-EFB3633B5FA3}"/>
                                            </p:graphicEl>
                                          </p:spTgt>
                                        </p:tgtEl>
                                      </p:cBhvr>
                                    </p:animEffect>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4">
                                            <p:graphicEl>
                                              <a:dgm id="{CE8CBD77-8381-4D12-A8BD-6B2642D0567C}"/>
                                            </p:graphicEl>
                                          </p:spTgt>
                                        </p:tgtEl>
                                        <p:attrNameLst>
                                          <p:attrName>style.visibility</p:attrName>
                                        </p:attrNameLst>
                                      </p:cBhvr>
                                      <p:to>
                                        <p:strVal val="visible"/>
                                      </p:to>
                                    </p:set>
                                    <p:animEffect transition="in" filter="fade">
                                      <p:cBhvr>
                                        <p:cTn id="49" dur="500"/>
                                        <p:tgtEl>
                                          <p:spTgt spid="4">
                                            <p:graphicEl>
                                              <a:dgm id="{CE8CBD77-8381-4D12-A8BD-6B2642D0567C}"/>
                                            </p:graphicEl>
                                          </p:spTgt>
                                        </p:tgtEl>
                                      </p:cBhvr>
                                    </p:animEffect>
                                  </p:childTnLst>
                                </p:cTn>
                              </p:par>
                            </p:childTnLst>
                          </p:cTn>
                        </p:par>
                        <p:par>
                          <p:cTn id="50" fill="hold">
                            <p:stCondLst>
                              <p:cond delay="6000"/>
                            </p:stCondLst>
                            <p:childTnLst>
                              <p:par>
                                <p:cTn id="51" presetID="10" presetClass="entr" presetSubtype="0" fill="hold" grpId="0" nodeType="afterEffect">
                                  <p:stCondLst>
                                    <p:cond delay="0"/>
                                  </p:stCondLst>
                                  <p:childTnLst>
                                    <p:set>
                                      <p:cBhvr>
                                        <p:cTn id="52" dur="1" fill="hold">
                                          <p:stCondLst>
                                            <p:cond delay="0"/>
                                          </p:stCondLst>
                                        </p:cTn>
                                        <p:tgtEl>
                                          <p:spTgt spid="4">
                                            <p:graphicEl>
                                              <a:dgm id="{4D1639A3-2E69-4E52-9873-8D9D23D07A89}"/>
                                            </p:graphicEl>
                                          </p:spTgt>
                                        </p:tgtEl>
                                        <p:attrNameLst>
                                          <p:attrName>style.visibility</p:attrName>
                                        </p:attrNameLst>
                                      </p:cBhvr>
                                      <p:to>
                                        <p:strVal val="visible"/>
                                      </p:to>
                                    </p:set>
                                    <p:animEffect transition="in" filter="fade">
                                      <p:cBhvr>
                                        <p:cTn id="53" dur="500"/>
                                        <p:tgtEl>
                                          <p:spTgt spid="4">
                                            <p:graphicEl>
                                              <a:dgm id="{4D1639A3-2E69-4E52-9873-8D9D23D07A89}"/>
                                            </p:graphicEl>
                                          </p:spTgt>
                                        </p:tgtEl>
                                      </p:cBhvr>
                                    </p:animEffect>
                                  </p:childTnLst>
                                </p:cTn>
                              </p:par>
                            </p:childTnLst>
                          </p:cTn>
                        </p:par>
                        <p:par>
                          <p:cTn id="54" fill="hold">
                            <p:stCondLst>
                              <p:cond delay="6500"/>
                            </p:stCondLst>
                            <p:childTnLst>
                              <p:par>
                                <p:cTn id="55" presetID="10" presetClass="entr" presetSubtype="0" fill="hold" grpId="0" nodeType="afterEffect">
                                  <p:stCondLst>
                                    <p:cond delay="0"/>
                                  </p:stCondLst>
                                  <p:childTnLst>
                                    <p:set>
                                      <p:cBhvr>
                                        <p:cTn id="56" dur="1" fill="hold">
                                          <p:stCondLst>
                                            <p:cond delay="0"/>
                                          </p:stCondLst>
                                        </p:cTn>
                                        <p:tgtEl>
                                          <p:spTgt spid="4">
                                            <p:graphicEl>
                                              <a:dgm id="{C191148C-6290-4C7B-90FB-DB1E08207B05}"/>
                                            </p:graphicEl>
                                          </p:spTgt>
                                        </p:tgtEl>
                                        <p:attrNameLst>
                                          <p:attrName>style.visibility</p:attrName>
                                        </p:attrNameLst>
                                      </p:cBhvr>
                                      <p:to>
                                        <p:strVal val="visible"/>
                                      </p:to>
                                    </p:set>
                                    <p:animEffect transition="in" filter="fade">
                                      <p:cBhvr>
                                        <p:cTn id="57" dur="500"/>
                                        <p:tgtEl>
                                          <p:spTgt spid="4">
                                            <p:graphicEl>
                                              <a:dgm id="{C191148C-6290-4C7B-90FB-DB1E08207B05}"/>
                                            </p:graphicEl>
                                          </p:spTgt>
                                        </p:tgtEl>
                                      </p:cBhvr>
                                    </p:animEffect>
                                  </p:childTnLst>
                                </p:cTn>
                              </p:par>
                            </p:childTnLst>
                          </p:cTn>
                        </p:par>
                        <p:par>
                          <p:cTn id="58" fill="hold">
                            <p:stCondLst>
                              <p:cond delay="7000"/>
                            </p:stCondLst>
                            <p:childTnLst>
                              <p:par>
                                <p:cTn id="59" presetID="10" presetClass="entr" presetSubtype="0" fill="hold" grpId="0" nodeType="afterEffect">
                                  <p:stCondLst>
                                    <p:cond delay="0"/>
                                  </p:stCondLst>
                                  <p:childTnLst>
                                    <p:set>
                                      <p:cBhvr>
                                        <p:cTn id="60" dur="1" fill="hold">
                                          <p:stCondLst>
                                            <p:cond delay="0"/>
                                          </p:stCondLst>
                                        </p:cTn>
                                        <p:tgtEl>
                                          <p:spTgt spid="4">
                                            <p:graphicEl>
                                              <a:dgm id="{C56E5F9C-F5C4-460A-999D-3E9CC8609FDC}"/>
                                            </p:graphicEl>
                                          </p:spTgt>
                                        </p:tgtEl>
                                        <p:attrNameLst>
                                          <p:attrName>style.visibility</p:attrName>
                                        </p:attrNameLst>
                                      </p:cBhvr>
                                      <p:to>
                                        <p:strVal val="visible"/>
                                      </p:to>
                                    </p:set>
                                    <p:animEffect transition="in" filter="fade">
                                      <p:cBhvr>
                                        <p:cTn id="61" dur="500"/>
                                        <p:tgtEl>
                                          <p:spTgt spid="4">
                                            <p:graphicEl>
                                              <a:dgm id="{C56E5F9C-F5C4-460A-999D-3E9CC8609FDC}"/>
                                            </p:graphicEl>
                                          </p:spTgt>
                                        </p:tgtEl>
                                      </p:cBhvr>
                                    </p:animEffect>
                                  </p:childTnLst>
                                </p:cTn>
                              </p:par>
                            </p:childTnLst>
                          </p:cTn>
                        </p:par>
                        <p:par>
                          <p:cTn id="62" fill="hold">
                            <p:stCondLst>
                              <p:cond delay="7500"/>
                            </p:stCondLst>
                            <p:childTnLst>
                              <p:par>
                                <p:cTn id="63" presetID="10" presetClass="entr" presetSubtype="0" fill="hold" grpId="0" nodeType="afterEffect">
                                  <p:stCondLst>
                                    <p:cond delay="0"/>
                                  </p:stCondLst>
                                  <p:childTnLst>
                                    <p:set>
                                      <p:cBhvr>
                                        <p:cTn id="64" dur="1" fill="hold">
                                          <p:stCondLst>
                                            <p:cond delay="0"/>
                                          </p:stCondLst>
                                        </p:cTn>
                                        <p:tgtEl>
                                          <p:spTgt spid="4">
                                            <p:graphicEl>
                                              <a:dgm id="{9BAB259C-F767-4EE3-A639-C8A128D92EE6}"/>
                                            </p:graphicEl>
                                          </p:spTgt>
                                        </p:tgtEl>
                                        <p:attrNameLst>
                                          <p:attrName>style.visibility</p:attrName>
                                        </p:attrNameLst>
                                      </p:cBhvr>
                                      <p:to>
                                        <p:strVal val="visible"/>
                                      </p:to>
                                    </p:set>
                                    <p:animEffect transition="in" filter="fade">
                                      <p:cBhvr>
                                        <p:cTn id="65" dur="500"/>
                                        <p:tgtEl>
                                          <p:spTgt spid="4">
                                            <p:graphicEl>
                                              <a:dgm id="{9BAB259C-F767-4EE3-A639-C8A128D92EE6}"/>
                                            </p:graphicEl>
                                          </p:spTgt>
                                        </p:tgtEl>
                                      </p:cBhvr>
                                    </p:animEffect>
                                  </p:childTnLst>
                                </p:cTn>
                              </p:par>
                            </p:childTnLst>
                          </p:cTn>
                        </p:par>
                        <p:par>
                          <p:cTn id="66" fill="hold">
                            <p:stCondLst>
                              <p:cond delay="8000"/>
                            </p:stCondLst>
                            <p:childTnLst>
                              <p:par>
                                <p:cTn id="67" presetID="10" presetClass="entr" presetSubtype="0" fill="hold" grpId="0" nodeType="afterEffect">
                                  <p:stCondLst>
                                    <p:cond delay="0"/>
                                  </p:stCondLst>
                                  <p:childTnLst>
                                    <p:set>
                                      <p:cBhvr>
                                        <p:cTn id="68" dur="1" fill="hold">
                                          <p:stCondLst>
                                            <p:cond delay="0"/>
                                          </p:stCondLst>
                                        </p:cTn>
                                        <p:tgtEl>
                                          <p:spTgt spid="4">
                                            <p:graphicEl>
                                              <a:dgm id="{3CE92848-F770-431E-9F9D-FDADCAE747B2}"/>
                                            </p:graphicEl>
                                          </p:spTgt>
                                        </p:tgtEl>
                                        <p:attrNameLst>
                                          <p:attrName>style.visibility</p:attrName>
                                        </p:attrNameLst>
                                      </p:cBhvr>
                                      <p:to>
                                        <p:strVal val="visible"/>
                                      </p:to>
                                    </p:set>
                                    <p:animEffect transition="in" filter="fade">
                                      <p:cBhvr>
                                        <p:cTn id="69" dur="500"/>
                                        <p:tgtEl>
                                          <p:spTgt spid="4">
                                            <p:graphicEl>
                                              <a:dgm id="{3CE92848-F770-431E-9F9D-FDADCAE747B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836" y="3567312"/>
            <a:ext cx="3246516" cy="3071812"/>
          </a:xfrm>
          <a:prstGeom prst="rect">
            <a:avLst/>
          </a:prstGeom>
          <a:ln>
            <a:noFill/>
          </a:ln>
          <a:effectLst>
            <a:softEdge rad="112500"/>
          </a:effectLst>
        </p:spPr>
      </p:pic>
      <p:sp>
        <p:nvSpPr>
          <p:cNvPr id="2" name="Заголовок 1"/>
          <p:cNvSpPr>
            <a:spLocks noGrp="1"/>
          </p:cNvSpPr>
          <p:nvPr>
            <p:ph type="title" idx="4294967295"/>
          </p:nvPr>
        </p:nvSpPr>
        <p:spPr>
          <a:xfrm>
            <a:off x="-528736" y="2852936"/>
            <a:ext cx="4382542" cy="714376"/>
          </a:xfrm>
        </p:spPr>
        <p:txBody>
          <a:bodyPr>
            <a:noAutofit/>
          </a:bodyPr>
          <a:lstStyle/>
          <a:p>
            <a:pPr algn="ctr"/>
            <a:r>
              <a:rPr lang="az-Latn-AZ" sz="4800" dirty="0">
                <a:solidFill>
                  <a:srgbClr val="C00000"/>
                </a:solidFill>
                <a:latin typeface="Footlight MT Light" panose="0204060206030A020304" pitchFamily="18" charset="0"/>
              </a:rPr>
              <a:t>Hipertonik krizlər</a:t>
            </a:r>
            <a:endParaRPr lang="ru-RU" sz="4800" dirty="0">
              <a:solidFill>
                <a:srgbClr val="C00000"/>
              </a:solidFill>
            </a:endParaRPr>
          </a:p>
        </p:txBody>
      </p:sp>
      <p:graphicFrame>
        <p:nvGraphicFramePr>
          <p:cNvPr id="4" name="Схема 3"/>
          <p:cNvGraphicFramePr/>
          <p:nvPr/>
        </p:nvGraphicFramePr>
        <p:xfrm>
          <a:off x="3367864" y="980728"/>
          <a:ext cx="8753056"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1000"/>
                                  </p:stCondLst>
                                  <p:childTnLst>
                                    <p:set>
                                      <p:cBhvr>
                                        <p:cTn id="6" dur="1" fill="hold">
                                          <p:stCondLst>
                                            <p:cond delay="0"/>
                                          </p:stCondLst>
                                        </p:cTn>
                                        <p:tgtEl>
                                          <p:spTgt spid="4">
                                            <p:graphicEl>
                                              <a:dgm id="{783696F4-C26A-4A50-A207-D7A2B3AE10B6}"/>
                                            </p:graphicEl>
                                          </p:spTgt>
                                        </p:tgtEl>
                                        <p:attrNameLst>
                                          <p:attrName>style.visibility</p:attrName>
                                        </p:attrNameLst>
                                      </p:cBhvr>
                                      <p:to>
                                        <p:strVal val="visible"/>
                                      </p:to>
                                    </p:set>
                                    <p:animEffect transition="in" filter="fade">
                                      <p:cBhvr>
                                        <p:cTn id="7" dur="500"/>
                                        <p:tgtEl>
                                          <p:spTgt spid="4">
                                            <p:graphicEl>
                                              <a:dgm id="{783696F4-C26A-4A50-A207-D7A2B3AE10B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childTnLst>
                                    <p:set>
                                      <p:cBhvr>
                                        <p:cTn id="11" dur="1" fill="hold">
                                          <p:stCondLst>
                                            <p:cond delay="0"/>
                                          </p:stCondLst>
                                        </p:cTn>
                                        <p:tgtEl>
                                          <p:spTgt spid="4">
                                            <p:graphicEl>
                                              <a:dgm id="{5E19D2A1-D9DB-4241-83BB-0C535A7FDFE3}"/>
                                            </p:graphicEl>
                                          </p:spTgt>
                                        </p:tgtEl>
                                        <p:attrNameLst>
                                          <p:attrName>style.visibility</p:attrName>
                                        </p:attrNameLst>
                                      </p:cBhvr>
                                      <p:to>
                                        <p:strVal val="visible"/>
                                      </p:to>
                                    </p:set>
                                    <p:animEffect transition="in" filter="fade">
                                      <p:cBhvr>
                                        <p:cTn id="12" dur="500"/>
                                        <p:tgtEl>
                                          <p:spTgt spid="4">
                                            <p:graphicEl>
                                              <a:dgm id="{5E19D2A1-D9DB-4241-83BB-0C535A7FDFE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000"/>
                                  </p:stCondLst>
                                  <p:childTnLst>
                                    <p:set>
                                      <p:cBhvr>
                                        <p:cTn id="16" dur="1" fill="hold">
                                          <p:stCondLst>
                                            <p:cond delay="0"/>
                                          </p:stCondLst>
                                        </p:cTn>
                                        <p:tgtEl>
                                          <p:spTgt spid="4">
                                            <p:graphicEl>
                                              <a:dgm id="{02CF711B-D14B-4AB6-8062-E204F58D1B8B}"/>
                                            </p:graphicEl>
                                          </p:spTgt>
                                        </p:tgtEl>
                                        <p:attrNameLst>
                                          <p:attrName>style.visibility</p:attrName>
                                        </p:attrNameLst>
                                      </p:cBhvr>
                                      <p:to>
                                        <p:strVal val="visible"/>
                                      </p:to>
                                    </p:set>
                                    <p:animEffect transition="in" filter="fade">
                                      <p:cBhvr>
                                        <p:cTn id="17" dur="500"/>
                                        <p:tgtEl>
                                          <p:spTgt spid="4">
                                            <p:graphicEl>
                                              <a:dgm id="{02CF711B-D14B-4AB6-8062-E204F58D1B8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1000"/>
                                  </p:stCondLst>
                                  <p:childTnLst>
                                    <p:set>
                                      <p:cBhvr>
                                        <p:cTn id="21" dur="1" fill="hold">
                                          <p:stCondLst>
                                            <p:cond delay="0"/>
                                          </p:stCondLst>
                                        </p:cTn>
                                        <p:tgtEl>
                                          <p:spTgt spid="4">
                                            <p:graphicEl>
                                              <a:dgm id="{2F2EAB56-CF7A-4090-B7BF-0F38E1E9A56E}"/>
                                            </p:graphicEl>
                                          </p:spTgt>
                                        </p:tgtEl>
                                        <p:attrNameLst>
                                          <p:attrName>style.visibility</p:attrName>
                                        </p:attrNameLst>
                                      </p:cBhvr>
                                      <p:to>
                                        <p:strVal val="visible"/>
                                      </p:to>
                                    </p:set>
                                    <p:animEffect transition="in" filter="fade">
                                      <p:cBhvr>
                                        <p:cTn id="22" dur="500"/>
                                        <p:tgtEl>
                                          <p:spTgt spid="4">
                                            <p:graphicEl>
                                              <a:dgm id="{2F2EAB56-CF7A-4090-B7BF-0F38E1E9A56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5"/>
                                        </p:tgtEl>
                                        <p:attrNameLst>
                                          <p:attrName>r</p:attrName>
                                        </p:attrNameLst>
                                      </p:cBhvr>
                                    </p:animRot>
                                    <p:animRot by="-240000">
                                      <p:cBhvr>
                                        <p:cTn id="27" dur="200" fill="hold">
                                          <p:stCondLst>
                                            <p:cond delay="200"/>
                                          </p:stCondLst>
                                        </p:cTn>
                                        <p:tgtEl>
                                          <p:spTgt spid="5"/>
                                        </p:tgtEl>
                                        <p:attrNameLst>
                                          <p:attrName>r</p:attrName>
                                        </p:attrNameLst>
                                      </p:cBhvr>
                                    </p:animRot>
                                    <p:animRot by="240000">
                                      <p:cBhvr>
                                        <p:cTn id="28" dur="200" fill="hold">
                                          <p:stCondLst>
                                            <p:cond delay="400"/>
                                          </p:stCondLst>
                                        </p:cTn>
                                        <p:tgtEl>
                                          <p:spTgt spid="5"/>
                                        </p:tgtEl>
                                        <p:attrNameLst>
                                          <p:attrName>r</p:attrName>
                                        </p:attrNameLst>
                                      </p:cBhvr>
                                    </p:animRot>
                                    <p:animRot by="-240000">
                                      <p:cBhvr>
                                        <p:cTn id="29" dur="200" fill="hold">
                                          <p:stCondLst>
                                            <p:cond delay="600"/>
                                          </p:stCondLst>
                                        </p:cTn>
                                        <p:tgtEl>
                                          <p:spTgt spid="5"/>
                                        </p:tgtEl>
                                        <p:attrNameLst>
                                          <p:attrName>r</p:attrName>
                                        </p:attrNameLst>
                                      </p:cBhvr>
                                    </p:animRot>
                                    <p:animRot by="120000">
                                      <p:cBhvr>
                                        <p:cTn id="3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3575720" y="620688"/>
          <a:ext cx="9968656" cy="535437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4" name="Рисунок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7408" y="1556792"/>
            <a:ext cx="3962400" cy="4069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хема 6"/>
          <p:cNvGraphicFramePr/>
          <p:nvPr/>
        </p:nvGraphicFramePr>
        <p:xfrm>
          <a:off x="623392" y="1052736"/>
          <a:ext cx="12241360" cy="547260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75920" y="764704"/>
            <a:ext cx="6274296" cy="5832648"/>
          </a:xfrm>
        </p:spPr>
        <p:txBody>
          <a:bodyPr>
            <a:normAutofit/>
          </a:bodyPr>
          <a:lstStyle/>
          <a:p>
            <a:pPr algn="ctr"/>
            <a:r>
              <a:rPr lang="az-Latn-AZ" sz="3200" dirty="0">
                <a:solidFill>
                  <a:srgbClr val="C00000"/>
                </a:solidFill>
                <a:latin typeface="Footlight MT Light" panose="0204060206030A020304" pitchFamily="18" charset="0"/>
              </a:rPr>
              <a:t>Arterial hipertenziya və ya arterial hipertoniya (AH) – sistolik arterial təzyiqin (AT) səviyyəsinin 140 mm c.süt..və yuxarı və (və ya) diastolik AT-nin 90 mm c.süt. və yuxarı qalxdığı bir vəziyyətdir. Lakin bir şərtlə ki, bu göstəricilər müxtəlif vaxtlada sakit şəraitdə həyata keçirilmiş ən azı üç ölçmə nəticəsində əldə olunsun və xəstə həmin gün AT-yə təsir edən dərman preparatları qəbul etməmiş olsun.</a:t>
            </a:r>
            <a:endParaRPr lang="en-US" sz="3200" dirty="0">
              <a:solidFill>
                <a:srgbClr val="C00000"/>
              </a:solidFill>
              <a:latin typeface="Footlight MT Light" panose="0204060206030A020304" pitchFamily="18" charset="0"/>
            </a:endParaRPr>
          </a:p>
          <a:p>
            <a:endParaRPr lang="en-US" dirty="0"/>
          </a:p>
        </p:txBody>
      </p:sp>
      <p:pic>
        <p:nvPicPr>
          <p:cNvPr id="4" name="Рисунок 3"/>
          <p:cNvPicPr>
            <a:picLocks noChangeAspect="1"/>
          </p:cNvPicPr>
          <p:nvPr/>
        </p:nvPicPr>
        <p:blipFill rotWithShape="1">
          <a:blip r:embed="rId1">
            <a:extLst>
              <a:ext uri="{28A0092B-C50C-407E-A947-70E740481C1C}">
                <a14:useLocalDpi xmlns:a14="http://schemas.microsoft.com/office/drawing/2010/main" val="0"/>
              </a:ext>
            </a:extLst>
          </a:blip>
          <a:srcRect l="23309" r="1670" b="50000"/>
          <a:stretch>
            <a:fillRect/>
          </a:stretch>
        </p:blipFill>
        <p:spPr>
          <a:xfrm>
            <a:off x="119336" y="1628800"/>
            <a:ext cx="5551662" cy="3429000"/>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176120" y="260648"/>
            <a:ext cx="4943872" cy="4341500"/>
          </a:xfrm>
          <a:prstGeom prst="rect">
            <a:avLst/>
          </a:prstGeom>
        </p:spPr>
      </p:pic>
      <p:sp>
        <p:nvSpPr>
          <p:cNvPr id="4" name="TextBox 3"/>
          <p:cNvSpPr txBox="1"/>
          <p:nvPr/>
        </p:nvSpPr>
        <p:spPr>
          <a:xfrm>
            <a:off x="134616" y="1196752"/>
            <a:ext cx="7056784" cy="3046988"/>
          </a:xfrm>
          <a:prstGeom prst="rect">
            <a:avLst/>
          </a:prstGeom>
          <a:noFill/>
        </p:spPr>
        <p:txBody>
          <a:bodyPr wrap="square">
            <a:spAutoFit/>
          </a:bodyPr>
          <a:lstStyle/>
          <a:p>
            <a:pPr algn="ctr"/>
            <a:r>
              <a:rPr lang="az-Latn-AZ" sz="2400" dirty="0">
                <a:latin typeface="Footlight MT Light" panose="0204060206030A020304" pitchFamily="18" charset="0"/>
              </a:rPr>
              <a:t>Diaqnozun qoyulmasının bütün mərhələlərində HX-ni simptomatik AH-dən fərqləndirmək lazımdır.</a:t>
            </a:r>
            <a:endParaRPr lang="az-Latn-AZ" sz="2400" dirty="0">
              <a:latin typeface="Footlight MT Light" panose="0204060206030A020304" pitchFamily="18" charset="0"/>
            </a:endParaRPr>
          </a:p>
          <a:p>
            <a:pPr algn="ctr"/>
            <a:r>
              <a:rPr lang="az-Latn-AZ" sz="2400" dirty="0">
                <a:latin typeface="Footlight MT Light" panose="0204060206030A020304" pitchFamily="18" charset="0"/>
              </a:rPr>
              <a:t>Anamnezdə keçirilmiş böyrək xəstəlikləri (qlomerulonefrit, pielonefrit və s.), endokrin xəstəliklərlə bağlı müalicə (şəkərli diabet, diffuz toksik zob və s.) haqda məlumat əldə etmək olar ki, bu da AH-nın simptomatik xarakterini müəyyənləşdirməyə imkan verir və HX diaqnozunu şübhəli edir.</a:t>
            </a:r>
            <a:endParaRPr lang="az-Latn-AZ" sz="2400" dirty="0">
              <a:latin typeface="Footlight MT Light" panose="0204060206030A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03912" y="2060848"/>
            <a:ext cx="6093618" cy="3416320"/>
          </a:xfrm>
          <a:prstGeom prst="rect">
            <a:avLst/>
          </a:prstGeom>
          <a:noFill/>
        </p:spPr>
        <p:txBody>
          <a:bodyPr wrap="square">
            <a:spAutoFit/>
          </a:bodyPr>
          <a:lstStyle/>
          <a:p>
            <a:pPr algn="ctr"/>
            <a:r>
              <a:rPr lang="az-Latn-AZ" sz="2400" dirty="0">
                <a:latin typeface="Footlight MT Light" panose="0204060206030A020304" pitchFamily="18" charset="0"/>
              </a:rPr>
              <a:t>Fiziki müayinə göstəriciləri də simptomatik hipertoniya üçün səciyyəvi olan əlamətləri aşkara çıxara bilər. Məsələn, aorta koarktasiyası olan xəstələrdə AT ayağa nisbətən qolda daha yüksək olur. Bu cür patologiyalı xəstələrdə arteriyaların qabırğalara vurmasını gözlə və ya əllə müəyyən etmək olur, aorta proyeksiyasında kürəkarası sahədə sistolik küy aydın eşidilir.</a:t>
            </a:r>
            <a:endParaRPr lang="az-Latn-AZ" sz="2400" dirty="0">
              <a:latin typeface="Footlight MT Light" panose="0204060206030A020304" pitchFamily="18" charset="0"/>
            </a:endParaRPr>
          </a:p>
        </p:txBody>
      </p:sp>
      <p:pic>
        <p:nvPicPr>
          <p:cNvPr id="5" name="Рисунок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132" y="1484784"/>
            <a:ext cx="4392488" cy="500539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7408" y="1602347"/>
            <a:ext cx="6093618" cy="4154984"/>
          </a:xfrm>
          <a:prstGeom prst="rect">
            <a:avLst/>
          </a:prstGeom>
          <a:noFill/>
        </p:spPr>
        <p:txBody>
          <a:bodyPr wrap="square">
            <a:spAutoFit/>
          </a:bodyPr>
          <a:lstStyle/>
          <a:p>
            <a:pPr algn="ctr"/>
            <a:r>
              <a:rPr lang="az-Latn-AZ" sz="2400" dirty="0">
                <a:latin typeface="Footlight MT Light" panose="0204060206030A020304" pitchFamily="18" charset="0"/>
              </a:rPr>
              <a:t>Bir qolda nəbzin olmaması və ya kəskin zəifləməsi, digər qolda isə AT-nin qalxması AH-nın simptomatik xarakterinə - Takayasu xəstəliyinə dəlalət edir. Göbəkətrafı zonada qarın boşluğu aortası üzərində eşidilən küy böyrək arteriyalarının daralmasını göstərir ki, bu da AH səbəbi ola bilər. </a:t>
            </a:r>
            <a:endParaRPr lang="az-Latn-AZ" sz="2400" dirty="0">
              <a:latin typeface="Footlight MT Light" panose="0204060206030A020304" pitchFamily="18" charset="0"/>
            </a:endParaRPr>
          </a:p>
          <a:p>
            <a:pPr algn="ctr"/>
            <a:r>
              <a:rPr lang="az-Latn-AZ" sz="2400" dirty="0">
                <a:latin typeface="Footlight MT Light" panose="0204060206030A020304" pitchFamily="18" charset="0"/>
              </a:rPr>
              <a:t>12-ci cüt kəllə siniri tərəfdən MSS-nin zədələndiyini göstərən kəskin dəyişikliklər AH-nı müşayiət edən MSS-nin üzvi dəyişiklikləri zamanı rast gəlinir.</a:t>
            </a:r>
            <a:endParaRPr lang="az-Latn-AZ" sz="2400" dirty="0">
              <a:latin typeface="Footlight MT Light" panose="0204060206030A020304" pitchFamily="18" charset="0"/>
            </a:endParaRPr>
          </a:p>
        </p:txBody>
      </p:sp>
      <p:pic>
        <p:nvPicPr>
          <p:cNvPr id="5" name="Рисунок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392144" y="1602347"/>
            <a:ext cx="4368888" cy="3276666"/>
          </a:xfrm>
          <a:prstGeom prst="rect">
            <a:avLst/>
          </a:prstGeom>
          <a:ln>
            <a:noFill/>
          </a:ln>
          <a:effectLst>
            <a:softEdge rad="11250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445219" y="428625"/>
            <a:ext cx="6761981" cy="3000375"/>
          </a:xfrm>
          <a:prstGeom prst="rect">
            <a:avLst/>
          </a:prstGeom>
          <a:ln>
            <a:noFill/>
          </a:ln>
          <a:effectLst>
            <a:softEdge rad="112500"/>
          </a:effectLst>
        </p:spPr>
      </p:pic>
      <p:sp>
        <p:nvSpPr>
          <p:cNvPr id="5" name="Текст 4"/>
          <p:cNvSpPr>
            <a:spLocks noGrp="1"/>
          </p:cNvSpPr>
          <p:nvPr>
            <p:ph type="body" idx="1"/>
          </p:nvPr>
        </p:nvSpPr>
        <p:spPr>
          <a:xfrm>
            <a:off x="263352" y="1310852"/>
            <a:ext cx="6624736" cy="1428760"/>
          </a:xfrm>
        </p:spPr>
        <p:txBody>
          <a:bodyPr>
            <a:noAutofit/>
          </a:bodyPr>
          <a:lstStyle/>
          <a:p>
            <a:pPr algn="l">
              <a:buFont typeface="Wingdings" panose="05000000000000000000" pitchFamily="2" charset="2"/>
              <a:buChar char="Ø"/>
            </a:pPr>
            <a:r>
              <a:rPr lang="az-Latn-AZ" sz="2800" dirty="0">
                <a:solidFill>
                  <a:srgbClr val="C00000"/>
                </a:solidFill>
                <a:latin typeface="Footlight MT Light" panose="0204060206030A020304" pitchFamily="18" charset="0"/>
              </a:rPr>
              <a:t>Sol mədəciyin hipertrofiyası-zirvə vurğusu sola-aşağı doğru yerini dəyişir;</a:t>
            </a:r>
            <a:endParaRPr lang="az-Latn-AZ" sz="2800" dirty="0">
              <a:solidFill>
                <a:srgbClr val="C00000"/>
              </a:solidFill>
              <a:latin typeface="Footlight MT Light" panose="0204060206030A020304" pitchFamily="18" charset="0"/>
            </a:endParaRPr>
          </a:p>
          <a:p>
            <a:pPr algn="l">
              <a:buFont typeface="Wingdings" panose="05000000000000000000" pitchFamily="2" charset="2"/>
              <a:buChar char="Ø"/>
            </a:pPr>
            <a:r>
              <a:rPr lang="az-Latn-AZ" sz="2800" dirty="0">
                <a:solidFill>
                  <a:srgbClr val="C00000"/>
                </a:solidFill>
                <a:latin typeface="Footlight MT Light" panose="0204060206030A020304" pitchFamily="18" charset="0"/>
              </a:rPr>
              <a:t>Aorta üzərində II tonun aksenti;</a:t>
            </a:r>
            <a:endParaRPr lang="az-Latn-AZ" sz="2800" dirty="0">
              <a:solidFill>
                <a:srgbClr val="C00000"/>
              </a:solidFill>
              <a:latin typeface="Footlight MT Light" panose="0204060206030A020304" pitchFamily="18" charset="0"/>
            </a:endParaRPr>
          </a:p>
          <a:p>
            <a:pPr algn="l">
              <a:buFont typeface="Wingdings" panose="05000000000000000000" pitchFamily="2" charset="2"/>
              <a:buChar char="Ø"/>
            </a:pPr>
            <a:r>
              <a:rPr lang="az-Latn-AZ" sz="2800" dirty="0">
                <a:solidFill>
                  <a:srgbClr val="C00000"/>
                </a:solidFill>
                <a:latin typeface="Footlight MT Light" panose="0204060206030A020304" pitchFamily="18" charset="0"/>
              </a:rPr>
              <a:t>Zirvədə sistolik küy</a:t>
            </a:r>
            <a:endParaRPr lang="ru-RU" sz="2800" dirty="0">
              <a:solidFill>
                <a:srgbClr val="C00000"/>
              </a:solidFill>
            </a:endParaRPr>
          </a:p>
        </p:txBody>
      </p:sp>
      <p:sp>
        <p:nvSpPr>
          <p:cNvPr id="7" name="Заголовок 3"/>
          <p:cNvSpPr txBox="1"/>
          <p:nvPr/>
        </p:nvSpPr>
        <p:spPr>
          <a:xfrm>
            <a:off x="-600744" y="501811"/>
            <a:ext cx="6255488" cy="714380"/>
          </a:xfrm>
          <a:prstGeom prst="rect">
            <a:avLst/>
          </a:prstGeom>
        </p:spPr>
        <p:txBody>
          <a:bodyPr vert="horz" lIns="45720" tIns="0" rIns="45720" bIns="0" anchor="t" anchorCtr="0">
            <a:normAutofit/>
          </a:bodyPr>
          <a:lstStyle/>
          <a:p>
            <a:pPr algn="ctr" defTabSz="914400">
              <a:spcBef>
                <a:spcPct val="0"/>
              </a:spcBef>
              <a:defRPr/>
            </a:pPr>
            <a:r>
              <a:rPr lang="az-Latn-AZ" sz="3600" cap="all" dirty="0">
                <a:ln w="500">
                  <a:solidFill>
                    <a:schemeClr val="tx2">
                      <a:shade val="20000"/>
                      <a:satMod val="120000"/>
                    </a:schemeClr>
                  </a:solidFill>
                </a:ln>
                <a:solidFill>
                  <a:srgbClr val="C00000"/>
                </a:solidFill>
                <a:latin typeface="Footlight MT Light" panose="0204060206030A020304" pitchFamily="18" charset="0"/>
                <a:ea typeface="+mj-ea"/>
                <a:cs typeface="+mj-cs"/>
              </a:rPr>
              <a:t>MÜAYİNƏ</a:t>
            </a:r>
            <a:r>
              <a:rPr lang="en-US" sz="3600" cap="all" dirty="0">
                <a:ln w="500">
                  <a:solidFill>
                    <a:schemeClr val="tx2">
                      <a:shade val="20000"/>
                      <a:satMod val="120000"/>
                    </a:schemeClr>
                  </a:solidFill>
                </a:ln>
                <a:solidFill>
                  <a:srgbClr val="C00000"/>
                </a:solidFill>
                <a:latin typeface="Footlight MT Light" panose="0204060206030A020304" pitchFamily="18" charset="0"/>
                <a:ea typeface="+mj-ea"/>
                <a:cs typeface="+mj-cs"/>
              </a:rPr>
              <a:t>d</a:t>
            </a:r>
            <a:r>
              <a:rPr lang="az-Latn-AZ" sz="3600" cap="all" dirty="0">
                <a:ln w="500">
                  <a:solidFill>
                    <a:schemeClr val="tx2">
                      <a:shade val="20000"/>
                      <a:satMod val="120000"/>
                    </a:schemeClr>
                  </a:solidFill>
                </a:ln>
                <a:solidFill>
                  <a:srgbClr val="C00000"/>
                </a:solidFill>
                <a:latin typeface="Footlight MT Light" panose="0204060206030A020304" pitchFamily="18" charset="0"/>
                <a:ea typeface="+mj-ea"/>
                <a:cs typeface="+mj-cs"/>
              </a:rPr>
              <a:t>ə</a:t>
            </a:r>
            <a:endParaRPr lang="ru-RU" sz="3600" cap="all" dirty="0">
              <a:ln w="500">
                <a:solidFill>
                  <a:schemeClr val="tx2">
                    <a:shade val="20000"/>
                    <a:satMod val="120000"/>
                  </a:schemeClr>
                </a:solidFill>
              </a:ln>
              <a:solidFill>
                <a:srgbClr val="C00000"/>
              </a:solidFill>
              <a:latin typeface="Constantia" panose="02030602050306030303" pitchFamily="18" charset="0"/>
              <a:ea typeface="+mj-ea"/>
              <a:cs typeface="+mj-cs"/>
            </a:endParaRPr>
          </a:p>
        </p:txBody>
      </p:sp>
      <p:sp>
        <p:nvSpPr>
          <p:cNvPr id="8" name="Текст 4"/>
          <p:cNvSpPr txBox="1"/>
          <p:nvPr/>
        </p:nvSpPr>
        <p:spPr>
          <a:xfrm>
            <a:off x="3215680" y="4277974"/>
            <a:ext cx="9314462" cy="1571636"/>
          </a:xfrm>
          <a:prstGeom prst="rect">
            <a:avLst/>
          </a:prstGeom>
        </p:spPr>
        <p:txBody>
          <a:bodyPr vert="horz" anchor="b">
            <a:noAutofit/>
          </a:bodyPr>
          <a:lstStyle/>
          <a:p>
            <a:pPr defTabSz="914400">
              <a:spcBef>
                <a:spcPts val="600"/>
              </a:spcBef>
              <a:buClr>
                <a:srgbClr val="C00000"/>
              </a:buClr>
              <a:buSzPct val="73000"/>
              <a:buFont typeface="Wingdings" panose="05000000000000000000" pitchFamily="2" charset="2"/>
              <a:buChar char="Ø"/>
              <a:defRPr/>
            </a:pPr>
            <a:r>
              <a:rPr lang="az-Latn-AZ" sz="2400" dirty="0">
                <a:solidFill>
                  <a:srgbClr val="C00000"/>
                </a:solidFill>
                <a:latin typeface="Footlight MT Light" panose="0204060206030A020304" pitchFamily="18" charset="0"/>
              </a:rPr>
              <a:t>Ürək zirvəsinin yumrulanması;</a:t>
            </a:r>
            <a:endParaRPr lang="az-Latn-AZ" sz="2400" dirty="0">
              <a:solidFill>
                <a:srgbClr val="C00000"/>
              </a:solidFill>
              <a:latin typeface="Footlight MT Light" panose="0204060206030A020304" pitchFamily="18" charset="0"/>
            </a:endParaRPr>
          </a:p>
          <a:p>
            <a:pPr defTabSz="914400">
              <a:spcBef>
                <a:spcPts val="600"/>
              </a:spcBef>
              <a:buClr>
                <a:srgbClr val="C00000"/>
              </a:buClr>
              <a:buSzPct val="73000"/>
              <a:buFont typeface="Wingdings" panose="05000000000000000000" pitchFamily="2" charset="2"/>
              <a:buChar char="Ø"/>
              <a:defRPr/>
            </a:pPr>
            <a:r>
              <a:rPr lang="az-Latn-AZ" sz="2400" dirty="0">
                <a:solidFill>
                  <a:srgbClr val="C00000"/>
                </a:solidFill>
                <a:latin typeface="Footlight MT Light" panose="0204060206030A020304" pitchFamily="18" charset="0"/>
              </a:rPr>
              <a:t>Diafraqma gümbəzindən çox ayrılma;</a:t>
            </a:r>
            <a:endParaRPr lang="az-Latn-AZ" sz="2400" dirty="0">
              <a:solidFill>
                <a:srgbClr val="C00000"/>
              </a:solidFill>
              <a:latin typeface="Footlight MT Light" panose="0204060206030A020304" pitchFamily="18" charset="0"/>
            </a:endParaRPr>
          </a:p>
          <a:p>
            <a:pPr defTabSz="914400">
              <a:spcBef>
                <a:spcPts val="600"/>
              </a:spcBef>
              <a:buClr>
                <a:srgbClr val="C00000"/>
              </a:buClr>
              <a:buSzPct val="73000"/>
              <a:buFont typeface="Wingdings" panose="05000000000000000000" pitchFamily="2" charset="2"/>
              <a:buChar char="Ø"/>
              <a:defRPr/>
            </a:pPr>
            <a:r>
              <a:rPr lang="az-Latn-AZ" sz="2400" dirty="0">
                <a:solidFill>
                  <a:srgbClr val="C00000"/>
                </a:solidFill>
                <a:latin typeface="Footlight MT Light" panose="0204060206030A020304" pitchFamily="18" charset="0"/>
              </a:rPr>
              <a:t>Aortanın genişlənməsi,uzanması;</a:t>
            </a:r>
            <a:endParaRPr lang="az-Latn-AZ" sz="2400" dirty="0">
              <a:solidFill>
                <a:srgbClr val="C00000"/>
              </a:solidFill>
              <a:latin typeface="Footlight MT Light" panose="0204060206030A020304" pitchFamily="18" charset="0"/>
            </a:endParaRPr>
          </a:p>
          <a:p>
            <a:pPr defTabSz="914400">
              <a:spcBef>
                <a:spcPts val="600"/>
              </a:spcBef>
              <a:buClr>
                <a:srgbClr val="C00000"/>
              </a:buClr>
              <a:buSzPct val="73000"/>
              <a:buFont typeface="Wingdings" panose="05000000000000000000" pitchFamily="2" charset="2"/>
              <a:buChar char="Ø"/>
              <a:defRPr/>
            </a:pPr>
            <a:r>
              <a:rPr lang="az-Latn-AZ" sz="2400" dirty="0">
                <a:solidFill>
                  <a:srgbClr val="C00000"/>
                </a:solidFill>
                <a:latin typeface="Footlight MT Light" panose="0204060206030A020304" pitchFamily="18" charset="0"/>
              </a:rPr>
              <a:t>Qalxan aortanın sağa doğru çıxması,qövsün yuxarı qalxmasıaortal pəncərənin böyüməsi</a:t>
            </a:r>
            <a:endParaRPr lang="ru-RU" sz="2400" dirty="0">
              <a:solidFill>
                <a:srgbClr val="C00000"/>
              </a:solidFill>
            </a:endParaRPr>
          </a:p>
        </p:txBody>
      </p:sp>
      <p:sp>
        <p:nvSpPr>
          <p:cNvPr id="4" name="Заголовок 3"/>
          <p:cNvSpPr>
            <a:spLocks noGrp="1"/>
          </p:cNvSpPr>
          <p:nvPr>
            <p:ph type="title"/>
          </p:nvPr>
        </p:nvSpPr>
        <p:spPr>
          <a:xfrm>
            <a:off x="5698465" y="3166471"/>
            <a:ext cx="6255488" cy="714380"/>
          </a:xfrm>
        </p:spPr>
        <p:txBody>
          <a:bodyPr>
            <a:normAutofit/>
          </a:bodyPr>
          <a:lstStyle/>
          <a:p>
            <a:pPr algn="ctr"/>
            <a:r>
              <a:rPr lang="az-Latn-AZ" dirty="0">
                <a:solidFill>
                  <a:srgbClr val="C00000"/>
                </a:solidFill>
                <a:latin typeface="Footlight MT Light" panose="0204060206030A020304" pitchFamily="18" charset="0"/>
              </a:rPr>
              <a:t>Rentgen müayinə</a:t>
            </a:r>
            <a:endParaRPr lang="ru-RU" dirty="0">
              <a:solidFill>
                <a:srgbClr val="C00000"/>
              </a:solidFill>
              <a:latin typeface="Constantia" panose="020306020503060303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fade">
                                      <p:cBhvr>
                                        <p:cTn id="33" dur="500"/>
                                        <p:tgtEl>
                                          <p:spTgt spid="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xEl>
                                              <p:pRg st="1" end="1"/>
                                            </p:txEl>
                                          </p:spTgt>
                                        </p:tgtEl>
                                        <p:attrNameLst>
                                          <p:attrName>style.visibility</p:attrName>
                                        </p:attrNameLst>
                                      </p:cBhvr>
                                      <p:to>
                                        <p:strVal val="visible"/>
                                      </p:to>
                                    </p:set>
                                    <p:animEffect transition="in" filter="fade">
                                      <p:cBhvr>
                                        <p:cTn id="38" dur="500"/>
                                        <p:tgtEl>
                                          <p:spTgt spid="8">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Effect transition="in" filter="fade">
                                      <p:cBhvr>
                                        <p:cTn id="43" dur="500"/>
                                        <p:tgtEl>
                                          <p:spTgt spid="8">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8">
                                            <p:txEl>
                                              <p:pRg st="3" end="3"/>
                                            </p:txEl>
                                          </p:spTgt>
                                        </p:tgtEl>
                                        <p:attrNameLst>
                                          <p:attrName>style.visibility</p:attrName>
                                        </p:attrNameLst>
                                      </p:cBhvr>
                                      <p:to>
                                        <p:strVal val="visible"/>
                                      </p:to>
                                    </p:set>
                                    <p:animEffect transition="in" filter="fade">
                                      <p:cBhvr>
                                        <p:cTn id="4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Admin\Рабочий стол\hip\16976tn.jpg"/>
          <p:cNvPicPr>
            <a:picLocks noChangeAspect="1" noChangeArrowheads="1"/>
          </p:cNvPicPr>
          <p:nvPr/>
        </p:nvPicPr>
        <p:blipFill>
          <a:blip r:embed="rId1"/>
          <a:srcRect/>
          <a:stretch>
            <a:fillRect/>
          </a:stretch>
        </p:blipFill>
        <p:spPr bwMode="auto">
          <a:xfrm>
            <a:off x="6816080" y="1393728"/>
            <a:ext cx="4000528" cy="38426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99" name="Picture 3" descr="C:\Documents and Settings\Admin\Рабочий стол\hip\urek_457y6636365354.jpg"/>
          <p:cNvPicPr>
            <a:picLocks noChangeAspect="1" noChangeArrowheads="1"/>
          </p:cNvPicPr>
          <p:nvPr/>
        </p:nvPicPr>
        <p:blipFill>
          <a:blip r:embed="rId2"/>
          <a:srcRect/>
          <a:stretch>
            <a:fillRect/>
          </a:stretch>
        </p:blipFill>
        <p:spPr bwMode="auto">
          <a:xfrm>
            <a:off x="767408" y="1772816"/>
            <a:ext cx="4714940" cy="35362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15680" y="692696"/>
            <a:ext cx="8610600" cy="1295400"/>
          </a:xfrm>
        </p:spPr>
        <p:txBody>
          <a:bodyPr>
            <a:normAutofit/>
          </a:bodyPr>
          <a:lstStyle/>
          <a:p>
            <a:pPr algn="ctr"/>
            <a:r>
              <a:rPr lang="az-Latn-AZ" sz="4400" dirty="0">
                <a:solidFill>
                  <a:srgbClr val="C00000"/>
                </a:solidFill>
                <a:latin typeface="Footlight MT Light" panose="0204060206030A020304" pitchFamily="18" charset="0"/>
              </a:rPr>
              <a:t>SÜRƏTLƏ İNKİŞAF EDƏN FORMA</a:t>
            </a:r>
            <a:endParaRPr lang="ru-RU" sz="4400" dirty="0">
              <a:solidFill>
                <a:srgbClr val="C00000"/>
              </a:solidFill>
              <a:latin typeface="Century Gothic" panose="020B0502020202020204" charset="0"/>
            </a:endParaRPr>
          </a:p>
        </p:txBody>
      </p:sp>
      <p:sp>
        <p:nvSpPr>
          <p:cNvPr id="3" name="Текст 2"/>
          <p:cNvSpPr>
            <a:spLocks noGrp="1"/>
          </p:cNvSpPr>
          <p:nvPr>
            <p:ph type="body" idx="1"/>
          </p:nvPr>
        </p:nvSpPr>
        <p:spPr>
          <a:xfrm>
            <a:off x="383548" y="2016518"/>
            <a:ext cx="12192000" cy="4538674"/>
          </a:xfrm>
        </p:spPr>
        <p:txBody>
          <a:bodyPr>
            <a:normAutofit fontScale="92500" lnSpcReduction="20000"/>
          </a:bodyPr>
          <a:lstStyle/>
          <a:p>
            <a:pPr marL="342900" indent="-342900" algn="l">
              <a:buFont typeface="Wingdings" panose="05000000000000000000" pitchFamily="2" charset="2"/>
              <a:buChar char="Ø"/>
            </a:pPr>
            <a:r>
              <a:rPr lang="az-Latn-AZ" sz="4100" dirty="0">
                <a:solidFill>
                  <a:schemeClr val="accent1">
                    <a:lumMod val="75000"/>
                  </a:schemeClr>
                </a:solidFill>
                <a:latin typeface="Footlight MT Light" panose="0204060206030A020304" pitchFamily="18" charset="0"/>
                <a:ea typeface="Arial Unicode MS" panose="020B0604020202020204" pitchFamily="34" charset="-128"/>
                <a:cs typeface="Arial Unicode MS" panose="020B0604020202020204" pitchFamily="34" charset="-128"/>
              </a:rPr>
              <a:t>Sistolik və diastolik təzyiqin yüksəlməsi;</a:t>
            </a:r>
            <a:endParaRPr lang="az-Latn-AZ" sz="4100" dirty="0">
              <a:solidFill>
                <a:schemeClr val="accent1">
                  <a:lumMod val="75000"/>
                </a:schemeClr>
              </a:solidFill>
              <a:latin typeface="Footlight MT Light" panose="0204060206030A020304" pitchFamily="18" charset="0"/>
              <a:ea typeface="Arial Unicode MS" panose="020B0604020202020204" pitchFamily="34" charset="-128"/>
              <a:cs typeface="Arial Unicode MS" panose="020B0604020202020204" pitchFamily="34" charset="-128"/>
            </a:endParaRPr>
          </a:p>
          <a:p>
            <a:pPr marL="342900" indent="-342900" algn="l">
              <a:buFont typeface="Wingdings" panose="05000000000000000000" pitchFamily="2" charset="2"/>
              <a:buChar char="Ø"/>
            </a:pPr>
            <a:r>
              <a:rPr lang="az-Latn-AZ" sz="4100" dirty="0">
                <a:solidFill>
                  <a:schemeClr val="accent1">
                    <a:lumMod val="75000"/>
                  </a:schemeClr>
                </a:solidFill>
                <a:latin typeface="Footlight MT Light" panose="0204060206030A020304" pitchFamily="18" charset="0"/>
                <a:ea typeface="Arial Unicode MS" panose="020B0604020202020204" pitchFamily="34" charset="-128"/>
                <a:cs typeface="Arial Unicode MS" panose="020B0604020202020204" pitchFamily="34" charset="-128"/>
              </a:rPr>
              <a:t>Remissiya dövrünün qısa olması;</a:t>
            </a:r>
            <a:endParaRPr lang="az-Latn-AZ" sz="4100" dirty="0">
              <a:solidFill>
                <a:schemeClr val="accent1">
                  <a:lumMod val="75000"/>
                </a:schemeClr>
              </a:solidFill>
              <a:latin typeface="Footlight MT Light" panose="0204060206030A020304" pitchFamily="18" charset="0"/>
              <a:ea typeface="Arial Unicode MS" panose="020B0604020202020204" pitchFamily="34" charset="-128"/>
              <a:cs typeface="Arial Unicode MS" panose="020B0604020202020204" pitchFamily="34" charset="-128"/>
            </a:endParaRPr>
          </a:p>
          <a:p>
            <a:pPr marL="342900" indent="-342900" algn="l">
              <a:buFont typeface="Wingdings" panose="05000000000000000000" pitchFamily="2" charset="2"/>
              <a:buChar char="Ø"/>
            </a:pPr>
            <a:r>
              <a:rPr lang="az-Latn-AZ" sz="4100" dirty="0">
                <a:solidFill>
                  <a:schemeClr val="accent1">
                    <a:lumMod val="75000"/>
                  </a:schemeClr>
                </a:solidFill>
                <a:latin typeface="Footlight MT Light" panose="0204060206030A020304" pitchFamily="18" charset="0"/>
                <a:ea typeface="Arial Unicode MS" panose="020B0604020202020204" pitchFamily="34" charset="-128"/>
                <a:cs typeface="Arial Unicode MS" panose="020B0604020202020204" pitchFamily="34" charset="-128"/>
              </a:rPr>
              <a:t>Hipotenziv terapiyaya qarşı rezistentlik;</a:t>
            </a:r>
            <a:endParaRPr lang="az-Latn-AZ" sz="4100" dirty="0">
              <a:solidFill>
                <a:schemeClr val="accent1">
                  <a:lumMod val="75000"/>
                </a:schemeClr>
              </a:solidFill>
              <a:latin typeface="Footlight MT Light" panose="0204060206030A020304" pitchFamily="18" charset="0"/>
              <a:ea typeface="Arial Unicode MS" panose="020B0604020202020204" pitchFamily="34" charset="-128"/>
              <a:cs typeface="Arial Unicode MS" panose="020B0604020202020204" pitchFamily="34" charset="-128"/>
            </a:endParaRPr>
          </a:p>
          <a:p>
            <a:pPr marL="342900" indent="-342900" algn="l">
              <a:buFont typeface="Wingdings" panose="05000000000000000000" pitchFamily="2" charset="2"/>
              <a:buChar char="Ø"/>
            </a:pPr>
            <a:r>
              <a:rPr lang="az-Latn-AZ" sz="4100" dirty="0">
                <a:solidFill>
                  <a:schemeClr val="accent1">
                    <a:lumMod val="75000"/>
                  </a:schemeClr>
                </a:solidFill>
                <a:latin typeface="Footlight MT Light" panose="0204060206030A020304" pitchFamily="18" charset="0"/>
                <a:ea typeface="Arial Unicode MS" panose="020B0604020202020204" pitchFamily="34" charset="-128"/>
                <a:cs typeface="Arial Unicode MS" panose="020B0604020202020204" pitchFamily="34" charset="-128"/>
              </a:rPr>
              <a:t>Göz dibinin ağır dərəcəli zədələnməsi;</a:t>
            </a:r>
            <a:endParaRPr lang="az-Latn-AZ" sz="4100" dirty="0">
              <a:solidFill>
                <a:schemeClr val="accent1">
                  <a:lumMod val="75000"/>
                </a:schemeClr>
              </a:solidFill>
              <a:latin typeface="Footlight MT Light" panose="0204060206030A020304" pitchFamily="18" charset="0"/>
              <a:ea typeface="Arial Unicode MS" panose="020B0604020202020204" pitchFamily="34" charset="-128"/>
              <a:cs typeface="Arial Unicode MS" panose="020B0604020202020204" pitchFamily="34" charset="-128"/>
            </a:endParaRPr>
          </a:p>
          <a:p>
            <a:pPr marL="342900" indent="-342900" algn="l">
              <a:buFont typeface="Wingdings" panose="05000000000000000000" pitchFamily="2" charset="2"/>
              <a:buChar char="Ø"/>
            </a:pPr>
            <a:r>
              <a:rPr lang="az-Latn-AZ" sz="4100" dirty="0">
                <a:solidFill>
                  <a:schemeClr val="accent1">
                    <a:lumMod val="75000"/>
                  </a:schemeClr>
                </a:solidFill>
                <a:latin typeface="Footlight MT Light" panose="0204060206030A020304" pitchFamily="18" charset="0"/>
                <a:ea typeface="Arial Unicode MS" panose="020B0604020202020204" pitchFamily="34" charset="-128"/>
                <a:cs typeface="Arial Unicode MS" panose="020B0604020202020204" pitchFamily="34" charset="-128"/>
              </a:rPr>
              <a:t>Hipertonik ensefolopatiya,serebral psevdoşiş simptomu;</a:t>
            </a:r>
            <a:endParaRPr lang="az-Latn-AZ" sz="4100" dirty="0">
              <a:solidFill>
                <a:schemeClr val="accent1">
                  <a:lumMod val="75000"/>
                </a:schemeClr>
              </a:solidFill>
              <a:latin typeface="Footlight MT Light" panose="0204060206030A020304" pitchFamily="18" charset="0"/>
              <a:ea typeface="Arial Unicode MS" panose="020B0604020202020204" pitchFamily="34" charset="-128"/>
              <a:cs typeface="Arial Unicode MS" panose="020B0604020202020204" pitchFamily="34" charset="-128"/>
            </a:endParaRPr>
          </a:p>
          <a:p>
            <a:pPr marL="342900" indent="-342900" algn="l">
              <a:buFont typeface="Wingdings" panose="05000000000000000000" pitchFamily="2" charset="2"/>
              <a:buChar char="Ø"/>
            </a:pPr>
            <a:r>
              <a:rPr lang="az-Latn-AZ" sz="4100" dirty="0">
                <a:solidFill>
                  <a:schemeClr val="accent1">
                    <a:lumMod val="75000"/>
                  </a:schemeClr>
                </a:solidFill>
                <a:latin typeface="Footlight MT Light" panose="0204060206030A020304" pitchFamily="18" charset="0"/>
                <a:ea typeface="Arial Unicode MS" panose="020B0604020202020204" pitchFamily="34" charset="-128"/>
                <a:cs typeface="Arial Unicode MS" panose="020B0604020202020204" pitchFamily="34" charset="-128"/>
              </a:rPr>
              <a:t>Hipertonik krizin ağır keçməsi;</a:t>
            </a:r>
            <a:endParaRPr lang="az-Latn-AZ" sz="4100" dirty="0">
              <a:solidFill>
                <a:schemeClr val="accent1">
                  <a:lumMod val="75000"/>
                </a:schemeClr>
              </a:solidFill>
              <a:latin typeface="Footlight MT Light" panose="0204060206030A020304" pitchFamily="18" charset="0"/>
              <a:ea typeface="Arial Unicode MS" panose="020B0604020202020204" pitchFamily="34" charset="-128"/>
              <a:cs typeface="Arial Unicode MS" panose="020B0604020202020204" pitchFamily="34" charset="-128"/>
            </a:endParaRPr>
          </a:p>
          <a:p>
            <a:pPr marL="342900" indent="-342900" algn="l">
              <a:buFont typeface="Wingdings" panose="05000000000000000000" pitchFamily="2" charset="2"/>
              <a:buChar char="Ø"/>
            </a:pPr>
            <a:r>
              <a:rPr lang="az-Latn-AZ" sz="4100" dirty="0">
                <a:solidFill>
                  <a:schemeClr val="accent1">
                    <a:lumMod val="75000"/>
                  </a:schemeClr>
                </a:solidFill>
                <a:latin typeface="Footlight MT Light" panose="0204060206030A020304" pitchFamily="18" charset="0"/>
                <a:ea typeface="Arial Unicode MS" panose="020B0604020202020204" pitchFamily="34" charset="-128"/>
                <a:cs typeface="Arial Unicode MS" panose="020B0604020202020204" pitchFamily="34" charset="-128"/>
              </a:rPr>
              <a:t>Miokardın proqressivləşən hipertrofiyası</a:t>
            </a:r>
            <a:endParaRPr lang="az-Latn-AZ" sz="4100" dirty="0">
              <a:solidFill>
                <a:schemeClr val="accent1">
                  <a:lumMod val="75000"/>
                </a:schemeClr>
              </a:solidFill>
              <a:latin typeface="Footlight MT Light" panose="0204060206030A020304" pitchFamily="18" charset="0"/>
              <a:ea typeface="Arial Unicode MS" panose="020B0604020202020204" pitchFamily="34" charset="-128"/>
              <a:cs typeface="Arial Unicode MS" panose="020B0604020202020204" pitchFamily="34" charset="-128"/>
            </a:endParaRPr>
          </a:p>
          <a:p>
            <a:pPr marL="342900" indent="-342900" algn="l">
              <a:buFont typeface="Wingdings" panose="05000000000000000000" pitchFamily="2" charset="2"/>
              <a:buChar char="Ø"/>
            </a:pPr>
            <a:r>
              <a:rPr lang="az-Latn-AZ" sz="4100" dirty="0">
                <a:solidFill>
                  <a:schemeClr val="accent1">
                    <a:lumMod val="75000"/>
                  </a:schemeClr>
                </a:solidFill>
                <a:latin typeface="Footlight MT Light" panose="0204060206030A020304" pitchFamily="18" charset="0"/>
                <a:ea typeface="Arial Unicode MS" panose="020B0604020202020204" pitchFamily="34" charset="-128"/>
                <a:cs typeface="Arial Unicode MS" panose="020B0604020202020204" pitchFamily="34" charset="-128"/>
              </a:rPr>
              <a:t>Böyrək hemodinamikasının kəskin pozulması.</a:t>
            </a:r>
            <a:endParaRPr lang="az-Latn-AZ" sz="4100" dirty="0">
              <a:solidFill>
                <a:schemeClr val="accent1">
                  <a:lumMod val="75000"/>
                </a:schemeClr>
              </a:solidFill>
              <a:latin typeface="Footlight MT Light" panose="0204060206030A020304" pitchFamily="18" charset="0"/>
              <a:ea typeface="Arial Unicode MS" panose="020B0604020202020204" pitchFamily="34" charset="-128"/>
              <a:cs typeface="Arial Unicode MS" panose="020B0604020202020204" pitchFamily="34" charset="-128"/>
            </a:endParaRPr>
          </a:p>
          <a:p>
            <a:pPr algn="l">
              <a:buFont typeface="Arial" panose="020B0604020202020204" pitchFamily="34" charset="0"/>
              <a:buChar char="•"/>
            </a:pPr>
            <a:endParaRPr lang="ru-RU" sz="2000"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86500" y="260648"/>
            <a:ext cx="5905500" cy="3903514"/>
          </a:xfrm>
          <a:prstGeom prst="rect">
            <a:avLst/>
          </a:prstGeom>
          <a:ln>
            <a:noFill/>
          </a:ln>
          <a:effectLst>
            <a:softEdge rad="112500"/>
          </a:effectLst>
        </p:spPr>
      </p:pic>
      <p:sp>
        <p:nvSpPr>
          <p:cNvPr id="8" name="Текст 7"/>
          <p:cNvSpPr>
            <a:spLocks noGrp="1"/>
          </p:cNvSpPr>
          <p:nvPr>
            <p:ph type="body" idx="1"/>
          </p:nvPr>
        </p:nvSpPr>
        <p:spPr>
          <a:xfrm>
            <a:off x="335360" y="1285860"/>
            <a:ext cx="11089232" cy="3286148"/>
          </a:xfrm>
        </p:spPr>
        <p:txBody>
          <a:bodyPr>
            <a:noAutofit/>
          </a:bodyPr>
          <a:lstStyle/>
          <a:p>
            <a:pPr algn="l">
              <a:buFont typeface="Wingdings" panose="05000000000000000000" pitchFamily="2" charset="2"/>
              <a:buChar char="Ø"/>
            </a:pPr>
            <a:r>
              <a:rPr lang="az-Latn-AZ" sz="2400" dirty="0">
                <a:solidFill>
                  <a:srgbClr val="C00000"/>
                </a:solidFill>
                <a:latin typeface="Footlight MT Light" panose="0204060206030A020304" pitchFamily="18" charset="0"/>
              </a:rPr>
              <a:t>Gecələr azalmaqla arterial təzyiqin yüksəlməsi;</a:t>
            </a:r>
            <a:endParaRPr lang="az-Latn-AZ" sz="2400" dirty="0">
              <a:solidFill>
                <a:srgbClr val="C00000"/>
              </a:solidFill>
              <a:latin typeface="Footlight MT Light" panose="0204060206030A020304" pitchFamily="18" charset="0"/>
            </a:endParaRPr>
          </a:p>
          <a:p>
            <a:pPr algn="l">
              <a:buFont typeface="Wingdings" panose="05000000000000000000" pitchFamily="2" charset="2"/>
              <a:buChar char="Ø"/>
            </a:pPr>
            <a:r>
              <a:rPr lang="az-Latn-AZ" sz="2400" dirty="0">
                <a:solidFill>
                  <a:srgbClr val="C00000"/>
                </a:solidFill>
                <a:latin typeface="Footlight MT Light" panose="0204060206030A020304" pitchFamily="18" charset="0"/>
              </a:rPr>
              <a:t>Normal nəbz təzyiqi, yüksələ də bilər;</a:t>
            </a:r>
            <a:endParaRPr lang="az-Latn-AZ" sz="2400" dirty="0">
              <a:solidFill>
                <a:srgbClr val="C00000"/>
              </a:solidFill>
              <a:latin typeface="Footlight MT Light" panose="0204060206030A020304" pitchFamily="18" charset="0"/>
            </a:endParaRPr>
          </a:p>
          <a:p>
            <a:pPr algn="l">
              <a:buFont typeface="Wingdings" panose="05000000000000000000" pitchFamily="2" charset="2"/>
              <a:buChar char="Ø"/>
            </a:pPr>
            <a:r>
              <a:rPr lang="az-Latn-AZ" sz="2400" dirty="0">
                <a:solidFill>
                  <a:srgbClr val="C00000"/>
                </a:solidFill>
                <a:latin typeface="Footlight MT Light" panose="0204060206030A020304" pitchFamily="18" charset="0"/>
              </a:rPr>
              <a:t>Remissiya dövrü davamlı olur;</a:t>
            </a:r>
            <a:endParaRPr lang="az-Latn-AZ" sz="2400" dirty="0">
              <a:solidFill>
                <a:srgbClr val="C00000"/>
              </a:solidFill>
              <a:latin typeface="Footlight MT Light" panose="0204060206030A020304" pitchFamily="18" charset="0"/>
            </a:endParaRPr>
          </a:p>
          <a:p>
            <a:pPr algn="l">
              <a:buFont typeface="Wingdings" panose="05000000000000000000" pitchFamily="2" charset="2"/>
              <a:buChar char="Ø"/>
            </a:pPr>
            <a:r>
              <a:rPr lang="az-Latn-AZ" sz="2400" dirty="0">
                <a:solidFill>
                  <a:srgbClr val="C00000"/>
                </a:solidFill>
                <a:latin typeface="Footlight MT Light" panose="0204060206030A020304" pitchFamily="18" charset="0"/>
              </a:rPr>
              <a:t>Hipotenziv terapiya effektlidir;</a:t>
            </a:r>
            <a:endParaRPr lang="az-Latn-AZ" sz="2400" dirty="0">
              <a:solidFill>
                <a:srgbClr val="C00000"/>
              </a:solidFill>
              <a:latin typeface="Footlight MT Light" panose="0204060206030A020304" pitchFamily="18" charset="0"/>
            </a:endParaRPr>
          </a:p>
          <a:p>
            <a:pPr algn="l">
              <a:buFont typeface="Wingdings" panose="05000000000000000000" pitchFamily="2" charset="2"/>
              <a:buChar char="Ø"/>
            </a:pPr>
            <a:r>
              <a:rPr lang="az-Latn-AZ" sz="2400" dirty="0">
                <a:solidFill>
                  <a:srgbClr val="C00000"/>
                </a:solidFill>
                <a:latin typeface="Footlight MT Light" panose="0204060206030A020304" pitchFamily="18" charset="0"/>
              </a:rPr>
              <a:t>Göz dibində funksional dəyişiklik,serebral aterosklerozun inkişafı – insult ola bilər;</a:t>
            </a:r>
            <a:endParaRPr lang="az-Latn-AZ" sz="2400" dirty="0">
              <a:solidFill>
                <a:srgbClr val="C00000"/>
              </a:solidFill>
              <a:latin typeface="Footlight MT Light" panose="0204060206030A020304" pitchFamily="18" charset="0"/>
            </a:endParaRPr>
          </a:p>
          <a:p>
            <a:pPr algn="l">
              <a:buFont typeface="Wingdings" panose="05000000000000000000" pitchFamily="2" charset="2"/>
              <a:buChar char="Ø"/>
            </a:pPr>
            <a:r>
              <a:rPr lang="az-Latn-AZ" sz="2400" dirty="0">
                <a:solidFill>
                  <a:srgbClr val="C00000"/>
                </a:solidFill>
                <a:latin typeface="Footlight MT Light" panose="0204060206030A020304" pitchFamily="18" charset="0"/>
              </a:rPr>
              <a:t>Hipertonik kriz xoşxassəli olur,dərman maddələrinə qarşı rezistendlik yaranır;</a:t>
            </a:r>
            <a:endParaRPr lang="az-Latn-AZ" sz="2400" dirty="0">
              <a:solidFill>
                <a:srgbClr val="C00000"/>
              </a:solidFill>
              <a:latin typeface="Footlight MT Light" panose="0204060206030A020304" pitchFamily="18" charset="0"/>
            </a:endParaRPr>
          </a:p>
          <a:p>
            <a:pPr algn="l">
              <a:buFont typeface="Wingdings" panose="05000000000000000000" pitchFamily="2" charset="2"/>
              <a:buChar char="Ø"/>
            </a:pPr>
            <a:r>
              <a:rPr lang="az-Latn-AZ" sz="2400" dirty="0">
                <a:solidFill>
                  <a:srgbClr val="C00000"/>
                </a:solidFill>
                <a:latin typeface="Footlight MT Light" panose="0204060206030A020304" pitchFamily="18" charset="0"/>
              </a:rPr>
              <a:t>Koronar aterosklerozu olan xəstələrdə miokard infarktı ola bilər;</a:t>
            </a:r>
            <a:endParaRPr lang="az-Latn-AZ" sz="2400" dirty="0">
              <a:solidFill>
                <a:srgbClr val="C00000"/>
              </a:solidFill>
              <a:latin typeface="Footlight MT Light" panose="0204060206030A020304" pitchFamily="18" charset="0"/>
            </a:endParaRPr>
          </a:p>
          <a:p>
            <a:pPr algn="l">
              <a:buFont typeface="Wingdings" panose="05000000000000000000" pitchFamily="2" charset="2"/>
              <a:buChar char="Ø"/>
            </a:pPr>
            <a:r>
              <a:rPr lang="az-Latn-AZ" sz="2400" dirty="0">
                <a:solidFill>
                  <a:srgbClr val="C00000"/>
                </a:solidFill>
                <a:latin typeface="Footlight MT Light" panose="0204060206030A020304" pitchFamily="18" charset="0"/>
              </a:rPr>
              <a:t>Böyrək durğunluğu,böyrək çatışmazlığı az hallarda inkişaf edir.</a:t>
            </a:r>
            <a:endParaRPr lang="ru-RU" sz="2400" dirty="0">
              <a:solidFill>
                <a:srgbClr val="C00000"/>
              </a:solidFill>
              <a:latin typeface="Bookman Old Style" panose="02050604050505020204" pitchFamily="18" charset="0"/>
            </a:endParaRPr>
          </a:p>
        </p:txBody>
      </p:sp>
      <p:sp>
        <p:nvSpPr>
          <p:cNvPr id="7" name="Заголовок 6"/>
          <p:cNvSpPr>
            <a:spLocks noGrp="1"/>
          </p:cNvSpPr>
          <p:nvPr>
            <p:ph type="title"/>
          </p:nvPr>
        </p:nvSpPr>
        <p:spPr>
          <a:xfrm>
            <a:off x="335360" y="404664"/>
            <a:ext cx="6255488" cy="785818"/>
          </a:xfrm>
        </p:spPr>
        <p:txBody>
          <a:bodyPr>
            <a:normAutofit/>
          </a:bodyPr>
          <a:lstStyle/>
          <a:p>
            <a:pPr algn="ctr"/>
            <a:r>
              <a:rPr lang="az-Latn-AZ" sz="4400" dirty="0">
                <a:solidFill>
                  <a:srgbClr val="C00000"/>
                </a:solidFill>
                <a:latin typeface="Footlight MT Light" panose="0204060206030A020304" pitchFamily="18" charset="0"/>
              </a:rPr>
              <a:t>XOŞXASSƏLİ</a:t>
            </a:r>
            <a:r>
              <a:rPr lang="az-Latn-AZ" sz="4400" dirty="0">
                <a:latin typeface="Footlight MT Light" panose="0204060206030A020304" pitchFamily="18" charset="0"/>
              </a:rPr>
              <a:t> </a:t>
            </a:r>
            <a:r>
              <a:rPr lang="az-Latn-AZ" sz="4400" dirty="0">
                <a:solidFill>
                  <a:srgbClr val="C00000"/>
                </a:solidFill>
                <a:latin typeface="Footlight MT Light" panose="0204060206030A020304" pitchFamily="18" charset="0"/>
              </a:rPr>
              <a:t>FORMA</a:t>
            </a:r>
            <a:endParaRPr lang="ru-RU" sz="4400" dirty="0">
              <a:solidFill>
                <a:srgbClr val="C00000"/>
              </a:solidFill>
              <a:latin typeface="Candara" panose="020E0502030303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additive="base">
                                        <p:cTn id="49"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1137562" y="692696"/>
          <a:ext cx="9916876" cy="371744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TextBox 2"/>
          <p:cNvSpPr txBox="1"/>
          <p:nvPr/>
        </p:nvSpPr>
        <p:spPr>
          <a:xfrm>
            <a:off x="5015880" y="332656"/>
            <a:ext cx="6696744" cy="1384995"/>
          </a:xfrm>
          <a:prstGeom prst="rect">
            <a:avLst/>
          </a:prstGeom>
          <a:noFill/>
        </p:spPr>
        <p:txBody>
          <a:bodyPr wrap="square" rtlCol="0">
            <a:spAutoFit/>
          </a:bodyPr>
          <a:lstStyle/>
          <a:p>
            <a:pPr algn="r"/>
            <a:r>
              <a:rPr lang="en-US" sz="2800" b="0" i="0" dirty="0">
                <a:solidFill>
                  <a:srgbClr val="C00000"/>
                </a:solidFill>
                <a:effectLst/>
                <a:latin typeface="Footlight MT Light" panose="0204060206030A020304" pitchFamily="18" charset="0"/>
              </a:rPr>
              <a:t>Arterial </a:t>
            </a:r>
            <a:r>
              <a:rPr lang="en-US" sz="2800" b="0" i="0" dirty="0" err="1">
                <a:solidFill>
                  <a:srgbClr val="C00000"/>
                </a:solidFill>
                <a:effectLst/>
                <a:latin typeface="Footlight MT Light" panose="0204060206030A020304" pitchFamily="18" charset="0"/>
              </a:rPr>
              <a:t>təzyiqin</a:t>
            </a:r>
            <a:r>
              <a:rPr lang="en-US" sz="2800" b="0" i="0" dirty="0">
                <a:solidFill>
                  <a:srgbClr val="C00000"/>
                </a:solidFill>
                <a:effectLst/>
                <a:latin typeface="Footlight MT Light" panose="0204060206030A020304" pitchFamily="18" charset="0"/>
              </a:rPr>
              <a:t> </a:t>
            </a:r>
            <a:r>
              <a:rPr lang="en-US" sz="2800" b="0" i="0" dirty="0" err="1">
                <a:solidFill>
                  <a:srgbClr val="C00000"/>
                </a:solidFill>
                <a:effectLst/>
                <a:latin typeface="Footlight MT Light" panose="0204060206030A020304" pitchFamily="18" charset="0"/>
              </a:rPr>
              <a:t>qalxması</a:t>
            </a:r>
            <a:r>
              <a:rPr lang="en-US" sz="2800" b="0" i="0" dirty="0">
                <a:solidFill>
                  <a:srgbClr val="C00000"/>
                </a:solidFill>
                <a:effectLst/>
                <a:latin typeface="Footlight MT Light" panose="0204060206030A020304" pitchFamily="18" charset="0"/>
              </a:rPr>
              <a:t> </a:t>
            </a:r>
            <a:r>
              <a:rPr lang="en-US" sz="2800" b="0" i="0" dirty="0" err="1">
                <a:solidFill>
                  <a:srgbClr val="C00000"/>
                </a:solidFill>
                <a:effectLst/>
                <a:latin typeface="Footlight MT Light" panose="0204060206030A020304" pitchFamily="18" charset="0"/>
              </a:rPr>
              <a:t>aşkar</a:t>
            </a:r>
            <a:r>
              <a:rPr lang="en-US" sz="2800" b="0" i="0" dirty="0">
                <a:solidFill>
                  <a:srgbClr val="C00000"/>
                </a:solidFill>
                <a:effectLst/>
                <a:latin typeface="Footlight MT Light" panose="0204060206030A020304" pitchFamily="18" charset="0"/>
              </a:rPr>
              <a:t> </a:t>
            </a:r>
            <a:r>
              <a:rPr lang="en-US" sz="2800" b="0" i="0" dirty="0" err="1">
                <a:solidFill>
                  <a:srgbClr val="C00000"/>
                </a:solidFill>
                <a:effectLst/>
                <a:latin typeface="Footlight MT Light" panose="0204060206030A020304" pitchFamily="18" charset="0"/>
              </a:rPr>
              <a:t>edildikdə</a:t>
            </a:r>
            <a:r>
              <a:rPr lang="en-US" sz="2800" b="0" i="0" dirty="0">
                <a:solidFill>
                  <a:srgbClr val="C00000"/>
                </a:solidFill>
                <a:effectLst/>
                <a:latin typeface="Footlight MT Light" panose="0204060206030A020304" pitchFamily="18" charset="0"/>
              </a:rPr>
              <a:t> ilk </a:t>
            </a:r>
            <a:r>
              <a:rPr lang="en-US" sz="2800" b="0" i="0" dirty="0" err="1">
                <a:solidFill>
                  <a:srgbClr val="C00000"/>
                </a:solidFill>
                <a:effectLst/>
                <a:latin typeface="Footlight MT Light" panose="0204060206030A020304" pitchFamily="18" charset="0"/>
              </a:rPr>
              <a:t>öncə</a:t>
            </a:r>
            <a:r>
              <a:rPr lang="en-US" sz="2800" b="0" i="0" dirty="0">
                <a:solidFill>
                  <a:srgbClr val="C00000"/>
                </a:solidFill>
                <a:effectLst/>
                <a:latin typeface="Footlight MT Light" panose="0204060206030A020304" pitchFamily="18" charset="0"/>
              </a:rPr>
              <a:t> </a:t>
            </a:r>
            <a:r>
              <a:rPr lang="en-US" sz="2800" b="0" i="0" dirty="0" err="1">
                <a:solidFill>
                  <a:srgbClr val="C00000"/>
                </a:solidFill>
                <a:effectLst/>
                <a:latin typeface="Footlight MT Light" panose="0204060206030A020304" pitchFamily="18" charset="0"/>
              </a:rPr>
              <a:t>aparılması</a:t>
            </a:r>
            <a:r>
              <a:rPr lang="en-US" sz="2800" b="0" i="0" dirty="0">
                <a:solidFill>
                  <a:srgbClr val="C00000"/>
                </a:solidFill>
                <a:effectLst/>
                <a:latin typeface="Footlight MT Light" panose="0204060206030A020304" pitchFamily="18" charset="0"/>
              </a:rPr>
              <a:t> </a:t>
            </a:r>
            <a:r>
              <a:rPr lang="en-US" sz="2800" b="0" i="0" dirty="0" err="1">
                <a:solidFill>
                  <a:srgbClr val="C00000"/>
                </a:solidFill>
                <a:effectLst/>
                <a:latin typeface="Footlight MT Light" panose="0204060206030A020304" pitchFamily="18" charset="0"/>
              </a:rPr>
              <a:t>vacib</a:t>
            </a:r>
            <a:r>
              <a:rPr lang="en-US" sz="2800" b="0" i="0" dirty="0">
                <a:solidFill>
                  <a:srgbClr val="C00000"/>
                </a:solidFill>
                <a:effectLst/>
                <a:latin typeface="Footlight MT Light" panose="0204060206030A020304" pitchFamily="18" charset="0"/>
              </a:rPr>
              <a:t> </a:t>
            </a:r>
            <a:r>
              <a:rPr lang="en-US" sz="2800" b="0" i="0" dirty="0" err="1">
                <a:solidFill>
                  <a:srgbClr val="C00000"/>
                </a:solidFill>
                <a:effectLst/>
                <a:latin typeface="Footlight MT Light" panose="0204060206030A020304" pitchFamily="18" charset="0"/>
              </a:rPr>
              <a:t>olan</a:t>
            </a:r>
            <a:r>
              <a:rPr lang="en-US" sz="2800" b="0" i="0" dirty="0">
                <a:solidFill>
                  <a:srgbClr val="C00000"/>
                </a:solidFill>
                <a:effectLst/>
                <a:latin typeface="Footlight MT Light" panose="0204060206030A020304" pitchFamily="18" charset="0"/>
              </a:rPr>
              <a:t> </a:t>
            </a:r>
            <a:r>
              <a:rPr lang="en-US" sz="2800" b="0" i="0" dirty="0" err="1">
                <a:solidFill>
                  <a:srgbClr val="C00000"/>
                </a:solidFill>
                <a:effectLst/>
                <a:latin typeface="Footlight MT Light" panose="0204060206030A020304" pitchFamily="18" charset="0"/>
              </a:rPr>
              <a:t>müayinə</a:t>
            </a:r>
            <a:r>
              <a:rPr lang="en-US" sz="2800" b="0" i="0" dirty="0">
                <a:solidFill>
                  <a:srgbClr val="C00000"/>
                </a:solidFill>
                <a:effectLst/>
                <a:latin typeface="Footlight MT Light" panose="0204060206030A020304" pitchFamily="18" charset="0"/>
              </a:rPr>
              <a:t> </a:t>
            </a:r>
            <a:r>
              <a:rPr lang="en-US" sz="2800" b="0" i="0" dirty="0" err="1">
                <a:solidFill>
                  <a:srgbClr val="C00000"/>
                </a:solidFill>
                <a:effectLst/>
                <a:latin typeface="Footlight MT Light" panose="0204060206030A020304" pitchFamily="18" charset="0"/>
              </a:rPr>
              <a:t>üsulları</a:t>
            </a:r>
            <a:r>
              <a:rPr lang="en-US" sz="2800" b="0" i="0" dirty="0">
                <a:solidFill>
                  <a:srgbClr val="C00000"/>
                </a:solidFill>
                <a:effectLst/>
                <a:latin typeface="Footlight MT Light" panose="0204060206030A020304" pitchFamily="18" charset="0"/>
              </a:rPr>
              <a:t> </a:t>
            </a:r>
            <a:r>
              <a:rPr lang="en-US" sz="2800" b="0" i="0" dirty="0" err="1">
                <a:solidFill>
                  <a:srgbClr val="C00000"/>
                </a:solidFill>
                <a:effectLst/>
                <a:latin typeface="Footlight MT Light" panose="0204060206030A020304" pitchFamily="18" charset="0"/>
              </a:rPr>
              <a:t>aşağıdakılardır</a:t>
            </a:r>
            <a:r>
              <a:rPr lang="en-US" sz="2800" b="0" i="0" dirty="0">
                <a:solidFill>
                  <a:srgbClr val="C00000"/>
                </a:solidFill>
                <a:effectLst/>
                <a:latin typeface="Footlight MT Light" panose="0204060206030A020304" pitchFamily="18" charset="0"/>
              </a:rPr>
              <a:t>:</a:t>
            </a:r>
            <a:endParaRPr lang="en-US" sz="2800" b="0" i="0" dirty="0">
              <a:solidFill>
                <a:srgbClr val="C00000"/>
              </a:solidFill>
              <a:effectLst/>
              <a:latin typeface="Footlight MT Light" panose="0204060206030A020304" pitchFamily="18" charset="0"/>
            </a:endParaRPr>
          </a:p>
        </p:txBody>
      </p:sp>
      <p:pic>
        <p:nvPicPr>
          <p:cNvPr id="5" name="Рисунок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157" y="3457640"/>
            <a:ext cx="2505076" cy="1666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96814" y="4496737"/>
            <a:ext cx="2505075" cy="1819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Рисунок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94671" y="4557388"/>
            <a:ext cx="2466975" cy="184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Рисунок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45470" y="3457640"/>
            <a:ext cx="2384650" cy="1428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Рисунок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04390" y="3598896"/>
            <a:ext cx="2619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graphicEl>
                                              <a:dgm id="{8B497F7A-3EB8-4631-8117-A8C3C029EBF9}"/>
                                            </p:graphicEl>
                                          </p:spTgt>
                                        </p:tgtEl>
                                        <p:attrNameLst>
                                          <p:attrName>style.visibility</p:attrName>
                                        </p:attrNameLst>
                                      </p:cBhvr>
                                      <p:to>
                                        <p:strVal val="visible"/>
                                      </p:to>
                                    </p:set>
                                    <p:animEffect transition="in" filter="barn(inVertical)">
                                      <p:cBhvr>
                                        <p:cTn id="7" dur="500"/>
                                        <p:tgtEl>
                                          <p:spTgt spid="2">
                                            <p:graphicEl>
                                              <a:dgm id="{8B497F7A-3EB8-4631-8117-A8C3C029EBF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graphicEl>
                                              <a:dgm id="{C4437C20-5717-4E40-B298-DF8DCABB99C8}"/>
                                            </p:graphicEl>
                                          </p:spTgt>
                                        </p:tgtEl>
                                        <p:attrNameLst>
                                          <p:attrName>style.visibility</p:attrName>
                                        </p:attrNameLst>
                                      </p:cBhvr>
                                      <p:to>
                                        <p:strVal val="visible"/>
                                      </p:to>
                                    </p:set>
                                    <p:animEffect transition="in" filter="barn(inVertical)">
                                      <p:cBhvr>
                                        <p:cTn id="12" dur="500"/>
                                        <p:tgtEl>
                                          <p:spTgt spid="2">
                                            <p:graphicEl>
                                              <a:dgm id="{C4437C20-5717-4E40-B298-DF8DCABB99C8}"/>
                                            </p:graphic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graphicEl>
                                              <a:dgm id="{876AA7A8-F31B-4976-B1C9-DBF97BE8A0C9}"/>
                                            </p:graphicEl>
                                          </p:spTgt>
                                        </p:tgtEl>
                                        <p:attrNameLst>
                                          <p:attrName>style.visibility</p:attrName>
                                        </p:attrNameLst>
                                      </p:cBhvr>
                                      <p:to>
                                        <p:strVal val="visible"/>
                                      </p:to>
                                    </p:set>
                                    <p:animEffect transition="in" filter="barn(inVertical)">
                                      <p:cBhvr>
                                        <p:cTn id="15" dur="500"/>
                                        <p:tgtEl>
                                          <p:spTgt spid="2">
                                            <p:graphicEl>
                                              <a:dgm id="{876AA7A8-F31B-4976-B1C9-DBF97BE8A0C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graphicEl>
                                              <a:dgm id="{3E7A8CCA-C5FC-4B54-B7CD-4A70918E3F84}"/>
                                            </p:graphicEl>
                                          </p:spTgt>
                                        </p:tgtEl>
                                        <p:attrNameLst>
                                          <p:attrName>style.visibility</p:attrName>
                                        </p:attrNameLst>
                                      </p:cBhvr>
                                      <p:to>
                                        <p:strVal val="visible"/>
                                      </p:to>
                                    </p:set>
                                    <p:animEffect transition="in" filter="barn(inVertical)">
                                      <p:cBhvr>
                                        <p:cTn id="20" dur="500"/>
                                        <p:tgtEl>
                                          <p:spTgt spid="2">
                                            <p:graphicEl>
                                              <a:dgm id="{3E7A8CCA-C5FC-4B54-B7CD-4A70918E3F84}"/>
                                            </p:graphic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
                                            <p:graphicEl>
                                              <a:dgm id="{065F7267-D1C9-47FE-990A-E0E7BD3BAED2}"/>
                                            </p:graphicEl>
                                          </p:spTgt>
                                        </p:tgtEl>
                                        <p:attrNameLst>
                                          <p:attrName>style.visibility</p:attrName>
                                        </p:attrNameLst>
                                      </p:cBhvr>
                                      <p:to>
                                        <p:strVal val="visible"/>
                                      </p:to>
                                    </p:set>
                                    <p:animEffect transition="in" filter="barn(inVertical)">
                                      <p:cBhvr>
                                        <p:cTn id="23" dur="500"/>
                                        <p:tgtEl>
                                          <p:spTgt spid="2">
                                            <p:graphicEl>
                                              <a:dgm id="{065F7267-D1C9-47FE-990A-E0E7BD3BAED2}"/>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
                                            <p:graphicEl>
                                              <a:dgm id="{C762C861-6D0B-480D-85ED-95DFBF2DFE95}"/>
                                            </p:graphicEl>
                                          </p:spTgt>
                                        </p:tgtEl>
                                        <p:attrNameLst>
                                          <p:attrName>style.visibility</p:attrName>
                                        </p:attrNameLst>
                                      </p:cBhvr>
                                      <p:to>
                                        <p:strVal val="visible"/>
                                      </p:to>
                                    </p:set>
                                    <p:animEffect transition="in" filter="barn(inVertical)">
                                      <p:cBhvr>
                                        <p:cTn id="28" dur="500"/>
                                        <p:tgtEl>
                                          <p:spTgt spid="2">
                                            <p:graphicEl>
                                              <a:dgm id="{C762C861-6D0B-480D-85ED-95DFBF2DFE95}"/>
                                            </p:graphic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
                                            <p:graphicEl>
                                              <a:dgm id="{7E7AC7EA-B454-4256-B543-68A8FBFFF280}"/>
                                            </p:graphicEl>
                                          </p:spTgt>
                                        </p:tgtEl>
                                        <p:attrNameLst>
                                          <p:attrName>style.visibility</p:attrName>
                                        </p:attrNameLst>
                                      </p:cBhvr>
                                      <p:to>
                                        <p:strVal val="visible"/>
                                      </p:to>
                                    </p:set>
                                    <p:animEffect transition="in" filter="barn(inVertical)">
                                      <p:cBhvr>
                                        <p:cTn id="31" dur="500"/>
                                        <p:tgtEl>
                                          <p:spTgt spid="2">
                                            <p:graphicEl>
                                              <a:dgm id="{7E7AC7EA-B454-4256-B543-68A8FBFFF280}"/>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
                                            <p:graphicEl>
                                              <a:dgm id="{11669C0B-57BA-448B-AF57-9A8B118DC5AD}"/>
                                            </p:graphicEl>
                                          </p:spTgt>
                                        </p:tgtEl>
                                        <p:attrNameLst>
                                          <p:attrName>style.visibility</p:attrName>
                                        </p:attrNameLst>
                                      </p:cBhvr>
                                      <p:to>
                                        <p:strVal val="visible"/>
                                      </p:to>
                                    </p:set>
                                    <p:animEffect transition="in" filter="barn(inVertical)">
                                      <p:cBhvr>
                                        <p:cTn id="36" dur="500"/>
                                        <p:tgtEl>
                                          <p:spTgt spid="2">
                                            <p:graphicEl>
                                              <a:dgm id="{11669C0B-57BA-448B-AF57-9A8B118DC5AD}"/>
                                            </p:graphicEl>
                                          </p:spTgt>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
                                            <p:graphicEl>
                                              <a:dgm id="{FEFC25FD-EC48-42E9-A361-699AF5A0A2C9}"/>
                                            </p:graphicEl>
                                          </p:spTgt>
                                        </p:tgtEl>
                                        <p:attrNameLst>
                                          <p:attrName>style.visibility</p:attrName>
                                        </p:attrNameLst>
                                      </p:cBhvr>
                                      <p:to>
                                        <p:strVal val="visible"/>
                                      </p:to>
                                    </p:set>
                                    <p:animEffect transition="in" filter="barn(inVertical)">
                                      <p:cBhvr>
                                        <p:cTn id="39" dur="500"/>
                                        <p:tgtEl>
                                          <p:spTgt spid="2">
                                            <p:graphicEl>
                                              <a:dgm id="{FEFC25FD-EC48-42E9-A361-699AF5A0A2C9}"/>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75095" y="1700808"/>
            <a:ext cx="4896544" cy="4401205"/>
          </a:xfrm>
          <a:prstGeom prst="rect">
            <a:avLst/>
          </a:prstGeom>
          <a:noFill/>
        </p:spPr>
        <p:txBody>
          <a:bodyPr wrap="square">
            <a:spAutoFit/>
          </a:bodyPr>
          <a:lstStyle/>
          <a:p>
            <a:pPr algn="ctr"/>
            <a:r>
              <a:rPr lang="en-US" sz="2800" b="1" i="0" dirty="0" err="1">
                <a:solidFill>
                  <a:srgbClr val="000000"/>
                </a:solidFill>
                <a:effectLst/>
                <a:latin typeface="Footlight MT Light" panose="0204060206030A020304" pitchFamily="18" charset="0"/>
              </a:rPr>
              <a:t>Tansiyon</a:t>
            </a:r>
            <a:r>
              <a:rPr lang="en-US" sz="2800" b="1" i="0" dirty="0">
                <a:solidFill>
                  <a:srgbClr val="000000"/>
                </a:solidFill>
                <a:effectLst/>
                <a:latin typeface="Footlight MT Light" panose="0204060206030A020304" pitchFamily="18" charset="0"/>
              </a:rPr>
              <a:t> Holter:</a:t>
            </a:r>
            <a:r>
              <a:rPr lang="en-US" sz="2800" b="0" i="0" dirty="0">
                <a:solidFill>
                  <a:srgbClr val="000000"/>
                </a:solidFill>
                <a:effectLst/>
                <a:latin typeface="Footlight MT Light" panose="0204060206030A020304" pitchFamily="18" charset="0"/>
              </a:rPr>
              <a:t> </a:t>
            </a:r>
            <a:r>
              <a:rPr lang="en-US" sz="2800" b="0" i="0" dirty="0" err="1">
                <a:solidFill>
                  <a:srgbClr val="000000"/>
                </a:solidFill>
                <a:effectLst/>
                <a:latin typeface="Footlight MT Light" panose="0204060206030A020304" pitchFamily="18" charset="0"/>
              </a:rPr>
              <a:t>Tansiyon</a:t>
            </a:r>
            <a:r>
              <a:rPr lang="en-US" sz="2800" b="0" i="0" dirty="0">
                <a:solidFill>
                  <a:srgbClr val="000000"/>
                </a:solidFill>
                <a:effectLst/>
                <a:latin typeface="Footlight MT Light" panose="0204060206030A020304" pitchFamily="18" charset="0"/>
              </a:rPr>
              <a:t> </a:t>
            </a:r>
            <a:r>
              <a:rPr lang="en-US" sz="2800" b="0" i="0" dirty="0" err="1">
                <a:solidFill>
                  <a:srgbClr val="000000"/>
                </a:solidFill>
                <a:effectLst/>
                <a:latin typeface="Footlight MT Light" panose="0204060206030A020304" pitchFamily="18" charset="0"/>
              </a:rPr>
              <a:t>holter</a:t>
            </a:r>
            <a:r>
              <a:rPr lang="en-US" sz="2800" b="0" i="0" dirty="0">
                <a:solidFill>
                  <a:srgbClr val="000000"/>
                </a:solidFill>
                <a:effectLst/>
                <a:latin typeface="Footlight MT Light" panose="0204060206030A020304" pitchFamily="18" charset="0"/>
              </a:rPr>
              <a:t> </a:t>
            </a:r>
            <a:r>
              <a:rPr lang="en-US" sz="2800" b="0" i="0" dirty="0" err="1">
                <a:solidFill>
                  <a:srgbClr val="000000"/>
                </a:solidFill>
                <a:effectLst/>
                <a:latin typeface="Footlight MT Light" panose="0204060206030A020304" pitchFamily="18" charset="0"/>
              </a:rPr>
              <a:t>kan</a:t>
            </a:r>
            <a:r>
              <a:rPr lang="en-US" sz="2800" b="0" i="0" dirty="0">
                <a:solidFill>
                  <a:srgbClr val="000000"/>
                </a:solidFill>
                <a:effectLst/>
                <a:latin typeface="Footlight MT Light" panose="0204060206030A020304" pitchFamily="18" charset="0"/>
              </a:rPr>
              <a:t> </a:t>
            </a:r>
            <a:r>
              <a:rPr lang="en-US" sz="2800" b="0" i="0" dirty="0" err="1">
                <a:solidFill>
                  <a:srgbClr val="000000"/>
                </a:solidFill>
                <a:effectLst/>
                <a:latin typeface="Footlight MT Light" panose="0204060206030A020304" pitchFamily="18" charset="0"/>
              </a:rPr>
              <a:t>basıncının</a:t>
            </a:r>
            <a:r>
              <a:rPr lang="en-US" sz="2800" b="0" i="0" dirty="0">
                <a:solidFill>
                  <a:srgbClr val="000000"/>
                </a:solidFill>
                <a:effectLst/>
                <a:latin typeface="Footlight MT Light" panose="0204060206030A020304" pitchFamily="18" charset="0"/>
              </a:rPr>
              <a:t> </a:t>
            </a:r>
            <a:r>
              <a:rPr lang="en-US" sz="2800" b="0" i="0" dirty="0" err="1">
                <a:solidFill>
                  <a:srgbClr val="000000"/>
                </a:solidFill>
                <a:effectLst/>
                <a:latin typeface="Footlight MT Light" panose="0204060206030A020304" pitchFamily="18" charset="0"/>
              </a:rPr>
              <a:t>taşınabilir</a:t>
            </a:r>
            <a:r>
              <a:rPr lang="en-US" sz="2800" b="0" i="0" dirty="0">
                <a:solidFill>
                  <a:srgbClr val="000000"/>
                </a:solidFill>
                <a:effectLst/>
                <a:latin typeface="Footlight MT Light" panose="0204060206030A020304" pitchFamily="18" charset="0"/>
              </a:rPr>
              <a:t> </a:t>
            </a:r>
            <a:r>
              <a:rPr lang="en-US" sz="2800" b="0" i="0" dirty="0" err="1">
                <a:solidFill>
                  <a:srgbClr val="000000"/>
                </a:solidFill>
                <a:effectLst/>
                <a:latin typeface="Footlight MT Light" panose="0204060206030A020304" pitchFamily="18" charset="0"/>
              </a:rPr>
              <a:t>bir</a:t>
            </a:r>
            <a:r>
              <a:rPr lang="en-US" sz="2800" b="0" i="0" dirty="0">
                <a:solidFill>
                  <a:srgbClr val="000000"/>
                </a:solidFill>
                <a:effectLst/>
                <a:latin typeface="Footlight MT Light" panose="0204060206030A020304" pitchFamily="18" charset="0"/>
              </a:rPr>
              <a:t> </a:t>
            </a:r>
            <a:r>
              <a:rPr lang="en-US" sz="2800" b="0" i="0" dirty="0" err="1">
                <a:solidFill>
                  <a:srgbClr val="000000"/>
                </a:solidFill>
                <a:effectLst/>
                <a:latin typeface="Footlight MT Light" panose="0204060206030A020304" pitchFamily="18" charset="0"/>
              </a:rPr>
              <a:t>cihazla</a:t>
            </a:r>
            <a:r>
              <a:rPr lang="en-US" sz="2800" b="0" i="0" dirty="0">
                <a:solidFill>
                  <a:srgbClr val="000000"/>
                </a:solidFill>
                <a:effectLst/>
                <a:latin typeface="Footlight MT Light" panose="0204060206030A020304" pitchFamily="18" charset="0"/>
              </a:rPr>
              <a:t> 24 </a:t>
            </a:r>
            <a:r>
              <a:rPr lang="en-US" sz="2800" b="0" i="0" dirty="0" err="1">
                <a:solidFill>
                  <a:srgbClr val="000000"/>
                </a:solidFill>
                <a:effectLst/>
                <a:latin typeface="Footlight MT Light" panose="0204060206030A020304" pitchFamily="18" charset="0"/>
              </a:rPr>
              <a:t>saat</a:t>
            </a:r>
            <a:r>
              <a:rPr lang="en-US" sz="2800" b="0" i="0" dirty="0">
                <a:solidFill>
                  <a:srgbClr val="000000"/>
                </a:solidFill>
                <a:effectLst/>
                <a:latin typeface="Footlight MT Light" panose="0204060206030A020304" pitchFamily="18" charset="0"/>
              </a:rPr>
              <a:t> </a:t>
            </a:r>
            <a:r>
              <a:rPr lang="en-US" sz="2800" b="0" i="0" dirty="0" err="1">
                <a:solidFill>
                  <a:srgbClr val="000000"/>
                </a:solidFill>
                <a:effectLst/>
                <a:latin typeface="Footlight MT Light" panose="0204060206030A020304" pitchFamily="18" charset="0"/>
              </a:rPr>
              <a:t>boyunca</a:t>
            </a:r>
            <a:r>
              <a:rPr lang="en-US" sz="2800" b="0" i="0" dirty="0">
                <a:solidFill>
                  <a:srgbClr val="000000"/>
                </a:solidFill>
                <a:effectLst/>
                <a:latin typeface="Footlight MT Light" panose="0204060206030A020304" pitchFamily="18" charset="0"/>
              </a:rPr>
              <a:t> </a:t>
            </a:r>
            <a:r>
              <a:rPr lang="en-US" sz="2800" b="0" i="0" dirty="0" err="1">
                <a:solidFill>
                  <a:srgbClr val="000000"/>
                </a:solidFill>
                <a:effectLst/>
                <a:latin typeface="Footlight MT Light" panose="0204060206030A020304" pitchFamily="18" charset="0"/>
              </a:rPr>
              <a:t>belirli</a:t>
            </a:r>
            <a:r>
              <a:rPr lang="en-US" sz="2800" b="0" i="0" dirty="0">
                <a:solidFill>
                  <a:srgbClr val="000000"/>
                </a:solidFill>
                <a:effectLst/>
                <a:latin typeface="Footlight MT Light" panose="0204060206030A020304" pitchFamily="18" charset="0"/>
              </a:rPr>
              <a:t> </a:t>
            </a:r>
            <a:r>
              <a:rPr lang="en-US" sz="2800" b="0" i="0" dirty="0" err="1">
                <a:solidFill>
                  <a:srgbClr val="000000"/>
                </a:solidFill>
                <a:effectLst/>
                <a:latin typeface="Footlight MT Light" panose="0204060206030A020304" pitchFamily="18" charset="0"/>
              </a:rPr>
              <a:t>aralıklarla</a:t>
            </a:r>
            <a:r>
              <a:rPr lang="en-US" sz="2800" b="0" i="0" dirty="0">
                <a:solidFill>
                  <a:srgbClr val="000000"/>
                </a:solidFill>
                <a:effectLst/>
                <a:latin typeface="Footlight MT Light" panose="0204060206030A020304" pitchFamily="18" charset="0"/>
              </a:rPr>
              <a:t> </a:t>
            </a:r>
            <a:r>
              <a:rPr lang="en-US" sz="2800" b="0" i="0" dirty="0" err="1">
                <a:solidFill>
                  <a:srgbClr val="000000"/>
                </a:solidFill>
                <a:effectLst/>
                <a:latin typeface="Footlight MT Light" panose="0204060206030A020304" pitchFamily="18" charset="0"/>
              </a:rPr>
              <a:t>ölçülmesi</a:t>
            </a:r>
            <a:r>
              <a:rPr lang="en-US" sz="2800" b="0" i="0" dirty="0">
                <a:solidFill>
                  <a:srgbClr val="000000"/>
                </a:solidFill>
                <a:effectLst/>
                <a:latin typeface="Footlight MT Light" panose="0204060206030A020304" pitchFamily="18" charset="0"/>
              </a:rPr>
              <a:t> </a:t>
            </a:r>
            <a:r>
              <a:rPr lang="en-US" sz="2800" b="0" i="0" dirty="0" err="1">
                <a:solidFill>
                  <a:srgbClr val="000000"/>
                </a:solidFill>
                <a:effectLst/>
                <a:latin typeface="Footlight MT Light" panose="0204060206030A020304" pitchFamily="18" charset="0"/>
              </a:rPr>
              <a:t>işlemidir</a:t>
            </a:r>
            <a:r>
              <a:rPr lang="en-US" sz="2800" b="0" i="0" dirty="0">
                <a:solidFill>
                  <a:srgbClr val="000000"/>
                </a:solidFill>
                <a:effectLst/>
                <a:latin typeface="Footlight MT Light" panose="0204060206030A020304" pitchFamily="18" charset="0"/>
              </a:rPr>
              <a:t>. </a:t>
            </a:r>
            <a:r>
              <a:rPr lang="en-US" sz="2800" b="0" i="0" dirty="0" err="1">
                <a:solidFill>
                  <a:srgbClr val="000000"/>
                </a:solidFill>
                <a:effectLst/>
                <a:latin typeface="Footlight MT Light" panose="0204060206030A020304" pitchFamily="18" charset="0"/>
              </a:rPr>
              <a:t>Böylece</a:t>
            </a:r>
            <a:r>
              <a:rPr lang="en-US" sz="2800" b="0" i="0" dirty="0">
                <a:solidFill>
                  <a:srgbClr val="000000"/>
                </a:solidFill>
                <a:effectLst/>
                <a:latin typeface="Footlight MT Light" panose="0204060206030A020304" pitchFamily="18" charset="0"/>
              </a:rPr>
              <a:t>, </a:t>
            </a:r>
            <a:r>
              <a:rPr lang="en-US" sz="2800" b="0" i="0" dirty="0" err="1">
                <a:solidFill>
                  <a:srgbClr val="000000"/>
                </a:solidFill>
                <a:effectLst/>
                <a:latin typeface="Footlight MT Light" panose="0204060206030A020304" pitchFamily="18" charset="0"/>
              </a:rPr>
              <a:t>günlük</a:t>
            </a:r>
            <a:r>
              <a:rPr lang="en-US" sz="2800" b="0" i="0" dirty="0">
                <a:solidFill>
                  <a:srgbClr val="000000"/>
                </a:solidFill>
                <a:effectLst/>
                <a:latin typeface="Footlight MT Light" panose="0204060206030A020304" pitchFamily="18" charset="0"/>
              </a:rPr>
              <a:t> </a:t>
            </a:r>
            <a:r>
              <a:rPr lang="en-US" sz="2800" b="0" i="0" dirty="0" err="1">
                <a:solidFill>
                  <a:srgbClr val="000000"/>
                </a:solidFill>
                <a:effectLst/>
                <a:latin typeface="Footlight MT Light" panose="0204060206030A020304" pitchFamily="18" charset="0"/>
              </a:rPr>
              <a:t>aktiviteler</a:t>
            </a:r>
            <a:r>
              <a:rPr lang="en-US" sz="2800" b="0" i="0" dirty="0">
                <a:solidFill>
                  <a:srgbClr val="000000"/>
                </a:solidFill>
                <a:effectLst/>
                <a:latin typeface="Footlight MT Light" panose="0204060206030A020304" pitchFamily="18" charset="0"/>
              </a:rPr>
              <a:t> </a:t>
            </a:r>
            <a:r>
              <a:rPr lang="en-US" sz="2800" b="0" i="0" dirty="0" err="1">
                <a:solidFill>
                  <a:srgbClr val="000000"/>
                </a:solidFill>
                <a:effectLst/>
                <a:latin typeface="Footlight MT Light" panose="0204060206030A020304" pitchFamily="18" charset="0"/>
              </a:rPr>
              <a:t>ve</a:t>
            </a:r>
            <a:r>
              <a:rPr lang="en-US" sz="2800" b="0" i="0" dirty="0">
                <a:solidFill>
                  <a:srgbClr val="000000"/>
                </a:solidFill>
                <a:effectLst/>
                <a:latin typeface="Footlight MT Light" panose="0204060206030A020304" pitchFamily="18" charset="0"/>
              </a:rPr>
              <a:t> </a:t>
            </a:r>
            <a:r>
              <a:rPr lang="en-US" sz="2800" b="0" i="0" dirty="0" err="1">
                <a:solidFill>
                  <a:srgbClr val="000000"/>
                </a:solidFill>
                <a:effectLst/>
                <a:latin typeface="Footlight MT Light" panose="0204060206030A020304" pitchFamily="18" charset="0"/>
              </a:rPr>
              <a:t>gece</a:t>
            </a:r>
            <a:r>
              <a:rPr lang="en-US" sz="2800" b="0" i="0" dirty="0">
                <a:solidFill>
                  <a:srgbClr val="000000"/>
                </a:solidFill>
                <a:effectLst/>
                <a:latin typeface="Footlight MT Light" panose="0204060206030A020304" pitchFamily="18" charset="0"/>
              </a:rPr>
              <a:t> </a:t>
            </a:r>
            <a:r>
              <a:rPr lang="en-US" sz="2800" b="0" i="0" dirty="0" err="1">
                <a:solidFill>
                  <a:srgbClr val="000000"/>
                </a:solidFill>
                <a:effectLst/>
                <a:latin typeface="Footlight MT Light" panose="0204060206030A020304" pitchFamily="18" charset="0"/>
              </a:rPr>
              <a:t>uyku</a:t>
            </a:r>
            <a:r>
              <a:rPr lang="en-US" sz="2800" b="0" i="0" dirty="0">
                <a:solidFill>
                  <a:srgbClr val="000000"/>
                </a:solidFill>
                <a:effectLst/>
                <a:latin typeface="Footlight MT Light" panose="0204060206030A020304" pitchFamily="18" charset="0"/>
              </a:rPr>
              <a:t> </a:t>
            </a:r>
            <a:r>
              <a:rPr lang="en-US" sz="2800" b="0" i="0" dirty="0" err="1">
                <a:solidFill>
                  <a:srgbClr val="000000"/>
                </a:solidFill>
                <a:effectLst/>
                <a:latin typeface="Footlight MT Light" panose="0204060206030A020304" pitchFamily="18" charset="0"/>
              </a:rPr>
              <a:t>sırasında</a:t>
            </a:r>
            <a:r>
              <a:rPr lang="en-US" sz="2800" b="0" i="0" dirty="0">
                <a:solidFill>
                  <a:srgbClr val="000000"/>
                </a:solidFill>
                <a:effectLst/>
                <a:latin typeface="Footlight MT Light" panose="0204060206030A020304" pitchFamily="18" charset="0"/>
              </a:rPr>
              <a:t> </a:t>
            </a:r>
            <a:r>
              <a:rPr lang="en-US" sz="2800" b="0" i="0" dirty="0" err="1">
                <a:solidFill>
                  <a:srgbClr val="000000"/>
                </a:solidFill>
                <a:effectLst/>
                <a:latin typeface="Footlight MT Light" panose="0204060206030A020304" pitchFamily="18" charset="0"/>
              </a:rPr>
              <a:t>kan</a:t>
            </a:r>
            <a:r>
              <a:rPr lang="en-US" sz="2800" b="0" i="0" dirty="0">
                <a:solidFill>
                  <a:srgbClr val="000000"/>
                </a:solidFill>
                <a:effectLst/>
                <a:latin typeface="Footlight MT Light" panose="0204060206030A020304" pitchFamily="18" charset="0"/>
              </a:rPr>
              <a:t> </a:t>
            </a:r>
            <a:r>
              <a:rPr lang="en-US" sz="2800" b="0" i="0" dirty="0" err="1">
                <a:solidFill>
                  <a:srgbClr val="000000"/>
                </a:solidFill>
                <a:effectLst/>
                <a:latin typeface="Footlight MT Light" panose="0204060206030A020304" pitchFamily="18" charset="0"/>
              </a:rPr>
              <a:t>basıncı</a:t>
            </a:r>
            <a:r>
              <a:rPr lang="en-US" sz="2800" b="0" i="0" dirty="0">
                <a:solidFill>
                  <a:srgbClr val="000000"/>
                </a:solidFill>
                <a:effectLst/>
                <a:latin typeface="Footlight MT Light" panose="0204060206030A020304" pitchFamily="18" charset="0"/>
              </a:rPr>
              <a:t> </a:t>
            </a:r>
            <a:r>
              <a:rPr lang="en-US" sz="2800" b="0" i="0" dirty="0" err="1">
                <a:solidFill>
                  <a:srgbClr val="000000"/>
                </a:solidFill>
                <a:effectLst/>
                <a:latin typeface="Footlight MT Light" panose="0204060206030A020304" pitchFamily="18" charset="0"/>
              </a:rPr>
              <a:t>hakkında</a:t>
            </a:r>
            <a:r>
              <a:rPr lang="en-US" sz="2800" b="0" i="0" dirty="0">
                <a:solidFill>
                  <a:srgbClr val="000000"/>
                </a:solidFill>
                <a:effectLst/>
                <a:latin typeface="Footlight MT Light" panose="0204060206030A020304" pitchFamily="18" charset="0"/>
              </a:rPr>
              <a:t> </a:t>
            </a:r>
            <a:r>
              <a:rPr lang="en-US" sz="2800" b="0" i="0" dirty="0" err="1">
                <a:solidFill>
                  <a:srgbClr val="000000"/>
                </a:solidFill>
                <a:effectLst/>
                <a:latin typeface="Footlight MT Light" panose="0204060206030A020304" pitchFamily="18" charset="0"/>
              </a:rPr>
              <a:t>bilgi</a:t>
            </a:r>
            <a:r>
              <a:rPr lang="en-US" sz="2800" b="0" i="0" dirty="0">
                <a:solidFill>
                  <a:srgbClr val="000000"/>
                </a:solidFill>
                <a:effectLst/>
                <a:latin typeface="Footlight MT Light" panose="0204060206030A020304" pitchFamily="18" charset="0"/>
              </a:rPr>
              <a:t> </a:t>
            </a:r>
            <a:r>
              <a:rPr lang="en-US" sz="2800" b="0" i="0" dirty="0" err="1">
                <a:solidFill>
                  <a:srgbClr val="000000"/>
                </a:solidFill>
                <a:effectLst/>
                <a:latin typeface="Footlight MT Light" panose="0204060206030A020304" pitchFamily="18" charset="0"/>
              </a:rPr>
              <a:t>sağlanır</a:t>
            </a:r>
            <a:r>
              <a:rPr lang="en-US" sz="2800" b="0" i="0" dirty="0">
                <a:solidFill>
                  <a:srgbClr val="000000"/>
                </a:solidFill>
                <a:effectLst/>
                <a:latin typeface="Footlight MT Light" panose="0204060206030A020304" pitchFamily="18" charset="0"/>
              </a:rPr>
              <a:t>. Bu </a:t>
            </a:r>
            <a:r>
              <a:rPr lang="en-US" sz="2800" b="0" i="0" dirty="0" err="1">
                <a:solidFill>
                  <a:srgbClr val="000000"/>
                </a:solidFill>
                <a:effectLst/>
                <a:latin typeface="Footlight MT Light" panose="0204060206030A020304" pitchFamily="18" charset="0"/>
              </a:rPr>
              <a:t>alet</a:t>
            </a:r>
            <a:r>
              <a:rPr lang="en-US" sz="2800" b="0" i="0" dirty="0">
                <a:solidFill>
                  <a:srgbClr val="000000"/>
                </a:solidFill>
                <a:effectLst/>
                <a:latin typeface="Footlight MT Light" panose="0204060206030A020304" pitchFamily="18" charset="0"/>
              </a:rPr>
              <a:t> </a:t>
            </a:r>
            <a:r>
              <a:rPr lang="en-US" sz="2800" b="0" i="0" dirty="0" err="1">
                <a:solidFill>
                  <a:srgbClr val="000000"/>
                </a:solidFill>
                <a:effectLst/>
                <a:latin typeface="Footlight MT Light" panose="0204060206030A020304" pitchFamily="18" charset="0"/>
              </a:rPr>
              <a:t>hastanın</a:t>
            </a:r>
            <a:r>
              <a:rPr lang="en-US" sz="2800" b="0" i="0" dirty="0">
                <a:solidFill>
                  <a:srgbClr val="000000"/>
                </a:solidFill>
                <a:effectLst/>
                <a:latin typeface="Footlight MT Light" panose="0204060206030A020304" pitchFamily="18" charset="0"/>
              </a:rPr>
              <a:t> </a:t>
            </a:r>
            <a:r>
              <a:rPr lang="en-US" sz="2800" b="0" i="0" dirty="0" err="1">
                <a:solidFill>
                  <a:srgbClr val="000000"/>
                </a:solidFill>
                <a:effectLst/>
                <a:latin typeface="Footlight MT Light" panose="0204060206030A020304" pitchFamily="18" charset="0"/>
              </a:rPr>
              <a:t>koluna</a:t>
            </a:r>
            <a:r>
              <a:rPr lang="en-US" sz="2800" b="0" i="0" dirty="0">
                <a:solidFill>
                  <a:srgbClr val="000000"/>
                </a:solidFill>
                <a:effectLst/>
                <a:latin typeface="Footlight MT Light" panose="0204060206030A020304" pitchFamily="18" charset="0"/>
              </a:rPr>
              <a:t> </a:t>
            </a:r>
            <a:r>
              <a:rPr lang="en-US" sz="2800" b="0" i="0" dirty="0" err="1">
                <a:solidFill>
                  <a:srgbClr val="000000"/>
                </a:solidFill>
                <a:effectLst/>
                <a:latin typeface="Footlight MT Light" panose="0204060206030A020304" pitchFamily="18" charset="0"/>
              </a:rPr>
              <a:t>takılan</a:t>
            </a:r>
            <a:r>
              <a:rPr lang="en-US" sz="2800" b="0" i="0" dirty="0">
                <a:solidFill>
                  <a:srgbClr val="000000"/>
                </a:solidFill>
                <a:effectLst/>
                <a:latin typeface="Footlight MT Light" panose="0204060206030A020304" pitchFamily="18" charset="0"/>
              </a:rPr>
              <a:t> </a:t>
            </a:r>
            <a:r>
              <a:rPr lang="en-US" sz="2800" b="0" i="0" dirty="0" err="1">
                <a:solidFill>
                  <a:srgbClr val="000000"/>
                </a:solidFill>
                <a:effectLst/>
                <a:latin typeface="Footlight MT Light" panose="0204060206030A020304" pitchFamily="18" charset="0"/>
              </a:rPr>
              <a:t>bir</a:t>
            </a:r>
            <a:r>
              <a:rPr lang="en-US" sz="2800" b="0" i="0" dirty="0">
                <a:solidFill>
                  <a:srgbClr val="000000"/>
                </a:solidFill>
                <a:effectLst/>
                <a:latin typeface="Footlight MT Light" panose="0204060206030A020304" pitchFamily="18" charset="0"/>
              </a:rPr>
              <a:t> </a:t>
            </a:r>
            <a:r>
              <a:rPr lang="en-US" sz="2800" b="0" i="0" dirty="0" err="1">
                <a:solidFill>
                  <a:srgbClr val="000000"/>
                </a:solidFill>
                <a:effectLst/>
                <a:latin typeface="Footlight MT Light" panose="0204060206030A020304" pitchFamily="18" charset="0"/>
              </a:rPr>
              <a:t>manşon</a:t>
            </a:r>
            <a:r>
              <a:rPr lang="en-US" sz="2800" b="0" i="0" dirty="0">
                <a:solidFill>
                  <a:srgbClr val="000000"/>
                </a:solidFill>
                <a:effectLst/>
                <a:latin typeface="Footlight MT Light" panose="0204060206030A020304" pitchFamily="18" charset="0"/>
              </a:rPr>
              <a:t> </a:t>
            </a:r>
            <a:r>
              <a:rPr lang="en-US" sz="2800" b="0" i="0" dirty="0" err="1">
                <a:solidFill>
                  <a:srgbClr val="000000"/>
                </a:solidFill>
                <a:effectLst/>
                <a:latin typeface="Footlight MT Light" panose="0204060206030A020304" pitchFamily="18" charset="0"/>
              </a:rPr>
              <a:t>ve</a:t>
            </a:r>
            <a:r>
              <a:rPr lang="en-US" sz="2800" b="0" i="0" dirty="0">
                <a:solidFill>
                  <a:srgbClr val="000000"/>
                </a:solidFill>
                <a:effectLst/>
                <a:latin typeface="Footlight MT Light" panose="0204060206030A020304" pitchFamily="18" charset="0"/>
              </a:rPr>
              <a:t> </a:t>
            </a:r>
            <a:r>
              <a:rPr lang="en-US" sz="2800" b="0" i="0" dirty="0" err="1">
                <a:solidFill>
                  <a:srgbClr val="000000"/>
                </a:solidFill>
                <a:effectLst/>
                <a:latin typeface="Footlight MT Light" panose="0204060206030A020304" pitchFamily="18" charset="0"/>
              </a:rPr>
              <a:t>kayıt</a:t>
            </a:r>
            <a:r>
              <a:rPr lang="en-US" sz="2800" b="0" i="0" dirty="0">
                <a:solidFill>
                  <a:srgbClr val="000000"/>
                </a:solidFill>
                <a:effectLst/>
                <a:latin typeface="Footlight MT Light" panose="0204060206030A020304" pitchFamily="18" charset="0"/>
              </a:rPr>
              <a:t> </a:t>
            </a:r>
            <a:r>
              <a:rPr lang="en-US" sz="2800" b="0" i="0" dirty="0" err="1">
                <a:solidFill>
                  <a:srgbClr val="000000"/>
                </a:solidFill>
                <a:effectLst/>
                <a:latin typeface="Footlight MT Light" panose="0204060206030A020304" pitchFamily="18" charset="0"/>
              </a:rPr>
              <a:t>cihazından</a:t>
            </a:r>
            <a:r>
              <a:rPr lang="en-US" sz="2800" b="0" i="0" dirty="0">
                <a:solidFill>
                  <a:srgbClr val="000000"/>
                </a:solidFill>
                <a:effectLst/>
                <a:latin typeface="Footlight MT Light" panose="0204060206030A020304" pitchFamily="18" charset="0"/>
              </a:rPr>
              <a:t> </a:t>
            </a:r>
            <a:r>
              <a:rPr lang="en-US" sz="2800" b="0" i="0" dirty="0" err="1">
                <a:solidFill>
                  <a:srgbClr val="000000"/>
                </a:solidFill>
                <a:effectLst/>
                <a:latin typeface="Footlight MT Light" panose="0204060206030A020304" pitchFamily="18" charset="0"/>
              </a:rPr>
              <a:t>oluşmaktadır</a:t>
            </a:r>
            <a:r>
              <a:rPr lang="en-US" sz="2800" b="0" i="0" dirty="0">
                <a:solidFill>
                  <a:srgbClr val="000000"/>
                </a:solidFill>
                <a:effectLst/>
                <a:latin typeface="Footlight MT Light" panose="0204060206030A020304" pitchFamily="18" charset="0"/>
              </a:rPr>
              <a:t>.</a:t>
            </a:r>
            <a:endParaRPr lang="en-US" sz="2800" dirty="0">
              <a:latin typeface="Footlight MT Light" panose="0204060206030A020304" pitchFamily="18" charset="0"/>
            </a:endParaRPr>
          </a:p>
        </p:txBody>
      </p:sp>
      <p:pic>
        <p:nvPicPr>
          <p:cNvPr id="5" name="Рисунок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20361" y="2420888"/>
            <a:ext cx="5573258" cy="315159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idx="4294967295"/>
          </p:nvPr>
        </p:nvSpPr>
        <p:spPr>
          <a:xfrm>
            <a:off x="4583832" y="260648"/>
            <a:ext cx="7026275" cy="785813"/>
          </a:xfrm>
        </p:spPr>
        <p:txBody>
          <a:bodyPr>
            <a:noAutofit/>
          </a:bodyPr>
          <a:lstStyle/>
          <a:p>
            <a:pPr algn="ctr"/>
            <a:r>
              <a:rPr lang="az-Latn-AZ" sz="5400" dirty="0">
                <a:solidFill>
                  <a:srgbClr val="C00000"/>
                </a:solidFill>
                <a:latin typeface="Footlight MT Light" panose="0204060206030A020304" pitchFamily="18" charset="0"/>
              </a:rPr>
              <a:t>Müalicə</a:t>
            </a:r>
            <a:endParaRPr lang="ru-RU" sz="5400" dirty="0">
              <a:solidFill>
                <a:srgbClr val="C00000"/>
              </a:solidFill>
            </a:endParaRPr>
          </a:p>
        </p:txBody>
      </p:sp>
      <p:sp>
        <p:nvSpPr>
          <p:cNvPr id="5" name="Текст 4"/>
          <p:cNvSpPr>
            <a:spLocks noGrp="1"/>
          </p:cNvSpPr>
          <p:nvPr>
            <p:ph type="body" idx="4294967295"/>
          </p:nvPr>
        </p:nvSpPr>
        <p:spPr>
          <a:xfrm>
            <a:off x="479376" y="1165883"/>
            <a:ext cx="11928648" cy="4143375"/>
          </a:xfrm>
        </p:spPr>
        <p:txBody>
          <a:bodyPr>
            <a:noAutofit/>
          </a:bodyPr>
          <a:lstStyle/>
          <a:p>
            <a:pPr algn="ctr">
              <a:buFont typeface="Wingdings" panose="05000000000000000000" pitchFamily="2" charset="2"/>
              <a:buChar char="Ø"/>
            </a:pPr>
            <a:r>
              <a:rPr lang="az-Latn-AZ" sz="2600" dirty="0">
                <a:solidFill>
                  <a:srgbClr val="C00000"/>
                </a:solidFill>
                <a:latin typeface="Footlight MT Light" panose="0204060206030A020304" pitchFamily="18" charset="0"/>
              </a:rPr>
              <a:t>Sedativ,trankvilizəedici və antidepressiv təsirli neyrotrop və psixotrop dərman maddələri;</a:t>
            </a:r>
            <a:endParaRPr lang="az-Latn-AZ" sz="2600" dirty="0">
              <a:solidFill>
                <a:srgbClr val="C00000"/>
              </a:solidFill>
              <a:latin typeface="Footlight MT Light" panose="0204060206030A020304" pitchFamily="18" charset="0"/>
            </a:endParaRPr>
          </a:p>
          <a:p>
            <a:pPr algn="ctr">
              <a:buFont typeface="Wingdings" panose="05000000000000000000" pitchFamily="2" charset="2"/>
              <a:buChar char="Ø"/>
            </a:pPr>
            <a:r>
              <a:rPr lang="az-Latn-AZ" sz="2600" dirty="0">
                <a:solidFill>
                  <a:srgbClr val="C00000"/>
                </a:solidFill>
                <a:latin typeface="Footlight MT Light" panose="0204060206030A020304" pitchFamily="18" charset="0"/>
              </a:rPr>
              <a:t>Mərkəzi alfa-adrenoreseptorların stimulyatorları;</a:t>
            </a:r>
            <a:endParaRPr lang="az-Latn-AZ" sz="2600" dirty="0">
              <a:solidFill>
                <a:srgbClr val="C00000"/>
              </a:solidFill>
              <a:latin typeface="Footlight MT Light" panose="0204060206030A020304" pitchFamily="18" charset="0"/>
            </a:endParaRPr>
          </a:p>
          <a:p>
            <a:pPr algn="ctr">
              <a:buFont typeface="Wingdings" panose="05000000000000000000" pitchFamily="2" charset="2"/>
              <a:buChar char="Ø"/>
            </a:pPr>
            <a:r>
              <a:rPr lang="az-Latn-AZ" sz="2600" dirty="0">
                <a:solidFill>
                  <a:srgbClr val="C00000"/>
                </a:solidFill>
                <a:latin typeface="Footlight MT Light" panose="0204060206030A020304" pitchFamily="18" charset="0"/>
              </a:rPr>
              <a:t>Simpatolitiklər;</a:t>
            </a:r>
            <a:endParaRPr lang="az-Latn-AZ" sz="2600" dirty="0">
              <a:solidFill>
                <a:srgbClr val="C00000"/>
              </a:solidFill>
              <a:latin typeface="Footlight MT Light" panose="0204060206030A020304" pitchFamily="18" charset="0"/>
            </a:endParaRPr>
          </a:p>
          <a:p>
            <a:pPr algn="ctr">
              <a:buFont typeface="Wingdings" panose="05000000000000000000" pitchFamily="2" charset="2"/>
              <a:buChar char="Ø"/>
            </a:pPr>
            <a:r>
              <a:rPr lang="az-Latn-AZ" sz="2600" dirty="0">
                <a:solidFill>
                  <a:srgbClr val="C00000"/>
                </a:solidFill>
                <a:latin typeface="Footlight MT Light" panose="0204060206030A020304" pitchFamily="18" charset="0"/>
              </a:rPr>
              <a:t>Qanqlioblokatorlar;</a:t>
            </a:r>
            <a:endParaRPr lang="az-Latn-AZ" sz="2600" dirty="0">
              <a:solidFill>
                <a:srgbClr val="C00000"/>
              </a:solidFill>
              <a:latin typeface="Footlight MT Light" panose="0204060206030A020304" pitchFamily="18" charset="0"/>
            </a:endParaRPr>
          </a:p>
          <a:p>
            <a:pPr algn="ctr">
              <a:buFont typeface="Wingdings" panose="05000000000000000000" pitchFamily="2" charset="2"/>
              <a:buChar char="Ø"/>
            </a:pPr>
            <a:r>
              <a:rPr lang="az-Latn-AZ" sz="2600" dirty="0">
                <a:solidFill>
                  <a:srgbClr val="C00000"/>
                </a:solidFill>
                <a:latin typeface="Footlight MT Light" panose="0204060206030A020304" pitchFamily="18" charset="0"/>
              </a:rPr>
              <a:t>Alfa-adrenoblokatorlar;</a:t>
            </a:r>
            <a:endParaRPr lang="az-Latn-AZ" sz="2600" dirty="0">
              <a:solidFill>
                <a:srgbClr val="C00000"/>
              </a:solidFill>
              <a:latin typeface="Footlight MT Light" panose="0204060206030A020304" pitchFamily="18" charset="0"/>
            </a:endParaRPr>
          </a:p>
          <a:p>
            <a:pPr algn="ctr">
              <a:buFont typeface="Wingdings" panose="05000000000000000000" pitchFamily="2" charset="2"/>
              <a:buChar char="Ø"/>
            </a:pPr>
            <a:r>
              <a:rPr lang="az-Latn-AZ" sz="2600" dirty="0">
                <a:solidFill>
                  <a:srgbClr val="C00000"/>
                </a:solidFill>
                <a:latin typeface="Footlight MT Light" panose="0204060206030A020304" pitchFamily="18" charset="0"/>
              </a:rPr>
              <a:t>Betta-adrenoblokatorlar;</a:t>
            </a:r>
            <a:endParaRPr lang="az-Latn-AZ" sz="2600" dirty="0">
              <a:solidFill>
                <a:srgbClr val="C00000"/>
              </a:solidFill>
              <a:latin typeface="Footlight MT Light" panose="0204060206030A020304" pitchFamily="18" charset="0"/>
            </a:endParaRPr>
          </a:p>
          <a:p>
            <a:pPr algn="ctr">
              <a:buFont typeface="Wingdings" panose="05000000000000000000" pitchFamily="2" charset="2"/>
              <a:buChar char="Ø"/>
            </a:pPr>
            <a:r>
              <a:rPr lang="az-Latn-AZ" sz="2600" dirty="0">
                <a:solidFill>
                  <a:srgbClr val="C00000"/>
                </a:solidFill>
                <a:latin typeface="Footlight MT Light" panose="0204060206030A020304" pitchFamily="18" charset="0"/>
              </a:rPr>
              <a:t>Imidazolun reseptorları stimulyatorları,</a:t>
            </a:r>
            <a:endParaRPr lang="az-Latn-AZ" sz="2600" dirty="0">
              <a:solidFill>
                <a:srgbClr val="C00000"/>
              </a:solidFill>
              <a:latin typeface="Footlight MT Light" panose="0204060206030A020304" pitchFamily="18" charset="0"/>
            </a:endParaRPr>
          </a:p>
          <a:p>
            <a:pPr algn="ctr">
              <a:buFont typeface="Wingdings" panose="05000000000000000000" pitchFamily="2" charset="2"/>
              <a:buChar char="Ø"/>
            </a:pPr>
            <a:r>
              <a:rPr lang="az-Latn-AZ" sz="2600" dirty="0">
                <a:solidFill>
                  <a:srgbClr val="C00000"/>
                </a:solidFill>
                <a:latin typeface="Footlight MT Light" panose="0204060206030A020304" pitchFamily="18" charset="0"/>
              </a:rPr>
              <a:t>Kalsium antoqonistləri;</a:t>
            </a:r>
            <a:endParaRPr lang="az-Latn-AZ" sz="2600" dirty="0">
              <a:solidFill>
                <a:srgbClr val="C00000"/>
              </a:solidFill>
              <a:latin typeface="Footlight MT Light" panose="0204060206030A020304" pitchFamily="18" charset="0"/>
            </a:endParaRPr>
          </a:p>
          <a:p>
            <a:pPr algn="ctr">
              <a:buFont typeface="Wingdings" panose="05000000000000000000" pitchFamily="2" charset="2"/>
              <a:buChar char="Ø"/>
            </a:pPr>
            <a:r>
              <a:rPr lang="az-Latn-AZ" sz="2600" dirty="0">
                <a:solidFill>
                  <a:srgbClr val="C00000"/>
                </a:solidFill>
                <a:latin typeface="Footlight MT Light" panose="0204060206030A020304" pitchFamily="18" charset="0"/>
              </a:rPr>
              <a:t>AÇF-inhibitorları,Angiotenzin 2-nin reseptorlarının antoqonistləri;</a:t>
            </a:r>
            <a:endParaRPr lang="az-Latn-AZ" sz="2600" dirty="0">
              <a:solidFill>
                <a:srgbClr val="C00000"/>
              </a:solidFill>
              <a:latin typeface="Footlight MT Light" panose="0204060206030A020304" pitchFamily="18" charset="0"/>
            </a:endParaRPr>
          </a:p>
          <a:p>
            <a:pPr algn="ctr">
              <a:buFont typeface="Wingdings" panose="05000000000000000000" pitchFamily="2" charset="2"/>
              <a:buChar char="Ø"/>
            </a:pPr>
            <a:r>
              <a:rPr lang="az-Latn-AZ" sz="2600" dirty="0">
                <a:solidFill>
                  <a:srgbClr val="C00000"/>
                </a:solidFill>
                <a:latin typeface="Footlight MT Light" panose="0204060206030A020304" pitchFamily="18" charset="0"/>
              </a:rPr>
              <a:t>Diuretiklər;</a:t>
            </a:r>
            <a:endParaRPr lang="az-Latn-AZ" sz="2600" dirty="0">
              <a:solidFill>
                <a:srgbClr val="C00000"/>
              </a:solidFill>
              <a:latin typeface="Footlight MT Light" panose="0204060206030A020304" pitchFamily="18" charset="0"/>
            </a:endParaRPr>
          </a:p>
          <a:p>
            <a:pPr algn="ctr">
              <a:buFont typeface="Wingdings" panose="05000000000000000000" pitchFamily="2" charset="2"/>
              <a:buChar char="Ø"/>
            </a:pPr>
            <a:r>
              <a:rPr lang="az-Latn-AZ" sz="2600" dirty="0">
                <a:solidFill>
                  <a:srgbClr val="C00000"/>
                </a:solidFill>
                <a:latin typeface="Footlight MT Light" panose="0204060206030A020304" pitchFamily="18" charset="0"/>
              </a:rPr>
              <a:t>vazodilatatorlar</a:t>
            </a:r>
            <a:endParaRPr lang="ru-RU" sz="2600" dirty="0">
              <a:solidFill>
                <a:srgbClr val="C00000"/>
              </a:solidFill>
            </a:endParaRPr>
          </a:p>
        </p:txBody>
      </p:sp>
      <p:pic>
        <p:nvPicPr>
          <p:cNvPr id="7" name="Рисунок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7724" y="2132856"/>
            <a:ext cx="4191000" cy="3143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randombar(horizontal)">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randombar(horizontal)">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randombar(horizontal)">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randombar(horizontal)">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randombar(horizontal)">
                                      <p:cBhvr>
                                        <p:cTn id="5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263352" y="1719392"/>
            <a:ext cx="7200800" cy="38918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7824192" y="1403173"/>
            <a:ext cx="3672408" cy="4524315"/>
          </a:xfrm>
          <a:prstGeom prst="rect">
            <a:avLst/>
          </a:prstGeom>
          <a:noFill/>
        </p:spPr>
        <p:txBody>
          <a:bodyPr wrap="square" rtlCol="0">
            <a:spAutoFit/>
          </a:bodyPr>
          <a:lstStyle/>
          <a:p>
            <a:pPr algn="ctr"/>
            <a:r>
              <a:rPr lang="az-Latn-AZ" sz="3200" dirty="0">
                <a:solidFill>
                  <a:srgbClr val="C00000"/>
                </a:solidFill>
                <a:latin typeface="Footlight MT Light" panose="0204060206030A020304" pitchFamily="18" charset="0"/>
              </a:rPr>
              <a:t>AH-dan yaşlı əhalinin 20-40%-i əziyyət çəkir. Yaş artdıqca bu xəstəliyin rastgəlmə tezliyi də artır və 65 yaşdan yuxarı şəxslərin 50-65%-də müşahidə olunur.</a:t>
            </a:r>
            <a:endParaRPr lang="en-US" sz="3200" dirty="0">
              <a:solidFill>
                <a:srgbClr val="C00000"/>
              </a:solidFill>
              <a:latin typeface="Footlight MT Light" panose="0204060206030A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03512" y="836712"/>
            <a:ext cx="9505056" cy="5632311"/>
          </a:xfrm>
          <a:prstGeom prst="rect">
            <a:avLst/>
          </a:prstGeom>
          <a:noFill/>
        </p:spPr>
        <p:txBody>
          <a:bodyPr wrap="square">
            <a:spAutoFit/>
          </a:bodyPr>
          <a:lstStyle/>
          <a:p>
            <a:pPr marL="457200" indent="-457200" algn="ctr">
              <a:buFont typeface="Arial" panose="020B0604020202020204" pitchFamily="34" charset="0"/>
              <a:buChar char="•"/>
            </a:pPr>
            <a:r>
              <a:rPr lang="en-US" sz="2400" dirty="0" err="1">
                <a:latin typeface="Footlight MT Light" panose="0204060206030A020304" pitchFamily="18" charset="0"/>
              </a:rPr>
              <a:t>Diüretikler</a:t>
            </a:r>
            <a:r>
              <a:rPr lang="en-US" sz="2400" dirty="0">
                <a:latin typeface="Footlight MT Light" panose="0204060206030A020304" pitchFamily="18" charset="0"/>
              </a:rPr>
              <a:t>: </a:t>
            </a:r>
            <a:endParaRPr lang="az-Latn-AZ" sz="2400" dirty="0">
              <a:latin typeface="Footlight MT Light" panose="0204060206030A020304" pitchFamily="18" charset="0"/>
            </a:endParaRPr>
          </a:p>
          <a:p>
            <a:pPr marL="457200" indent="-457200" algn="ctr">
              <a:buFontTx/>
              <a:buChar char="-"/>
            </a:pPr>
            <a:r>
              <a:rPr lang="en-US" sz="2400" dirty="0" err="1">
                <a:latin typeface="Footlight MT Light" panose="0204060206030A020304" pitchFamily="18" charset="0"/>
              </a:rPr>
              <a:t>Tiazid</a:t>
            </a:r>
            <a:r>
              <a:rPr lang="en-US" sz="2400" dirty="0">
                <a:latin typeface="Footlight MT Light" panose="0204060206030A020304" pitchFamily="18" charset="0"/>
              </a:rPr>
              <a:t> </a:t>
            </a:r>
            <a:r>
              <a:rPr lang="en-US" sz="2400" dirty="0" err="1">
                <a:latin typeface="Footlight MT Light" panose="0204060206030A020304" pitchFamily="18" charset="0"/>
              </a:rPr>
              <a:t>grubu</a:t>
            </a:r>
            <a:r>
              <a:rPr lang="en-US" sz="2400" dirty="0">
                <a:latin typeface="Footlight MT Light" panose="0204060206030A020304" pitchFamily="18" charset="0"/>
              </a:rPr>
              <a:t>: </a:t>
            </a:r>
            <a:r>
              <a:rPr lang="en-US" sz="2400" dirty="0" err="1">
                <a:latin typeface="Footlight MT Light" panose="0204060206030A020304" pitchFamily="18" charset="0"/>
              </a:rPr>
              <a:t>indapamid</a:t>
            </a:r>
            <a:r>
              <a:rPr lang="en-US" sz="2400" dirty="0">
                <a:latin typeface="Footlight MT Light" panose="0204060206030A020304" pitchFamily="18" charset="0"/>
              </a:rPr>
              <a:t> - "Loop" </a:t>
            </a:r>
            <a:r>
              <a:rPr lang="en-US" sz="2400" dirty="0" err="1">
                <a:latin typeface="Footlight MT Light" panose="0204060206030A020304" pitchFamily="18" charset="0"/>
              </a:rPr>
              <a:t>diüretikleri</a:t>
            </a:r>
            <a:r>
              <a:rPr lang="en-US" sz="2400" dirty="0">
                <a:latin typeface="Footlight MT Light" panose="0204060206030A020304" pitchFamily="18" charset="0"/>
              </a:rPr>
              <a:t>: </a:t>
            </a:r>
            <a:r>
              <a:rPr lang="en-US" sz="2400" dirty="0" err="1">
                <a:latin typeface="Footlight MT Light" panose="0204060206030A020304" pitchFamily="18" charset="0"/>
              </a:rPr>
              <a:t>Furosemid</a:t>
            </a:r>
            <a:r>
              <a:rPr lang="en-US" sz="2400" dirty="0">
                <a:latin typeface="Footlight MT Light" panose="0204060206030A020304" pitchFamily="18" charset="0"/>
              </a:rPr>
              <a:t>, </a:t>
            </a:r>
            <a:r>
              <a:rPr lang="en-US" sz="2400" dirty="0" err="1">
                <a:latin typeface="Footlight MT Light" panose="0204060206030A020304" pitchFamily="18" charset="0"/>
              </a:rPr>
              <a:t>bumetanid</a:t>
            </a:r>
            <a:r>
              <a:rPr lang="en-US" sz="2400" dirty="0">
                <a:latin typeface="Footlight MT Light" panose="0204060206030A020304" pitchFamily="18" charset="0"/>
              </a:rPr>
              <a:t> </a:t>
            </a:r>
            <a:endParaRPr lang="az-Latn-AZ" sz="2400" dirty="0">
              <a:latin typeface="Footlight MT Light" panose="0204060206030A020304" pitchFamily="18" charset="0"/>
            </a:endParaRPr>
          </a:p>
          <a:p>
            <a:pPr marL="457200" indent="-457200" algn="ctr">
              <a:buFontTx/>
              <a:buChar char="-"/>
            </a:pPr>
            <a:r>
              <a:rPr lang="en-US" sz="2400" dirty="0">
                <a:latin typeface="Footlight MT Light" panose="0204060206030A020304" pitchFamily="18" charset="0"/>
              </a:rPr>
              <a:t>- K </a:t>
            </a:r>
            <a:r>
              <a:rPr lang="en-US" sz="2400" dirty="0" err="1">
                <a:latin typeface="Footlight MT Light" panose="0204060206030A020304" pitchFamily="18" charset="0"/>
              </a:rPr>
              <a:t>koruyucu</a:t>
            </a:r>
            <a:r>
              <a:rPr lang="en-US" sz="2400" dirty="0">
                <a:latin typeface="Footlight MT Light" panose="0204060206030A020304" pitchFamily="18" charset="0"/>
              </a:rPr>
              <a:t>: </a:t>
            </a:r>
            <a:r>
              <a:rPr lang="en-US" sz="2400" dirty="0" err="1">
                <a:latin typeface="Footlight MT Light" panose="0204060206030A020304" pitchFamily="18" charset="0"/>
              </a:rPr>
              <a:t>Spironolakton</a:t>
            </a:r>
            <a:r>
              <a:rPr lang="en-US" sz="2400" dirty="0">
                <a:latin typeface="Footlight MT Light" panose="0204060206030A020304" pitchFamily="18" charset="0"/>
              </a:rPr>
              <a:t>, </a:t>
            </a:r>
            <a:r>
              <a:rPr lang="en-US" sz="2400" dirty="0" err="1">
                <a:latin typeface="Footlight MT Light" panose="0204060206030A020304" pitchFamily="18" charset="0"/>
              </a:rPr>
              <a:t>eplerenon</a:t>
            </a:r>
            <a:r>
              <a:rPr lang="en-US" sz="2400" dirty="0">
                <a:latin typeface="Footlight MT Light" panose="0204060206030A020304" pitchFamily="18" charset="0"/>
              </a:rPr>
              <a:t> </a:t>
            </a:r>
            <a:endParaRPr lang="az-Latn-AZ" sz="2400" dirty="0">
              <a:latin typeface="Footlight MT Light" panose="0204060206030A020304" pitchFamily="18" charset="0"/>
            </a:endParaRPr>
          </a:p>
          <a:p>
            <a:pPr algn="ctr"/>
            <a:r>
              <a:rPr lang="en-US" sz="2400" dirty="0">
                <a:latin typeface="Footlight MT Light" panose="0204060206030A020304" pitchFamily="18" charset="0"/>
              </a:rPr>
              <a:t>• </a:t>
            </a:r>
            <a:r>
              <a:rPr lang="en-US" sz="2400" dirty="0" err="1">
                <a:latin typeface="Footlight MT Light" panose="0204060206030A020304" pitchFamily="18" charset="0"/>
              </a:rPr>
              <a:t>Betablokerler</a:t>
            </a:r>
            <a:r>
              <a:rPr lang="en-US" sz="2400" dirty="0">
                <a:latin typeface="Footlight MT Light" panose="0204060206030A020304" pitchFamily="18" charset="0"/>
              </a:rPr>
              <a:t>: </a:t>
            </a:r>
            <a:endParaRPr lang="az-Latn-AZ" sz="2400" dirty="0">
              <a:latin typeface="Footlight MT Light" panose="0204060206030A020304" pitchFamily="18" charset="0"/>
            </a:endParaRPr>
          </a:p>
          <a:p>
            <a:pPr algn="ctr"/>
            <a:r>
              <a:rPr lang="en-US" sz="2400" dirty="0" err="1">
                <a:latin typeface="Footlight MT Light" panose="0204060206030A020304" pitchFamily="18" charset="0"/>
              </a:rPr>
              <a:t>Eski</a:t>
            </a:r>
            <a:r>
              <a:rPr lang="en-US" sz="2400" dirty="0">
                <a:latin typeface="Footlight MT Light" panose="0204060206030A020304" pitchFamily="18" charset="0"/>
              </a:rPr>
              <a:t> </a:t>
            </a:r>
            <a:r>
              <a:rPr lang="en-US" sz="2400" dirty="0" err="1">
                <a:latin typeface="Footlight MT Light" panose="0204060206030A020304" pitchFamily="18" charset="0"/>
              </a:rPr>
              <a:t>ve</a:t>
            </a:r>
            <a:r>
              <a:rPr lang="en-US" sz="2400" dirty="0">
                <a:latin typeface="Footlight MT Light" panose="0204060206030A020304" pitchFamily="18" charset="0"/>
              </a:rPr>
              <a:t> </a:t>
            </a:r>
            <a:r>
              <a:rPr lang="en-US" sz="2400" dirty="0" err="1">
                <a:latin typeface="Footlight MT Light" panose="0204060206030A020304" pitchFamily="18" charset="0"/>
              </a:rPr>
              <a:t>yeni</a:t>
            </a:r>
            <a:r>
              <a:rPr lang="en-US" sz="2400" dirty="0">
                <a:latin typeface="Footlight MT Light" panose="0204060206030A020304" pitchFamily="18" charset="0"/>
              </a:rPr>
              <a:t> </a:t>
            </a:r>
            <a:r>
              <a:rPr lang="en-US" sz="2400" dirty="0" err="1">
                <a:latin typeface="Footlight MT Light" panose="0204060206030A020304" pitchFamily="18" charset="0"/>
              </a:rPr>
              <a:t>betablokerler</a:t>
            </a:r>
            <a:r>
              <a:rPr lang="en-US" sz="2400" dirty="0">
                <a:latin typeface="Footlight MT Light" panose="0204060206030A020304" pitchFamily="18" charset="0"/>
              </a:rPr>
              <a:t> - Atenolol, metoprolol - Bisoprolol, </a:t>
            </a:r>
            <a:r>
              <a:rPr lang="en-US" sz="2400" dirty="0" err="1">
                <a:latin typeface="Footlight MT Light" panose="0204060206030A020304" pitchFamily="18" charset="0"/>
              </a:rPr>
              <a:t>karvedilol</a:t>
            </a:r>
            <a:r>
              <a:rPr lang="en-US" sz="2400" dirty="0">
                <a:latin typeface="Footlight MT Light" panose="0204060206030A020304" pitchFamily="18" charset="0"/>
              </a:rPr>
              <a:t>, nebivolol </a:t>
            </a:r>
            <a:endParaRPr lang="az-Latn-AZ" sz="2400" dirty="0">
              <a:latin typeface="Footlight MT Light" panose="0204060206030A020304" pitchFamily="18" charset="0"/>
            </a:endParaRPr>
          </a:p>
          <a:p>
            <a:pPr algn="ctr"/>
            <a:r>
              <a:rPr lang="en-US" sz="2400" dirty="0">
                <a:latin typeface="Footlight MT Light" panose="0204060206030A020304" pitchFamily="18" charset="0"/>
              </a:rPr>
              <a:t>• </a:t>
            </a:r>
            <a:r>
              <a:rPr lang="en-US" sz="2400" dirty="0" err="1">
                <a:latin typeface="Footlight MT Light" panose="0204060206030A020304" pitchFamily="18" charset="0"/>
              </a:rPr>
              <a:t>Kalsiyum</a:t>
            </a:r>
            <a:r>
              <a:rPr lang="en-US" sz="2400" dirty="0">
                <a:latin typeface="Footlight MT Light" panose="0204060206030A020304" pitchFamily="18" charset="0"/>
              </a:rPr>
              <a:t> </a:t>
            </a:r>
            <a:r>
              <a:rPr lang="en-US" sz="2400" dirty="0" err="1">
                <a:latin typeface="Footlight MT Light" panose="0204060206030A020304" pitchFamily="18" charset="0"/>
              </a:rPr>
              <a:t>antagonistleri</a:t>
            </a:r>
            <a:r>
              <a:rPr lang="en-US" sz="2400" dirty="0">
                <a:latin typeface="Footlight MT Light" panose="0204060206030A020304" pitchFamily="18" charset="0"/>
              </a:rPr>
              <a:t> </a:t>
            </a:r>
            <a:endParaRPr lang="az-Latn-AZ" sz="2400" dirty="0">
              <a:latin typeface="Footlight MT Light" panose="0204060206030A020304" pitchFamily="18" charset="0"/>
            </a:endParaRPr>
          </a:p>
          <a:p>
            <a:pPr marL="457200" indent="-457200" algn="ctr">
              <a:buFontTx/>
              <a:buChar char="-"/>
            </a:pPr>
            <a:r>
              <a:rPr lang="en-US" sz="2400" dirty="0" err="1">
                <a:latin typeface="Footlight MT Light" panose="0204060206030A020304" pitchFamily="18" charset="0"/>
              </a:rPr>
              <a:t>Dihidropiridin</a:t>
            </a:r>
            <a:r>
              <a:rPr lang="en-US" sz="2400" dirty="0">
                <a:latin typeface="Footlight MT Light" panose="0204060206030A020304" pitchFamily="18" charset="0"/>
              </a:rPr>
              <a:t>: </a:t>
            </a:r>
            <a:r>
              <a:rPr lang="en-US" sz="2400" dirty="0" err="1">
                <a:latin typeface="Footlight MT Light" panose="0204060206030A020304" pitchFamily="18" charset="0"/>
              </a:rPr>
              <a:t>Nifedipin</a:t>
            </a:r>
            <a:r>
              <a:rPr lang="en-US" sz="2400" dirty="0">
                <a:latin typeface="Footlight MT Light" panose="0204060206030A020304" pitchFamily="18" charset="0"/>
              </a:rPr>
              <a:t>, amlodipine</a:t>
            </a:r>
            <a:endParaRPr lang="az-Latn-AZ" sz="2400" dirty="0">
              <a:latin typeface="Footlight MT Light" panose="0204060206030A020304" pitchFamily="18" charset="0"/>
            </a:endParaRPr>
          </a:p>
          <a:p>
            <a:pPr algn="ctr"/>
            <a:r>
              <a:rPr lang="az-Latn-AZ" sz="2400" dirty="0">
                <a:latin typeface="Footlight MT Light" panose="0204060206030A020304" pitchFamily="18" charset="0"/>
              </a:rPr>
              <a:t> </a:t>
            </a:r>
            <a:r>
              <a:rPr lang="en-US" sz="2400" dirty="0">
                <a:latin typeface="Footlight MT Light" panose="0204060206030A020304" pitchFamily="18" charset="0"/>
              </a:rPr>
              <a:t> - Non-</a:t>
            </a:r>
            <a:r>
              <a:rPr lang="en-US" sz="2400" dirty="0" err="1">
                <a:latin typeface="Footlight MT Light" panose="0204060206030A020304" pitchFamily="18" charset="0"/>
              </a:rPr>
              <a:t>dihidropiridin</a:t>
            </a:r>
            <a:r>
              <a:rPr lang="en-US" sz="2400" dirty="0">
                <a:latin typeface="Footlight MT Light" panose="0204060206030A020304" pitchFamily="18" charset="0"/>
              </a:rPr>
              <a:t>: Verapamil, diltiazem</a:t>
            </a:r>
            <a:endParaRPr lang="az-Latn-AZ" sz="2400" dirty="0">
              <a:latin typeface="Footlight MT Light" panose="0204060206030A020304" pitchFamily="18" charset="0"/>
            </a:endParaRPr>
          </a:p>
          <a:p>
            <a:pPr algn="ctr"/>
            <a:r>
              <a:rPr lang="en-US" sz="2400" dirty="0">
                <a:latin typeface="Footlight MT Light" panose="0204060206030A020304" pitchFamily="18" charset="0"/>
              </a:rPr>
              <a:t> • </a:t>
            </a:r>
            <a:r>
              <a:rPr lang="en-US" sz="2400" dirty="0" err="1">
                <a:latin typeface="Footlight MT Light" panose="0204060206030A020304" pitchFamily="18" charset="0"/>
              </a:rPr>
              <a:t>Anjiyotensin</a:t>
            </a:r>
            <a:r>
              <a:rPr lang="en-US" sz="2400" dirty="0">
                <a:latin typeface="Footlight MT Light" panose="0204060206030A020304" pitchFamily="18" charset="0"/>
              </a:rPr>
              <a:t> </a:t>
            </a:r>
            <a:r>
              <a:rPr lang="en-US" sz="2400" dirty="0" err="1">
                <a:latin typeface="Footlight MT Light" panose="0204060206030A020304" pitchFamily="18" charset="0"/>
              </a:rPr>
              <a:t>dönüştürücü</a:t>
            </a:r>
            <a:r>
              <a:rPr lang="en-US" sz="2400" dirty="0">
                <a:latin typeface="Footlight MT Light" panose="0204060206030A020304" pitchFamily="18" charset="0"/>
              </a:rPr>
              <a:t> </a:t>
            </a:r>
            <a:r>
              <a:rPr lang="en-US" sz="2400" dirty="0" err="1">
                <a:latin typeface="Footlight MT Light" panose="0204060206030A020304" pitchFamily="18" charset="0"/>
              </a:rPr>
              <a:t>enzim</a:t>
            </a:r>
            <a:r>
              <a:rPr lang="en-US" sz="2400" dirty="0">
                <a:latin typeface="Footlight MT Light" panose="0204060206030A020304" pitchFamily="18" charset="0"/>
              </a:rPr>
              <a:t> </a:t>
            </a:r>
            <a:r>
              <a:rPr lang="en-US" sz="2400" dirty="0" err="1">
                <a:latin typeface="Footlight MT Light" panose="0204060206030A020304" pitchFamily="18" charset="0"/>
              </a:rPr>
              <a:t>inhibitörleri</a:t>
            </a:r>
            <a:r>
              <a:rPr lang="en-US" sz="2400" dirty="0">
                <a:latin typeface="Footlight MT Light" panose="0204060206030A020304" pitchFamily="18" charset="0"/>
              </a:rPr>
              <a:t> (ACE-İ): </a:t>
            </a:r>
            <a:r>
              <a:rPr lang="en-US" sz="2400" dirty="0" err="1">
                <a:latin typeface="Footlight MT Light" panose="0204060206030A020304" pitchFamily="18" charset="0"/>
              </a:rPr>
              <a:t>Kaptopril</a:t>
            </a:r>
            <a:r>
              <a:rPr lang="en-US" sz="2400" dirty="0">
                <a:latin typeface="Footlight MT Light" panose="0204060206030A020304" pitchFamily="18" charset="0"/>
              </a:rPr>
              <a:t>, enalapril, ramipril, lisinopril, perindopril, trandolapril, </a:t>
            </a:r>
            <a:r>
              <a:rPr lang="en-US" sz="2400" dirty="0" err="1">
                <a:latin typeface="Footlight MT Light" panose="0204060206030A020304" pitchFamily="18" charset="0"/>
              </a:rPr>
              <a:t>fosinopril</a:t>
            </a:r>
            <a:r>
              <a:rPr lang="en-US" sz="2400" dirty="0">
                <a:latin typeface="Footlight MT Light" panose="0204060206030A020304" pitchFamily="18" charset="0"/>
              </a:rPr>
              <a:t> </a:t>
            </a:r>
            <a:endParaRPr lang="az-Latn-AZ" sz="2400" dirty="0">
              <a:latin typeface="Footlight MT Light" panose="0204060206030A020304" pitchFamily="18" charset="0"/>
            </a:endParaRPr>
          </a:p>
          <a:p>
            <a:pPr algn="ctr"/>
            <a:r>
              <a:rPr lang="en-US" sz="2400" dirty="0">
                <a:latin typeface="Footlight MT Light" panose="0204060206030A020304" pitchFamily="18" charset="0"/>
              </a:rPr>
              <a:t>• </a:t>
            </a:r>
            <a:r>
              <a:rPr lang="en-US" sz="2400" dirty="0" err="1">
                <a:latin typeface="Footlight MT Light" panose="0204060206030A020304" pitchFamily="18" charset="0"/>
              </a:rPr>
              <a:t>Anjiyotensin</a:t>
            </a:r>
            <a:r>
              <a:rPr lang="en-US" sz="2400" dirty="0">
                <a:latin typeface="Footlight MT Light" panose="0204060206030A020304" pitchFamily="18" charset="0"/>
              </a:rPr>
              <a:t> </a:t>
            </a:r>
            <a:r>
              <a:rPr lang="en-US" sz="2400" dirty="0" err="1">
                <a:latin typeface="Footlight MT Light" panose="0204060206030A020304" pitchFamily="18" charset="0"/>
              </a:rPr>
              <a:t>reseptör</a:t>
            </a:r>
            <a:r>
              <a:rPr lang="en-US" sz="2400" dirty="0">
                <a:latin typeface="Footlight MT Light" panose="0204060206030A020304" pitchFamily="18" charset="0"/>
              </a:rPr>
              <a:t> </a:t>
            </a:r>
            <a:r>
              <a:rPr lang="en-US" sz="2400" dirty="0" err="1">
                <a:latin typeface="Footlight MT Light" panose="0204060206030A020304" pitchFamily="18" charset="0"/>
              </a:rPr>
              <a:t>blokerleri</a:t>
            </a:r>
            <a:r>
              <a:rPr lang="en-US" sz="2400" dirty="0">
                <a:latin typeface="Footlight MT Light" panose="0204060206030A020304" pitchFamily="18" charset="0"/>
              </a:rPr>
              <a:t> (ARB): Losartan, valsartan, </a:t>
            </a:r>
            <a:r>
              <a:rPr lang="en-US" sz="2400" dirty="0" err="1">
                <a:latin typeface="Footlight MT Light" panose="0204060206030A020304" pitchFamily="18" charset="0"/>
              </a:rPr>
              <a:t>kandesartan</a:t>
            </a:r>
            <a:r>
              <a:rPr lang="en-US" sz="2400" dirty="0">
                <a:latin typeface="Footlight MT Light" panose="0204060206030A020304" pitchFamily="18" charset="0"/>
              </a:rPr>
              <a:t>, irbesartan, telmisartan, </a:t>
            </a:r>
            <a:r>
              <a:rPr lang="en-US" sz="2400" dirty="0" err="1">
                <a:latin typeface="Footlight MT Light" panose="0204060206030A020304" pitchFamily="18" charset="0"/>
              </a:rPr>
              <a:t>olmesartan</a:t>
            </a:r>
            <a:r>
              <a:rPr lang="en-US" sz="2400" dirty="0">
                <a:latin typeface="Footlight MT Light" panose="0204060206030A020304" pitchFamily="18" charset="0"/>
              </a:rPr>
              <a:t> </a:t>
            </a:r>
            <a:endParaRPr lang="az-Latn-AZ" sz="2400" dirty="0">
              <a:latin typeface="Footlight MT Light" panose="0204060206030A020304" pitchFamily="18" charset="0"/>
            </a:endParaRPr>
          </a:p>
          <a:p>
            <a:pPr algn="ctr"/>
            <a:r>
              <a:rPr lang="en-US" sz="2400" dirty="0">
                <a:latin typeface="Footlight MT Light" panose="0204060206030A020304" pitchFamily="18" charset="0"/>
              </a:rPr>
              <a:t>• </a:t>
            </a:r>
            <a:r>
              <a:rPr lang="en-US" sz="2400" dirty="0" err="1">
                <a:latin typeface="Footlight MT Light" panose="0204060206030A020304" pitchFamily="18" charset="0"/>
              </a:rPr>
              <a:t>Alfablokerler</a:t>
            </a:r>
            <a:r>
              <a:rPr lang="en-US" sz="2400" dirty="0">
                <a:latin typeface="Footlight MT Light" panose="0204060206030A020304" pitchFamily="18" charset="0"/>
              </a:rPr>
              <a:t>: </a:t>
            </a:r>
            <a:r>
              <a:rPr lang="en-US" sz="2400" dirty="0" err="1">
                <a:latin typeface="Footlight MT Light" panose="0204060206030A020304" pitchFamily="18" charset="0"/>
              </a:rPr>
              <a:t>Doksazosin</a:t>
            </a:r>
            <a:r>
              <a:rPr lang="en-US" sz="2400" dirty="0">
                <a:latin typeface="Footlight MT Light" panose="0204060206030A020304" pitchFamily="18" charset="0"/>
              </a:rPr>
              <a:t> </a:t>
            </a:r>
            <a:endParaRPr lang="az-Latn-AZ" sz="2400" dirty="0">
              <a:latin typeface="Footlight MT Light" panose="0204060206030A020304" pitchFamily="18" charset="0"/>
            </a:endParaRPr>
          </a:p>
          <a:p>
            <a:pPr algn="ctr"/>
            <a:r>
              <a:rPr lang="en-US" sz="2400" dirty="0">
                <a:latin typeface="Footlight MT Light" panose="0204060206030A020304" pitchFamily="18" charset="0"/>
              </a:rPr>
              <a:t>• </a:t>
            </a:r>
            <a:r>
              <a:rPr lang="en-US" sz="2400" dirty="0" err="1">
                <a:latin typeface="Footlight MT Light" panose="0204060206030A020304" pitchFamily="18" charset="0"/>
              </a:rPr>
              <a:t>Merkezi</a:t>
            </a:r>
            <a:r>
              <a:rPr lang="en-US" sz="2400" dirty="0">
                <a:latin typeface="Footlight MT Light" panose="0204060206030A020304" pitchFamily="18" charset="0"/>
              </a:rPr>
              <a:t> </a:t>
            </a:r>
            <a:r>
              <a:rPr lang="en-US" sz="2400" dirty="0" err="1">
                <a:latin typeface="Footlight MT Light" panose="0204060206030A020304" pitchFamily="18" charset="0"/>
              </a:rPr>
              <a:t>etkili</a:t>
            </a:r>
            <a:r>
              <a:rPr lang="en-US" sz="2400" dirty="0">
                <a:latin typeface="Footlight MT Light" panose="0204060206030A020304" pitchFamily="18" charset="0"/>
              </a:rPr>
              <a:t> </a:t>
            </a:r>
            <a:r>
              <a:rPr lang="en-US" sz="2400" dirty="0" err="1">
                <a:latin typeface="Footlight MT Light" panose="0204060206030A020304" pitchFamily="18" charset="0"/>
              </a:rPr>
              <a:t>ilaçlar</a:t>
            </a:r>
            <a:r>
              <a:rPr lang="en-US" sz="2400" dirty="0">
                <a:latin typeface="Footlight MT Light" panose="0204060206030A020304" pitchFamily="18" charset="0"/>
              </a:rPr>
              <a:t>: </a:t>
            </a:r>
            <a:r>
              <a:rPr lang="en-US" sz="2400" dirty="0" err="1">
                <a:latin typeface="Footlight MT Light" panose="0204060206030A020304" pitchFamily="18" charset="0"/>
              </a:rPr>
              <a:t>Alfametil</a:t>
            </a:r>
            <a:r>
              <a:rPr lang="en-US" sz="2400" dirty="0">
                <a:latin typeface="Footlight MT Light" panose="0204060206030A020304" pitchFamily="18" charset="0"/>
              </a:rPr>
              <a:t> dopa, </a:t>
            </a:r>
            <a:r>
              <a:rPr lang="en-US" sz="2400" dirty="0" err="1">
                <a:latin typeface="Footlight MT Light" panose="0204060206030A020304" pitchFamily="18" charset="0"/>
              </a:rPr>
              <a:t>klonidin</a:t>
            </a:r>
            <a:r>
              <a:rPr lang="en-US" sz="2400" dirty="0">
                <a:latin typeface="Footlight MT Light" panose="0204060206030A020304" pitchFamily="18" charset="0"/>
              </a:rPr>
              <a:t>, </a:t>
            </a:r>
            <a:r>
              <a:rPr lang="en-US" sz="2400" dirty="0" err="1">
                <a:latin typeface="Footlight MT Light" panose="0204060206030A020304" pitchFamily="18" charset="0"/>
              </a:rPr>
              <a:t>reserpin</a:t>
            </a:r>
            <a:r>
              <a:rPr lang="en-US" sz="2400" dirty="0">
                <a:latin typeface="Footlight MT Light" panose="0204060206030A020304" pitchFamily="18" charset="0"/>
              </a:rPr>
              <a:t> </a:t>
            </a:r>
            <a:endParaRPr lang="en-US" sz="2400" dirty="0">
              <a:latin typeface="Footlight MT Light" panose="0204060206030A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Рабочий стол\hip\u-urlu-d-rman-komb-nas-yalari-n.jpg"/>
          <p:cNvPicPr>
            <a:picLocks noChangeAspect="1" noChangeArrowheads="1"/>
          </p:cNvPicPr>
          <p:nvPr/>
        </p:nvPicPr>
        <p:blipFill>
          <a:blip r:embed="rId1"/>
          <a:srcRect/>
          <a:stretch>
            <a:fillRect/>
          </a:stretch>
        </p:blipFill>
        <p:spPr bwMode="auto">
          <a:xfrm>
            <a:off x="5487205" y="1308564"/>
            <a:ext cx="6682867" cy="42408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407368" y="1599109"/>
            <a:ext cx="4752528" cy="3970318"/>
          </a:xfrm>
          <a:prstGeom prst="rect">
            <a:avLst/>
          </a:prstGeom>
          <a:noFill/>
        </p:spPr>
        <p:txBody>
          <a:bodyPr wrap="square">
            <a:spAutoFit/>
          </a:bodyPr>
          <a:lstStyle/>
          <a:p>
            <a:pPr algn="ctr"/>
            <a:r>
              <a:rPr lang="en-US" sz="2800" dirty="0" err="1">
                <a:latin typeface="Footlight MT Light" panose="0204060206030A020304" pitchFamily="18" charset="0"/>
              </a:rPr>
              <a:t>Koroner</a:t>
            </a:r>
            <a:r>
              <a:rPr lang="en-US" sz="2800" dirty="0">
                <a:latin typeface="Footlight MT Light" panose="0204060206030A020304" pitchFamily="18" charset="0"/>
              </a:rPr>
              <a:t> </a:t>
            </a:r>
            <a:r>
              <a:rPr lang="en-US" sz="2800" dirty="0" err="1">
                <a:latin typeface="Footlight MT Light" panose="0204060206030A020304" pitchFamily="18" charset="0"/>
              </a:rPr>
              <a:t>kalp</a:t>
            </a:r>
            <a:r>
              <a:rPr lang="en-US" sz="2800" dirty="0">
                <a:latin typeface="Footlight MT Light" panose="0204060206030A020304" pitchFamily="18" charset="0"/>
              </a:rPr>
              <a:t> </a:t>
            </a:r>
            <a:r>
              <a:rPr lang="en-US" sz="2800" dirty="0" err="1">
                <a:latin typeface="Footlight MT Light" panose="0204060206030A020304" pitchFamily="18" charset="0"/>
              </a:rPr>
              <a:t>hastalığı</a:t>
            </a:r>
            <a:r>
              <a:rPr lang="en-US" sz="2800" dirty="0">
                <a:latin typeface="Footlight MT Light" panose="0204060206030A020304" pitchFamily="18" charset="0"/>
              </a:rPr>
              <a:t>: </a:t>
            </a:r>
            <a:endParaRPr lang="az-Latn-AZ" sz="2800" dirty="0">
              <a:latin typeface="Footlight MT Light" panose="0204060206030A020304" pitchFamily="18" charset="0"/>
            </a:endParaRPr>
          </a:p>
          <a:p>
            <a:pPr algn="ctr"/>
            <a:r>
              <a:rPr lang="en-US" sz="2800" dirty="0">
                <a:latin typeface="Footlight MT Light" panose="0204060206030A020304" pitchFamily="18" charset="0"/>
              </a:rPr>
              <a:t>• </a:t>
            </a:r>
            <a:r>
              <a:rPr lang="en-US" sz="2800" dirty="0" err="1">
                <a:latin typeface="Footlight MT Light" panose="0204060206030A020304" pitchFamily="18" charset="0"/>
              </a:rPr>
              <a:t>Betabloker</a:t>
            </a:r>
            <a:r>
              <a:rPr lang="en-US" sz="2800" dirty="0">
                <a:latin typeface="Footlight MT Light" panose="0204060206030A020304" pitchFamily="18" charset="0"/>
              </a:rPr>
              <a:t> • ACE-</a:t>
            </a:r>
            <a:r>
              <a:rPr lang="en-US" sz="2800" dirty="0" err="1">
                <a:latin typeface="Footlight MT Light" panose="0204060206030A020304" pitchFamily="18" charset="0"/>
              </a:rPr>
              <a:t>i</a:t>
            </a:r>
            <a:r>
              <a:rPr lang="en-US" sz="2800" dirty="0">
                <a:latin typeface="Footlight MT Light" panose="0204060206030A020304" pitchFamily="18" charset="0"/>
              </a:rPr>
              <a:t> • </a:t>
            </a:r>
            <a:r>
              <a:rPr lang="en-US" sz="2800" dirty="0" err="1">
                <a:latin typeface="Footlight MT Light" panose="0204060206030A020304" pitchFamily="18" charset="0"/>
              </a:rPr>
              <a:t>Aşırı</a:t>
            </a:r>
            <a:r>
              <a:rPr lang="en-US" sz="2800" dirty="0">
                <a:latin typeface="Footlight MT Light" panose="0204060206030A020304" pitchFamily="18" charset="0"/>
              </a:rPr>
              <a:t> </a:t>
            </a:r>
            <a:r>
              <a:rPr lang="en-US" sz="2800" dirty="0" err="1">
                <a:latin typeface="Footlight MT Light" panose="0204060206030A020304" pitchFamily="18" charset="0"/>
              </a:rPr>
              <a:t>düşüşten</a:t>
            </a:r>
            <a:r>
              <a:rPr lang="en-US" sz="2800" dirty="0">
                <a:latin typeface="Footlight MT Light" panose="0204060206030A020304" pitchFamily="18" charset="0"/>
              </a:rPr>
              <a:t> </a:t>
            </a:r>
            <a:r>
              <a:rPr lang="en-US" sz="2800" dirty="0" err="1">
                <a:latin typeface="Footlight MT Light" panose="0204060206030A020304" pitchFamily="18" charset="0"/>
              </a:rPr>
              <a:t>kaçınmalı</a:t>
            </a:r>
            <a:r>
              <a:rPr lang="en-US" sz="2800" dirty="0">
                <a:latin typeface="Footlight MT Light" panose="0204060206030A020304" pitchFamily="18" charset="0"/>
              </a:rPr>
              <a:t> </a:t>
            </a:r>
            <a:endParaRPr lang="az-Latn-AZ" sz="2800" dirty="0">
              <a:latin typeface="Footlight MT Light" panose="0204060206030A020304" pitchFamily="18" charset="0"/>
            </a:endParaRPr>
          </a:p>
          <a:p>
            <a:pPr algn="ctr"/>
            <a:r>
              <a:rPr lang="en-US" sz="2800" dirty="0" err="1">
                <a:latin typeface="Footlight MT Light" panose="0204060206030A020304" pitchFamily="18" charset="0"/>
              </a:rPr>
              <a:t>Kalp</a:t>
            </a:r>
            <a:r>
              <a:rPr lang="en-US" sz="2800" dirty="0">
                <a:latin typeface="Footlight MT Light" panose="0204060206030A020304" pitchFamily="18" charset="0"/>
              </a:rPr>
              <a:t> </a:t>
            </a:r>
            <a:r>
              <a:rPr lang="en-US" sz="2800" dirty="0" err="1">
                <a:latin typeface="Footlight MT Light" panose="0204060206030A020304" pitchFamily="18" charset="0"/>
              </a:rPr>
              <a:t>yetersizliği</a:t>
            </a:r>
            <a:r>
              <a:rPr lang="en-US" sz="2800" dirty="0">
                <a:latin typeface="Footlight MT Light" panose="0204060206030A020304" pitchFamily="18" charset="0"/>
              </a:rPr>
              <a:t>: </a:t>
            </a:r>
            <a:endParaRPr lang="az-Latn-AZ" sz="2800" dirty="0">
              <a:latin typeface="Footlight MT Light" panose="0204060206030A020304" pitchFamily="18" charset="0"/>
            </a:endParaRPr>
          </a:p>
          <a:p>
            <a:pPr algn="ctr"/>
            <a:r>
              <a:rPr lang="en-US" sz="2800" dirty="0">
                <a:latin typeface="Footlight MT Light" panose="0204060206030A020304" pitchFamily="18" charset="0"/>
              </a:rPr>
              <a:t>• ACE-</a:t>
            </a:r>
            <a:r>
              <a:rPr lang="en-US" sz="2800" dirty="0" err="1">
                <a:latin typeface="Footlight MT Light" panose="0204060206030A020304" pitchFamily="18" charset="0"/>
              </a:rPr>
              <a:t>i</a:t>
            </a:r>
            <a:r>
              <a:rPr lang="en-US" sz="2800" dirty="0">
                <a:latin typeface="Footlight MT Light" panose="0204060206030A020304" pitchFamily="18" charset="0"/>
              </a:rPr>
              <a:t>; ARB • </a:t>
            </a:r>
            <a:r>
              <a:rPr lang="en-US" sz="2800" dirty="0" err="1">
                <a:latin typeface="Footlight MT Light" panose="0204060206030A020304" pitchFamily="18" charset="0"/>
              </a:rPr>
              <a:t>Diüretik</a:t>
            </a:r>
            <a:r>
              <a:rPr lang="en-US" sz="2800" dirty="0">
                <a:latin typeface="Footlight MT Light" panose="0204060206030A020304" pitchFamily="18" charset="0"/>
              </a:rPr>
              <a:t>: </a:t>
            </a:r>
            <a:r>
              <a:rPr lang="en-US" sz="2800" dirty="0" err="1">
                <a:latin typeface="Footlight MT Light" panose="0204060206030A020304" pitchFamily="18" charset="0"/>
              </a:rPr>
              <a:t>Furosemid</a:t>
            </a:r>
            <a:r>
              <a:rPr lang="en-US" sz="2800" dirty="0">
                <a:latin typeface="Footlight MT Light" panose="0204060206030A020304" pitchFamily="18" charset="0"/>
              </a:rPr>
              <a:t>; </a:t>
            </a:r>
            <a:r>
              <a:rPr lang="en-US" sz="2800" dirty="0" err="1">
                <a:latin typeface="Footlight MT Light" panose="0204060206030A020304" pitchFamily="18" charset="0"/>
              </a:rPr>
              <a:t>tiazid</a:t>
            </a:r>
            <a:r>
              <a:rPr lang="en-US" sz="2800" dirty="0">
                <a:latin typeface="Footlight MT Light" panose="0204060206030A020304" pitchFamily="18" charset="0"/>
              </a:rPr>
              <a:t>; </a:t>
            </a:r>
            <a:r>
              <a:rPr lang="en-US" sz="2800" dirty="0" err="1">
                <a:latin typeface="Footlight MT Light" panose="0204060206030A020304" pitchFamily="18" charset="0"/>
              </a:rPr>
              <a:t>aldosteron</a:t>
            </a:r>
            <a:r>
              <a:rPr lang="en-US" sz="2800" dirty="0">
                <a:latin typeface="Footlight MT Light" panose="0204060206030A020304" pitchFamily="18" charset="0"/>
              </a:rPr>
              <a:t> </a:t>
            </a:r>
            <a:r>
              <a:rPr lang="en-US" sz="2800" dirty="0" err="1">
                <a:latin typeface="Footlight MT Light" panose="0204060206030A020304" pitchFamily="18" charset="0"/>
              </a:rPr>
              <a:t>antagonistleri</a:t>
            </a:r>
            <a:r>
              <a:rPr lang="en-US" sz="2800" dirty="0">
                <a:latin typeface="Footlight MT Light" panose="0204060206030A020304" pitchFamily="18" charset="0"/>
              </a:rPr>
              <a:t> • </a:t>
            </a:r>
            <a:r>
              <a:rPr lang="en-US" sz="2800" dirty="0" err="1">
                <a:latin typeface="Footlight MT Light" panose="0204060206030A020304" pitchFamily="18" charset="0"/>
              </a:rPr>
              <a:t>Betabloker</a:t>
            </a:r>
            <a:r>
              <a:rPr lang="en-US" sz="2800" dirty="0">
                <a:latin typeface="Footlight MT Light" panose="0204060206030A020304" pitchFamily="18" charset="0"/>
              </a:rPr>
              <a:t>: Metoprolol, </a:t>
            </a:r>
            <a:r>
              <a:rPr lang="en-US" sz="2800" dirty="0" err="1">
                <a:latin typeface="Footlight MT Light" panose="0204060206030A020304" pitchFamily="18" charset="0"/>
              </a:rPr>
              <a:t>karvedilol</a:t>
            </a:r>
            <a:r>
              <a:rPr lang="en-US" sz="2800" dirty="0">
                <a:latin typeface="Footlight MT Light" panose="0204060206030A020304" pitchFamily="18" charset="0"/>
              </a:rPr>
              <a:t>, bisoprolol </a:t>
            </a:r>
            <a:endParaRPr lang="en-US" sz="2800" dirty="0">
              <a:latin typeface="Footlight MT Light" panose="0204060206030A020304" pitchFamily="18" charset="0"/>
            </a:endParaRPr>
          </a:p>
        </p:txBody>
      </p:sp>
    </p:spTree>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655840" y="548680"/>
            <a:ext cx="7175363" cy="5445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263352" y="2763460"/>
            <a:ext cx="4655840" cy="1015663"/>
          </a:xfrm>
          <a:prstGeom prst="rect">
            <a:avLst/>
          </a:prstGeom>
          <a:noFill/>
        </p:spPr>
        <p:txBody>
          <a:bodyPr wrap="square" rtlCol="0">
            <a:spAutoFit/>
          </a:bodyPr>
          <a:lstStyle/>
          <a:p>
            <a:r>
              <a:rPr lang="az-Latn-AZ" sz="6000" dirty="0">
                <a:solidFill>
                  <a:srgbClr val="C00000"/>
                </a:solidFill>
                <a:latin typeface="Footlight MT Light" panose="0204060206030A020304" pitchFamily="18" charset="0"/>
              </a:rPr>
              <a:t>Profilaktikası </a:t>
            </a:r>
            <a:endParaRPr lang="en-US" sz="6000" dirty="0">
              <a:solidFill>
                <a:srgbClr val="C00000"/>
              </a:solidFill>
              <a:latin typeface="Footlight MT Light" panose="0204060206030A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1369" y="1261997"/>
            <a:ext cx="10369152" cy="5581907"/>
          </a:xfrm>
          <a:prstGeom prst="round2SameRect">
            <a:avLst/>
          </a:prstGeom>
          <a:ln>
            <a:noFill/>
          </a:ln>
          <a:effectLst>
            <a:softEdge rad="112500"/>
          </a:effectLst>
        </p:spPr>
      </p:pic>
      <p:sp>
        <p:nvSpPr>
          <p:cNvPr id="7" name="Прямоугольник: скругленные противолежащие углы 6"/>
          <p:cNvSpPr/>
          <p:nvPr/>
        </p:nvSpPr>
        <p:spPr>
          <a:xfrm>
            <a:off x="443372" y="1424658"/>
            <a:ext cx="11305256" cy="5256584"/>
          </a:xfrm>
          <a:prstGeom prst="round2Diag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z-Latn-AZ" sz="2600" dirty="0">
                <a:solidFill>
                  <a:srgbClr val="C00000"/>
                </a:solidFill>
                <a:latin typeface="Footlight MT Light" panose="0204060206030A020304" pitchFamily="18" charset="0"/>
              </a:rPr>
              <a:t>HX-nin inkişaf səbəbləri hələ tam aydın deyil. Xəstəliyin inkişafına şərait yaradan amilllərdən aşağıdakıları qeyd etmək olar:</a:t>
            </a:r>
            <a:endParaRPr lang="az-Latn-AZ" sz="2600" dirty="0">
              <a:solidFill>
                <a:srgbClr val="C00000"/>
              </a:solidFill>
              <a:latin typeface="Footlight MT Light" panose="0204060206030A020304" pitchFamily="18" charset="0"/>
            </a:endParaRPr>
          </a:p>
          <a:p>
            <a:pPr marL="285750" indent="-285750">
              <a:buFont typeface="Wingdings" panose="05000000000000000000" pitchFamily="2" charset="2"/>
              <a:buChar char="Ø"/>
            </a:pPr>
            <a:r>
              <a:rPr lang="az-Latn-AZ" sz="2600" dirty="0">
                <a:solidFill>
                  <a:srgbClr val="C00000"/>
                </a:solidFill>
                <a:latin typeface="Footlight MT Light" panose="0204060206030A020304" pitchFamily="18" charset="0"/>
              </a:rPr>
              <a:t>Psixi-əsəb sarsıntısı (kəskin və ya xroniki), emosional stress;</a:t>
            </a:r>
            <a:endParaRPr lang="az-Latn-AZ" sz="2600" dirty="0">
              <a:solidFill>
                <a:srgbClr val="C00000"/>
              </a:solidFill>
              <a:latin typeface="Footlight MT Light" panose="0204060206030A020304" pitchFamily="18" charset="0"/>
            </a:endParaRPr>
          </a:p>
          <a:p>
            <a:pPr marL="285750" indent="-285750">
              <a:buFont typeface="Wingdings" panose="05000000000000000000" pitchFamily="2" charset="2"/>
              <a:buChar char="Ø"/>
            </a:pPr>
            <a:r>
              <a:rPr lang="az-Latn-AZ" sz="2600" dirty="0">
                <a:solidFill>
                  <a:srgbClr val="C00000"/>
                </a:solidFill>
                <a:latin typeface="Footlight MT Light" panose="0204060206030A020304" pitchFamily="18" charset="0"/>
              </a:rPr>
              <a:t>İrsi-quruluş xüsusiyyətləri (hüceyrə membranlarının patologiyası ilə bağlı);</a:t>
            </a:r>
            <a:endParaRPr lang="az-Latn-AZ" sz="2600" dirty="0">
              <a:solidFill>
                <a:srgbClr val="C00000"/>
              </a:solidFill>
              <a:latin typeface="Footlight MT Light" panose="0204060206030A020304" pitchFamily="18" charset="0"/>
            </a:endParaRPr>
          </a:p>
          <a:p>
            <a:pPr marL="285750" indent="-285750">
              <a:buFont typeface="Wingdings" panose="05000000000000000000" pitchFamily="2" charset="2"/>
              <a:buChar char="Ø"/>
            </a:pPr>
            <a:r>
              <a:rPr lang="az-Latn-AZ" sz="2600" dirty="0">
                <a:solidFill>
                  <a:srgbClr val="C00000"/>
                </a:solidFill>
                <a:latin typeface="Footlight MT Light" panose="0204060206030A020304" pitchFamily="18" charset="0"/>
              </a:rPr>
              <a:t>Peşə zərərləri (küy, diqqətin, gözün daim gərginlikdə olması;</a:t>
            </a:r>
            <a:endParaRPr lang="az-Latn-AZ" sz="2600" dirty="0">
              <a:solidFill>
                <a:srgbClr val="C00000"/>
              </a:solidFill>
              <a:latin typeface="Footlight MT Light" panose="0204060206030A020304" pitchFamily="18" charset="0"/>
            </a:endParaRPr>
          </a:p>
          <a:p>
            <a:pPr marL="285750" indent="-285750">
              <a:buFont typeface="Wingdings" panose="05000000000000000000" pitchFamily="2" charset="2"/>
              <a:buChar char="Ø"/>
            </a:pPr>
            <a:r>
              <a:rPr lang="az-Latn-AZ" sz="2600" dirty="0">
                <a:solidFill>
                  <a:srgbClr val="C00000"/>
                </a:solidFill>
                <a:latin typeface="Footlight MT Light" panose="0204060206030A020304" pitchFamily="18" charset="0"/>
              </a:rPr>
              <a:t>Qidalanma xüsusiyyəətləri (xörək duzundan həddən ziyadə istifadə, kalsium çatışmazlığı);</a:t>
            </a:r>
            <a:endParaRPr lang="az-Latn-AZ" sz="2600" dirty="0">
              <a:solidFill>
                <a:srgbClr val="C00000"/>
              </a:solidFill>
              <a:latin typeface="Footlight MT Light" panose="0204060206030A020304" pitchFamily="18" charset="0"/>
            </a:endParaRPr>
          </a:p>
          <a:p>
            <a:pPr marL="285750" indent="-285750">
              <a:buFont typeface="Wingdings" panose="05000000000000000000" pitchFamily="2" charset="2"/>
              <a:buChar char="Ø"/>
            </a:pPr>
            <a:r>
              <a:rPr lang="az-Latn-AZ" sz="2600" dirty="0">
                <a:solidFill>
                  <a:srgbClr val="C00000"/>
                </a:solidFill>
                <a:latin typeface="Footlight MT Light" panose="0204060206030A020304" pitchFamily="18" charset="0"/>
              </a:rPr>
              <a:t>Beynin diensefal-hipotalamik quruluşunun yaşla bağlı dəyişməsi (klimaks dövrü);</a:t>
            </a:r>
            <a:endParaRPr lang="az-Latn-AZ" sz="2600" dirty="0">
              <a:solidFill>
                <a:srgbClr val="C00000"/>
              </a:solidFill>
              <a:latin typeface="Footlight MT Light" panose="0204060206030A020304" pitchFamily="18" charset="0"/>
            </a:endParaRPr>
          </a:p>
          <a:p>
            <a:pPr marL="285750" indent="-285750">
              <a:buFont typeface="Wingdings" panose="05000000000000000000" pitchFamily="2" charset="2"/>
              <a:buChar char="Ø"/>
            </a:pPr>
            <a:r>
              <a:rPr lang="az-Latn-AZ" sz="2600" dirty="0">
                <a:solidFill>
                  <a:srgbClr val="C00000"/>
                </a:solidFill>
                <a:latin typeface="Footlight MT Light" panose="0204060206030A020304" pitchFamily="18" charset="0"/>
              </a:rPr>
              <a:t>Kəllə zədələri;</a:t>
            </a:r>
            <a:endParaRPr lang="az-Latn-AZ" sz="2600" dirty="0">
              <a:solidFill>
                <a:srgbClr val="C00000"/>
              </a:solidFill>
              <a:latin typeface="Footlight MT Light" panose="0204060206030A020304" pitchFamily="18" charset="0"/>
            </a:endParaRPr>
          </a:p>
          <a:p>
            <a:pPr marL="285750" indent="-285750">
              <a:buFont typeface="Wingdings" panose="05000000000000000000" pitchFamily="2" charset="2"/>
              <a:buChar char="Ø"/>
            </a:pPr>
            <a:r>
              <a:rPr lang="az-Latn-AZ" sz="2600" dirty="0">
                <a:solidFill>
                  <a:srgbClr val="C00000"/>
                </a:solidFill>
                <a:latin typeface="Footlight MT Light" panose="0204060206030A020304" pitchFamily="18" charset="0"/>
              </a:rPr>
              <a:t>İntoksikasiya (spirtli içki, siqaretlə zəhərlənmə);</a:t>
            </a:r>
            <a:endParaRPr lang="az-Latn-AZ" sz="2600" dirty="0">
              <a:solidFill>
                <a:srgbClr val="C00000"/>
              </a:solidFill>
              <a:latin typeface="Footlight MT Light" panose="0204060206030A020304" pitchFamily="18" charset="0"/>
            </a:endParaRPr>
          </a:p>
          <a:p>
            <a:pPr marL="285750" indent="-285750">
              <a:buFont typeface="Wingdings" panose="05000000000000000000" pitchFamily="2" charset="2"/>
              <a:buChar char="Ø"/>
            </a:pPr>
            <a:r>
              <a:rPr lang="az-Latn-AZ" sz="2600" dirty="0">
                <a:solidFill>
                  <a:srgbClr val="C00000"/>
                </a:solidFill>
                <a:latin typeface="Footlight MT Light" panose="0204060206030A020304" pitchFamily="18" charset="0"/>
              </a:rPr>
              <a:t>Yağ (piy) mübadiləsinin pozulması.</a:t>
            </a:r>
            <a:endParaRPr lang="az-Latn-AZ" sz="2600" dirty="0">
              <a:solidFill>
                <a:srgbClr val="C00000"/>
              </a:solidFill>
              <a:latin typeface="Footlight MT Light" panose="0204060206030A020304" pitchFamily="18" charset="0"/>
            </a:endParaRPr>
          </a:p>
          <a:p>
            <a:r>
              <a:rPr lang="az-Latn-AZ" sz="2600" dirty="0">
                <a:solidFill>
                  <a:srgbClr val="C00000"/>
                </a:solidFill>
                <a:latin typeface="Footlight MT Light" panose="0204060206030A020304" pitchFamily="18" charset="0"/>
              </a:rPr>
              <a:t>HX-nin yaranmasında irsi faktorun rolu çox böyükdür.</a:t>
            </a:r>
            <a:endParaRPr lang="az-Latn-AZ" sz="2600" dirty="0">
              <a:solidFill>
                <a:srgbClr val="C00000"/>
              </a:solidFill>
              <a:latin typeface="Footlight MT Light" panose="0204060206030A020304" pitchFamily="18" charset="0"/>
            </a:endParaRPr>
          </a:p>
        </p:txBody>
      </p:sp>
      <p:sp>
        <p:nvSpPr>
          <p:cNvPr id="4" name="TextBox 3"/>
          <p:cNvSpPr txBox="1"/>
          <p:nvPr/>
        </p:nvSpPr>
        <p:spPr>
          <a:xfrm>
            <a:off x="623392" y="1276093"/>
            <a:ext cx="11305256" cy="369332"/>
          </a:xfrm>
          <a:prstGeom prst="rect">
            <a:avLst/>
          </a:prstGeom>
          <a:noFill/>
        </p:spPr>
        <p:txBody>
          <a:bodyPr wrap="square" rtlCol="0">
            <a:spAutoFit/>
          </a:bodyPr>
          <a:lstStyle/>
          <a:p>
            <a:endParaRPr lang="az-Latn-AZ" dirty="0">
              <a:solidFill>
                <a:srgbClr val="C00000"/>
              </a:solidFill>
              <a:latin typeface="Footlight MT Light" panose="0204060206030A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az-Latn-AZ" sz="6000" dirty="0">
                <a:solidFill>
                  <a:srgbClr val="C00000"/>
                </a:solidFill>
                <a:latin typeface="Footlight MT Light" panose="0204060206030A020304" pitchFamily="18" charset="0"/>
              </a:rPr>
              <a:t>patogenez</a:t>
            </a:r>
            <a:endParaRPr lang="en-US" sz="6000" dirty="0">
              <a:solidFill>
                <a:srgbClr val="C00000"/>
              </a:solidFill>
              <a:latin typeface="Footlight MT Light" panose="0204060206030A020304" pitchFamily="18" charset="0"/>
            </a:endParaRPr>
          </a:p>
        </p:txBody>
      </p:sp>
      <p:pic>
        <p:nvPicPr>
          <p:cNvPr id="5" name="Объект 4"/>
          <p:cNvPicPr>
            <a:picLocks noGrp="1" noChangeAspect="1"/>
          </p:cNvPicPr>
          <p:nvPr>
            <p:ph idx="1"/>
          </p:nvPr>
        </p:nvPicPr>
        <p:blipFill rotWithShape="1">
          <a:blip r:embed="rId1">
            <a:extLst>
              <a:ext uri="{28A0092B-C50C-407E-A947-70E740481C1C}">
                <a14:useLocalDpi xmlns:a14="http://schemas.microsoft.com/office/drawing/2010/main" val="0"/>
              </a:ext>
            </a:extLst>
          </a:blip>
          <a:srcRect l="1876" b="-474"/>
          <a:stretch>
            <a:fillRect/>
          </a:stretch>
        </p:blipFill>
        <p:spPr>
          <a:xfrm>
            <a:off x="4223792" y="2020505"/>
            <a:ext cx="7535371" cy="4043386"/>
          </a:xfrm>
          <a:prstGeom prst="rect">
            <a:avLst/>
          </a:prstGeom>
          <a:ln>
            <a:noFill/>
          </a:ln>
          <a:effectLst>
            <a:outerShdw blurRad="190500" algn="tl" rotWithShape="0">
              <a:srgbClr val="000000">
                <a:alpha val="70000"/>
              </a:srgbClr>
            </a:outerShdw>
          </a:effectLst>
        </p:spPr>
      </p:pic>
      <p:sp>
        <p:nvSpPr>
          <p:cNvPr id="6" name="TextBox 5"/>
          <p:cNvSpPr txBox="1"/>
          <p:nvPr/>
        </p:nvSpPr>
        <p:spPr>
          <a:xfrm>
            <a:off x="432836" y="2334038"/>
            <a:ext cx="3430915" cy="3416320"/>
          </a:xfrm>
          <a:prstGeom prst="rect">
            <a:avLst/>
          </a:prstGeom>
          <a:noFill/>
        </p:spPr>
        <p:txBody>
          <a:bodyPr wrap="square" rtlCol="0">
            <a:spAutoFit/>
          </a:bodyPr>
          <a:lstStyle/>
          <a:p>
            <a:pPr algn="ctr"/>
            <a:r>
              <a:rPr lang="az-Latn-AZ" sz="3600" dirty="0">
                <a:solidFill>
                  <a:srgbClr val="C00000"/>
                </a:solidFill>
                <a:latin typeface="Footlight MT Light" panose="0204060206030A020304" pitchFamily="18" charset="0"/>
              </a:rPr>
              <a:t>AT-nin səviyyəsi ürək atımından və ya ümumi periferik damar müqavimətindən asılıdır.</a:t>
            </a:r>
            <a:endParaRPr lang="en-US" sz="3600" dirty="0">
              <a:solidFill>
                <a:srgbClr val="C00000"/>
              </a:solidFill>
              <a:latin typeface="Footlight MT Light" panose="0204060206030A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Схема 17"/>
          <p:cNvGraphicFramePr/>
          <p:nvPr/>
        </p:nvGraphicFramePr>
        <p:xfrm>
          <a:off x="1952596" y="2285992"/>
          <a:ext cx="7715304" cy="403860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2" name="Текст 9"/>
          <p:cNvSpPr txBox="1"/>
          <p:nvPr/>
        </p:nvSpPr>
        <p:spPr>
          <a:xfrm>
            <a:off x="2166910" y="3286124"/>
            <a:ext cx="6786610" cy="1428760"/>
          </a:xfrm>
          <a:prstGeom prst="rect">
            <a:avLst/>
          </a:prstGeom>
        </p:spPr>
        <p:txBody>
          <a:bodyPr vert="horz" anchor="b">
            <a:normAutofit/>
          </a:bodyPr>
          <a:lstStyle/>
          <a:p>
            <a:pPr defTabSz="914400">
              <a:spcBef>
                <a:spcPts val="600"/>
              </a:spcBef>
              <a:buClr>
                <a:schemeClr val="tx2"/>
              </a:buClr>
              <a:buSzPct val="73000"/>
              <a:defRPr/>
            </a:pPr>
            <a:endParaRPr lang="ru-RU" sz="2400" dirty="0">
              <a:solidFill>
                <a:schemeClr val="accent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aphicFrame>
        <p:nvGraphicFramePr>
          <p:cNvPr id="3" name="Схема 2"/>
          <p:cNvGraphicFramePr/>
          <p:nvPr/>
        </p:nvGraphicFramePr>
        <p:xfrm>
          <a:off x="2303047" y="467251"/>
          <a:ext cx="7510899" cy="414949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Стрелка: изогнутая влево 3"/>
          <p:cNvSpPr/>
          <p:nvPr/>
        </p:nvSpPr>
        <p:spPr>
          <a:xfrm rot="5400000">
            <a:off x="2138892" y="3935839"/>
            <a:ext cx="1014562" cy="2387287"/>
          </a:xfrm>
          <a:prstGeom prst="curvedLeftArrow">
            <a:avLst>
              <a:gd name="adj1" fmla="val 27206"/>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Овал 7"/>
          <p:cNvSpPr/>
          <p:nvPr/>
        </p:nvSpPr>
        <p:spPr>
          <a:xfrm>
            <a:off x="111455" y="2395180"/>
            <a:ext cx="2975128" cy="22227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Latn-AZ" sz="2000" dirty="0">
                <a:latin typeface="Footlight MT Light" panose="0204060206030A020304" pitchFamily="18" charset="0"/>
              </a:rPr>
              <a:t>Daxili orqanlarda heç bir dəyişiklik olmadan meydana çıxır.Sərbəst nozoloji formadır.</a:t>
            </a:r>
            <a:endParaRPr lang="en-US" sz="2000" dirty="0">
              <a:latin typeface="Footlight MT Light" panose="0204060206030A020304" pitchFamily="18" charset="0"/>
            </a:endParaRPr>
          </a:p>
        </p:txBody>
      </p:sp>
      <p:sp>
        <p:nvSpPr>
          <p:cNvPr id="9" name="Стрелка: изогнутая вверх 8"/>
          <p:cNvSpPr/>
          <p:nvPr/>
        </p:nvSpPr>
        <p:spPr>
          <a:xfrm rot="154613">
            <a:off x="8576681" y="4665740"/>
            <a:ext cx="2202282" cy="101456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Овал 9"/>
          <p:cNvSpPr/>
          <p:nvPr/>
        </p:nvSpPr>
        <p:spPr>
          <a:xfrm>
            <a:off x="9089657" y="1916832"/>
            <a:ext cx="3102343" cy="27836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Latn-AZ" sz="1800" dirty="0">
                <a:latin typeface="Footlight MT Light" panose="0204060206030A020304" pitchFamily="18" charset="0"/>
              </a:rPr>
              <a:t>simptomatik hipertoniya - böyrək xəstəliklərində,endok-rin patologiyalarda,iri arteriyaların daralması və s. zamanı meydana çıxan A/T artmasıdır.</a:t>
            </a:r>
            <a:endParaRPr lang="ru-RU"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7408" y="2060848"/>
            <a:ext cx="9649072" cy="3922167"/>
          </a:xfrm>
          <a:prstGeom prst="rect">
            <a:avLst/>
          </a:prstGeom>
          <a:ln>
            <a:noFill/>
          </a:ln>
          <a:effectLst>
            <a:softEdge rad="112500"/>
          </a:effectLst>
        </p:spPr>
      </p:pic>
      <p:sp>
        <p:nvSpPr>
          <p:cNvPr id="9" name="Прямоугольник: скругленные углы 8"/>
          <p:cNvSpPr/>
          <p:nvPr/>
        </p:nvSpPr>
        <p:spPr>
          <a:xfrm>
            <a:off x="5669353" y="476672"/>
            <a:ext cx="5112568"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Latn-AZ" sz="3200" dirty="0">
                <a:latin typeface="Footlight MT Light" panose="0204060206030A020304" pitchFamily="18" charset="0"/>
              </a:rPr>
              <a:t>Birincili hipertoniyanın inkişaf mexanizmi</a:t>
            </a:r>
            <a:endParaRPr lang="en-US" sz="3200" dirty="0">
              <a:latin typeface="Footlight MT Light" panose="0204060206030A020304" pitchFamily="18" charset="0"/>
            </a:endParaRPr>
          </a:p>
        </p:txBody>
      </p:sp>
    </p:spTree>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767408" y="1468931"/>
          <a:ext cx="11089232" cy="541866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TextBox 2"/>
          <p:cNvSpPr txBox="1"/>
          <p:nvPr/>
        </p:nvSpPr>
        <p:spPr>
          <a:xfrm>
            <a:off x="4367808" y="548680"/>
            <a:ext cx="7248781" cy="1323439"/>
          </a:xfrm>
          <a:prstGeom prst="rect">
            <a:avLst/>
          </a:prstGeom>
          <a:noFill/>
        </p:spPr>
        <p:txBody>
          <a:bodyPr wrap="square" rtlCol="0">
            <a:spAutoFit/>
          </a:bodyPr>
          <a:lstStyle/>
          <a:p>
            <a:pPr algn="ctr"/>
            <a:r>
              <a:rPr lang="az-Latn-AZ" sz="4000" dirty="0">
                <a:solidFill>
                  <a:srgbClr val="C00000"/>
                </a:solidFill>
                <a:latin typeface="Footlight MT Light" panose="0204060206030A020304" pitchFamily="18" charset="0"/>
              </a:rPr>
              <a:t>AH-nın inkişafı səbəbləri ola bilər:</a:t>
            </a:r>
            <a:endParaRPr lang="en-US" sz="4000" dirty="0">
              <a:solidFill>
                <a:srgbClr val="C00000"/>
              </a:solidFill>
              <a:latin typeface="Footlight MT Light" panose="0204060206030A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914F1F52-0351-4B95-8766-53ADB515E783}"/>
                                            </p:graphicEl>
                                          </p:spTgt>
                                        </p:tgtEl>
                                        <p:attrNameLst>
                                          <p:attrName>style.visibility</p:attrName>
                                        </p:attrNameLst>
                                      </p:cBhvr>
                                      <p:to>
                                        <p:strVal val="visible"/>
                                      </p:to>
                                    </p:set>
                                    <p:animEffect transition="in" filter="fade">
                                      <p:cBhvr>
                                        <p:cTn id="7" dur="500"/>
                                        <p:tgtEl>
                                          <p:spTgt spid="2">
                                            <p:graphicEl>
                                              <a:dgm id="{914F1F52-0351-4B95-8766-53ADB515E783}"/>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FDD4C34B-40C3-4E6B-8235-22E5687800CE}"/>
                                            </p:graphicEl>
                                          </p:spTgt>
                                        </p:tgtEl>
                                        <p:attrNameLst>
                                          <p:attrName>style.visibility</p:attrName>
                                        </p:attrNameLst>
                                      </p:cBhvr>
                                      <p:to>
                                        <p:strVal val="visible"/>
                                      </p:to>
                                    </p:set>
                                    <p:animEffect transition="in" filter="fade">
                                      <p:cBhvr>
                                        <p:cTn id="10" dur="500"/>
                                        <p:tgtEl>
                                          <p:spTgt spid="2">
                                            <p:graphicEl>
                                              <a:dgm id="{FDD4C34B-40C3-4E6B-8235-22E5687800CE}"/>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graphicEl>
                                              <a:dgm id="{F3311B8A-2DAA-4A41-B4D1-6EF9AC00C77A}"/>
                                            </p:graphicEl>
                                          </p:spTgt>
                                        </p:tgtEl>
                                        <p:attrNameLst>
                                          <p:attrName>style.visibility</p:attrName>
                                        </p:attrNameLst>
                                      </p:cBhvr>
                                      <p:to>
                                        <p:strVal val="visible"/>
                                      </p:to>
                                    </p:set>
                                    <p:animEffect transition="in" filter="fade">
                                      <p:cBhvr>
                                        <p:cTn id="13" dur="500"/>
                                        <p:tgtEl>
                                          <p:spTgt spid="2">
                                            <p:graphicEl>
                                              <a:dgm id="{F3311B8A-2DAA-4A41-B4D1-6EF9AC00C77A}"/>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graphicEl>
                                              <a:dgm id="{B8265293-A966-4BA5-93F5-AD7AA74318AA}"/>
                                            </p:graphicEl>
                                          </p:spTgt>
                                        </p:tgtEl>
                                        <p:attrNameLst>
                                          <p:attrName>style.visibility</p:attrName>
                                        </p:attrNameLst>
                                      </p:cBhvr>
                                      <p:to>
                                        <p:strVal val="visible"/>
                                      </p:to>
                                    </p:set>
                                    <p:animEffect transition="in" filter="fade">
                                      <p:cBhvr>
                                        <p:cTn id="18" dur="500"/>
                                        <p:tgtEl>
                                          <p:spTgt spid="2">
                                            <p:graphicEl>
                                              <a:dgm id="{B8265293-A966-4BA5-93F5-AD7AA74318AA}"/>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graphicEl>
                                              <a:dgm id="{D6CF3212-504D-41D1-B45F-36C86A69A188}"/>
                                            </p:graphicEl>
                                          </p:spTgt>
                                        </p:tgtEl>
                                        <p:attrNameLst>
                                          <p:attrName>style.visibility</p:attrName>
                                        </p:attrNameLst>
                                      </p:cBhvr>
                                      <p:to>
                                        <p:strVal val="visible"/>
                                      </p:to>
                                    </p:set>
                                    <p:animEffect transition="in" filter="fade">
                                      <p:cBhvr>
                                        <p:cTn id="21" dur="500"/>
                                        <p:tgtEl>
                                          <p:spTgt spid="2">
                                            <p:graphicEl>
                                              <a:dgm id="{D6CF3212-504D-41D1-B45F-36C86A69A188}"/>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graphicEl>
                                              <a:dgm id="{4AC7364C-F1AB-43C4-BB8F-3340F5740251}"/>
                                            </p:graphicEl>
                                          </p:spTgt>
                                        </p:tgtEl>
                                        <p:attrNameLst>
                                          <p:attrName>style.visibility</p:attrName>
                                        </p:attrNameLst>
                                      </p:cBhvr>
                                      <p:to>
                                        <p:strVal val="visible"/>
                                      </p:to>
                                    </p:set>
                                    <p:animEffect transition="in" filter="fade">
                                      <p:cBhvr>
                                        <p:cTn id="26" dur="500"/>
                                        <p:tgtEl>
                                          <p:spTgt spid="2">
                                            <p:graphicEl>
                                              <a:dgm id="{4AC7364C-F1AB-43C4-BB8F-3340F5740251}"/>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graphicEl>
                                              <a:dgm id="{75434423-73FE-439A-9BB9-96CB532F3335}"/>
                                            </p:graphicEl>
                                          </p:spTgt>
                                        </p:tgtEl>
                                        <p:attrNameLst>
                                          <p:attrName>style.visibility</p:attrName>
                                        </p:attrNameLst>
                                      </p:cBhvr>
                                      <p:to>
                                        <p:strVal val="visible"/>
                                      </p:to>
                                    </p:set>
                                    <p:animEffect transition="in" filter="fade">
                                      <p:cBhvr>
                                        <p:cTn id="29" dur="500"/>
                                        <p:tgtEl>
                                          <p:spTgt spid="2">
                                            <p:graphicEl>
                                              <a:dgm id="{75434423-73FE-439A-9BB9-96CB532F333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519936" y="781050"/>
            <a:ext cx="5667375" cy="5295900"/>
          </a:xfrm>
          <a:prstGeom prst="rect">
            <a:avLst/>
          </a:prstGeom>
        </p:spPr>
      </p:pic>
      <p:sp>
        <p:nvSpPr>
          <p:cNvPr id="6" name="TextBox 5"/>
          <p:cNvSpPr txBox="1"/>
          <p:nvPr/>
        </p:nvSpPr>
        <p:spPr>
          <a:xfrm>
            <a:off x="767408" y="2852936"/>
            <a:ext cx="3312368" cy="1938992"/>
          </a:xfrm>
          <a:prstGeom prst="rect">
            <a:avLst/>
          </a:prstGeom>
          <a:noFill/>
        </p:spPr>
        <p:txBody>
          <a:bodyPr wrap="square" rtlCol="0">
            <a:spAutoFit/>
          </a:bodyPr>
          <a:lstStyle/>
          <a:p>
            <a:pPr algn="ctr"/>
            <a:r>
              <a:rPr lang="az-Latn-AZ" sz="4000" dirty="0">
                <a:solidFill>
                  <a:srgbClr val="C00000"/>
                </a:solidFill>
                <a:latin typeface="Footlight MT Light" panose="0204060206030A020304" pitchFamily="18" charset="0"/>
              </a:rPr>
              <a:t>AT-nin tənzimlənməsində RAAS rolu</a:t>
            </a:r>
            <a:endParaRPr lang="en-US" sz="4000" dirty="0">
              <a:solidFill>
                <a:srgbClr val="C00000"/>
              </a:solidFill>
              <a:latin typeface="Footlight MT Light" panose="0204060206030A020304" pitchFamily="18" charset="0"/>
            </a:endParaRPr>
          </a:p>
        </p:txBody>
      </p:sp>
    </p:spTree>
  </p:cSld>
  <p:clrMapOvr>
    <a:masterClrMapping/>
  </p:clrMapOvr>
  <p:transition spd="med">
    <p:pull/>
  </p:transition>
</p:sld>
</file>

<file path=ppt/theme/theme1.xml><?xml version="1.0" encoding="utf-8"?>
<a:theme xmlns:a="http://schemas.openxmlformats.org/drawingml/2006/main" name="След самолета">
  <a:themeElements>
    <a:clrScheme name="След самолета">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След самолета">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ед самолета">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След самолета</Template>
  <TotalTime>0</TotalTime>
  <Words>6005</Words>
  <Application>WPS Presentation</Application>
  <PresentationFormat>Широкоэкранный</PresentationFormat>
  <Paragraphs>127</Paragraphs>
  <Slides>32</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32</vt:i4>
      </vt:variant>
    </vt:vector>
  </HeadingPairs>
  <TitlesOfParts>
    <vt:vector size="47" baseType="lpstr">
      <vt:lpstr>Arial</vt:lpstr>
      <vt:lpstr>SimSun</vt:lpstr>
      <vt:lpstr>Wingdings</vt:lpstr>
      <vt:lpstr>Algerian</vt:lpstr>
      <vt:lpstr>Bookman Old Style</vt:lpstr>
      <vt:lpstr>Footlight MT Light</vt:lpstr>
      <vt:lpstr>Arial Unicode MS</vt:lpstr>
      <vt:lpstr>Microsoft YaHei</vt:lpstr>
      <vt:lpstr>Arial Unicode MS</vt:lpstr>
      <vt:lpstr>Century Gothic</vt:lpstr>
      <vt:lpstr>Calibri</vt:lpstr>
      <vt:lpstr>Comic Sans MS</vt:lpstr>
      <vt:lpstr>Constantia</vt:lpstr>
      <vt:lpstr>Candara</vt:lpstr>
      <vt:lpstr>След самолета</vt:lpstr>
      <vt:lpstr>HİPERTONİYA XƏSTƏLİYİ</vt:lpstr>
      <vt:lpstr>PowerPoint 演示文稿</vt:lpstr>
      <vt:lpstr>PowerPoint 演示文稿</vt:lpstr>
      <vt:lpstr>PowerPoint 演示文稿</vt:lpstr>
      <vt:lpstr>patogenez</vt:lpstr>
      <vt:lpstr>PowerPoint 演示文稿</vt:lpstr>
      <vt:lpstr>PowerPoint 演示文稿</vt:lpstr>
      <vt:lpstr>PowerPoint 演示文稿</vt:lpstr>
      <vt:lpstr>PowerPoint 演示文稿</vt:lpstr>
      <vt:lpstr>PowerPoint 演示文稿</vt:lpstr>
      <vt:lpstr>PATOLOJİ ANATOMİYASI</vt:lpstr>
      <vt:lpstr>Xəstəliyin mərhələləri</vt:lpstr>
      <vt:lpstr>PowerPoint 演示文稿</vt:lpstr>
      <vt:lpstr>PowerPoint 演示文稿</vt:lpstr>
      <vt:lpstr>PowerPoint 演示文稿</vt:lpstr>
      <vt:lpstr>PowerPoint 演示文稿</vt:lpstr>
      <vt:lpstr>Hipertonik krizlər</vt:lpstr>
      <vt:lpstr>PowerPoint 演示文稿</vt:lpstr>
      <vt:lpstr>PowerPoint 演示文稿</vt:lpstr>
      <vt:lpstr>PowerPoint 演示文稿</vt:lpstr>
      <vt:lpstr>PowerPoint 演示文稿</vt:lpstr>
      <vt:lpstr>PowerPoint 演示文稿</vt:lpstr>
      <vt:lpstr>Rentgen müayinə</vt:lpstr>
      <vt:lpstr>PowerPoint 演示文稿</vt:lpstr>
      <vt:lpstr>SÜRƏTLƏ İNKİŞAF EDƏN FORMA</vt:lpstr>
      <vt:lpstr>XOŞXASSƏLİ FORMA</vt:lpstr>
      <vt:lpstr>PowerPoint 演示文稿</vt:lpstr>
      <vt:lpstr>PowerPoint 演示文稿</vt:lpstr>
      <vt:lpstr>Müalicə</vt:lpstr>
      <vt:lpstr>PowerPoint 演示文稿</vt:lpstr>
      <vt:lpstr>PowerPoint 演示文稿</vt:lpstr>
      <vt:lpstr>PowerPoint 演示文稿</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HİPERTONİYA XƏSTƏLİYİ</dc:title>
  <dc:creator>Admin</dc:creator>
  <cp:lastModifiedBy>HELLO</cp:lastModifiedBy>
  <cp:revision>30</cp:revision>
  <dcterms:created xsi:type="dcterms:W3CDTF">2001-12-31T20:03:00Z</dcterms:created>
  <dcterms:modified xsi:type="dcterms:W3CDTF">2023-10-24T18:48:54Z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4F83C128398A42F5806071BF379C040A_13</vt:lpwstr>
  </property>
  <property fmtid="{D5CDD505-2E9C-101B-9397-08002B2CF9AE}" pid="3" name="KSOProductBuildVer">
    <vt:lpwstr>1033-12.2.0.13266</vt:lpwstr>
  </property>
</Properties>
</file>