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0" r:id="rId3"/>
    <p:sldId id="311" r:id="rId4"/>
    <p:sldId id="294" r:id="rId5"/>
    <p:sldId id="295" r:id="rId6"/>
    <p:sldId id="297" r:id="rId7"/>
    <p:sldId id="298" r:id="rId8"/>
    <p:sldId id="299" r:id="rId9"/>
    <p:sldId id="300" r:id="rId10"/>
    <p:sldId id="303" r:id="rId11"/>
    <p:sldId id="301" r:id="rId12"/>
    <p:sldId id="302" r:id="rId13"/>
    <p:sldId id="304" r:id="rId14"/>
    <p:sldId id="305" r:id="rId15"/>
    <p:sldId id="306" r:id="rId16"/>
    <p:sldId id="308" r:id="rId17"/>
    <p:sldId id="309" r:id="rId18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DA37D80-6434-44D0-A028-1B22A696006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72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32A9B-683F-40B5-8780-B886CB9C6595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B1776A-F6E9-4395-8439-DDFF8E372CC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sz="1600" dirty="0">
              <a:latin typeface="Footlight MT Light" panose="0204060206030A020304" pitchFamily="18" charset="0"/>
              <a:cs typeface="Arial" panose="020B0604020202020204" pitchFamily="34" charset="0"/>
            </a:rPr>
            <a:t>BİRİNCİLİ HİPOTİREOZ</a:t>
          </a:r>
          <a:endParaRPr lang="en-US" sz="1600" dirty="0">
            <a:latin typeface="Footlight MT Light" panose="0204060206030A020304" pitchFamily="18" charset="0"/>
          </a:endParaRPr>
        </a:p>
      </dgm:t>
    </dgm:pt>
    <dgm:pt modelId="{DB5593C7-0CE6-4CBC-BFF0-C41F4643BBE8}" cxnId="{6A6C45CE-8EB0-4989-9793-996C727D5341}" type="parTrans">
      <dgm:prSet/>
      <dgm:spPr/>
      <dgm:t>
        <a:bodyPr/>
        <a:lstStyle/>
        <a:p>
          <a:endParaRPr lang="en-US"/>
        </a:p>
      </dgm:t>
    </dgm:pt>
    <dgm:pt modelId="{7E413F32-C969-4AD1-81A9-B788C21ECBF9}" cxnId="{6A6C45CE-8EB0-4989-9793-996C727D5341}" type="sibTrans">
      <dgm:prSet/>
      <dgm:spPr/>
      <dgm:t>
        <a:bodyPr/>
        <a:lstStyle/>
        <a:p>
          <a:endParaRPr lang="en-US"/>
        </a:p>
      </dgm:t>
    </dgm:pt>
    <dgm:pt modelId="{03F2934A-82A2-4D8A-BC40-479307D87E3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1600" dirty="0">
              <a:latin typeface="Footlight MT Light" panose="0204060206030A020304" pitchFamily="18" charset="0"/>
            </a:rPr>
            <a:t>ANADANG</a:t>
          </a:r>
          <a:r>
            <a:rPr lang="az-Latn-AZ" sz="1600" dirty="0">
              <a:latin typeface="Footlight MT Light" panose="0204060206030A020304" pitchFamily="18" charset="0"/>
            </a:rPr>
            <a:t>ƏLMƏ</a:t>
          </a:r>
          <a:endParaRPr lang="en-US" sz="1600" dirty="0">
            <a:latin typeface="Footlight MT Light" panose="0204060206030A020304" pitchFamily="18" charset="0"/>
          </a:endParaRPr>
        </a:p>
      </dgm:t>
    </dgm:pt>
    <dgm:pt modelId="{EA9B81DC-DEC6-4F16-A00D-AAEF54F00626}" cxnId="{0149C192-63FE-4A5C-8B98-C1400D45256C}" type="parTrans">
      <dgm:prSet/>
      <dgm:spPr/>
      <dgm:t>
        <a:bodyPr/>
        <a:lstStyle/>
        <a:p>
          <a:endParaRPr lang="en-US"/>
        </a:p>
      </dgm:t>
    </dgm:pt>
    <dgm:pt modelId="{F5724622-19BF-46F5-BF46-DC72C1F59009}" cxnId="{0149C192-63FE-4A5C-8B98-C1400D45256C}" type="sibTrans">
      <dgm:prSet/>
      <dgm:spPr/>
      <dgm:t>
        <a:bodyPr/>
        <a:lstStyle/>
        <a:p>
          <a:endParaRPr lang="en-US"/>
        </a:p>
      </dgm:t>
    </dgm:pt>
    <dgm:pt modelId="{D8EB489D-9FEE-42EB-83E5-348833643BA1}">
      <dgm:prSet phldrT="[Текст]" custT="1"/>
      <dgm:spPr/>
      <dgm:t>
        <a:bodyPr/>
        <a:lstStyle/>
        <a:p>
          <a:r>
            <a:rPr lang="az-Latn-AZ" sz="1600" dirty="0">
              <a:latin typeface="Footlight MT Light" panose="0204060206030A020304" pitchFamily="18" charset="0"/>
            </a:rPr>
            <a:t>Qalxanabənzər vəzin inkişaf qüsuru</a:t>
          </a:r>
          <a:endParaRPr lang="en-US" sz="1600" dirty="0">
            <a:latin typeface="Footlight MT Light" panose="0204060206030A020304" pitchFamily="18" charset="0"/>
          </a:endParaRPr>
        </a:p>
      </dgm:t>
    </dgm:pt>
    <dgm:pt modelId="{E98E68C3-336A-46AB-8D60-B4E96F809387}" cxnId="{B32F3CDA-580A-491A-8985-1F96EA7D6480}" type="parTrans">
      <dgm:prSet/>
      <dgm:spPr/>
      <dgm:t>
        <a:bodyPr/>
        <a:lstStyle/>
        <a:p>
          <a:endParaRPr lang="en-US"/>
        </a:p>
      </dgm:t>
    </dgm:pt>
    <dgm:pt modelId="{4E19AFEC-1F8F-4991-A39E-691FE294C89B}" cxnId="{B32F3CDA-580A-491A-8985-1F96EA7D6480}" type="sibTrans">
      <dgm:prSet/>
      <dgm:spPr/>
      <dgm:t>
        <a:bodyPr/>
        <a:lstStyle/>
        <a:p>
          <a:endParaRPr lang="en-US"/>
        </a:p>
      </dgm:t>
    </dgm:pt>
    <dgm:pt modelId="{69D0FA84-D81F-4BB9-94AA-8A6754A3949B}">
      <dgm:prSet phldrT="[Текст]" custT="1"/>
      <dgm:spPr/>
      <dgm:t>
        <a:bodyPr/>
        <a:lstStyle/>
        <a:p>
          <a:r>
            <a:rPr lang="az-Latn-AZ" sz="1600" dirty="0">
              <a:latin typeface="Footlight MT Light" panose="0204060206030A020304" pitchFamily="18" charset="0"/>
            </a:rPr>
            <a:t>Yod mübadiləsinin genetik qüsurları</a:t>
          </a:r>
          <a:endParaRPr lang="en-US" sz="1600" dirty="0">
            <a:latin typeface="Footlight MT Light" panose="0204060206030A020304" pitchFamily="18" charset="0"/>
          </a:endParaRPr>
        </a:p>
      </dgm:t>
    </dgm:pt>
    <dgm:pt modelId="{8762AB3B-77AA-4E82-8FF1-4781D2C724CF}" cxnId="{0536E151-1E1C-447F-AE26-3E2ADB17AD97}" type="parTrans">
      <dgm:prSet/>
      <dgm:spPr/>
      <dgm:t>
        <a:bodyPr/>
        <a:lstStyle/>
        <a:p>
          <a:endParaRPr lang="en-US"/>
        </a:p>
      </dgm:t>
    </dgm:pt>
    <dgm:pt modelId="{2875D380-E441-40AA-9A3C-FA45D32387A4}" cxnId="{0536E151-1E1C-447F-AE26-3E2ADB17AD97}" type="sibTrans">
      <dgm:prSet/>
      <dgm:spPr/>
      <dgm:t>
        <a:bodyPr/>
        <a:lstStyle/>
        <a:p>
          <a:endParaRPr lang="en-US"/>
        </a:p>
      </dgm:t>
    </dgm:pt>
    <dgm:pt modelId="{D6C3E34B-6AE5-4F6E-B964-55F97DFF7F7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sz="1600" dirty="0">
              <a:latin typeface="Footlight MT Light" panose="0204060206030A020304" pitchFamily="18" charset="0"/>
            </a:rPr>
            <a:t>QAZANILMA</a:t>
          </a:r>
          <a:endParaRPr lang="en-US" sz="1600" dirty="0">
            <a:latin typeface="Footlight MT Light" panose="0204060206030A020304" pitchFamily="18" charset="0"/>
          </a:endParaRPr>
        </a:p>
      </dgm:t>
    </dgm:pt>
    <dgm:pt modelId="{4FE25F16-60BB-483C-BEFE-81DC7BBCE4F1}" cxnId="{A556B5EA-91FB-4800-80B0-D67160BBC698}" type="parTrans">
      <dgm:prSet/>
      <dgm:spPr/>
      <dgm:t>
        <a:bodyPr/>
        <a:lstStyle/>
        <a:p>
          <a:endParaRPr lang="en-US"/>
        </a:p>
      </dgm:t>
    </dgm:pt>
    <dgm:pt modelId="{0F357C5D-F21E-467A-B17C-EB8A9A2601C6}" cxnId="{A556B5EA-91FB-4800-80B0-D67160BBC698}" type="sibTrans">
      <dgm:prSet/>
      <dgm:spPr/>
      <dgm:t>
        <a:bodyPr/>
        <a:lstStyle/>
        <a:p>
          <a:endParaRPr lang="en-US"/>
        </a:p>
      </dgm:t>
    </dgm:pt>
    <dgm:pt modelId="{CEE67154-7D02-4BF4-9966-83F7B2B3AD0A}">
      <dgm:prSet phldrT="[Текст]" custT="1"/>
      <dgm:spPr/>
      <dgm:t>
        <a:bodyPr/>
        <a:lstStyle/>
        <a:p>
          <a:r>
            <a:rPr lang="az-Latn-AZ" sz="1600" dirty="0">
              <a:latin typeface="Footlight MT Light" panose="0204060206030A020304" pitchFamily="18" charset="0"/>
            </a:rPr>
            <a:t>Autoimmun tireoidit</a:t>
          </a:r>
          <a:endParaRPr lang="en-US" sz="1600" dirty="0">
            <a:latin typeface="Footlight MT Light" panose="0204060206030A020304" pitchFamily="18" charset="0"/>
          </a:endParaRPr>
        </a:p>
      </dgm:t>
    </dgm:pt>
    <dgm:pt modelId="{142A7168-979C-442B-BC53-E65ACBE14C46}" cxnId="{E1562E90-E7FF-4845-A86F-6BEC5B89089B}" type="parTrans">
      <dgm:prSet/>
      <dgm:spPr/>
      <dgm:t>
        <a:bodyPr/>
        <a:lstStyle/>
        <a:p>
          <a:endParaRPr lang="en-US"/>
        </a:p>
      </dgm:t>
    </dgm:pt>
    <dgm:pt modelId="{8303FF95-4B01-47A3-B0B9-9B6577C789D7}" cxnId="{E1562E90-E7FF-4845-A86F-6BEC5B89089B}" type="sibTrans">
      <dgm:prSet/>
      <dgm:spPr/>
      <dgm:t>
        <a:bodyPr/>
        <a:lstStyle/>
        <a:p>
          <a:endParaRPr lang="en-US"/>
        </a:p>
      </dgm:t>
    </dgm:pt>
    <dgm:pt modelId="{C76F95C5-7189-4896-95E8-A6636B4366D1}">
      <dgm:prSet phldrT="[Текст]" custT="1"/>
      <dgm:spPr/>
      <dgm:t>
        <a:bodyPr/>
        <a:lstStyle/>
        <a:p>
          <a:r>
            <a:rPr lang="az-Latn-AZ" sz="1600" dirty="0">
              <a:latin typeface="Footlight MT Light" panose="0204060206030A020304" pitchFamily="18" charset="0"/>
            </a:rPr>
            <a:t>Tireotrop hormonlara qarşı irsi rezistentlik</a:t>
          </a:r>
          <a:endParaRPr lang="en-US" sz="1600" dirty="0">
            <a:latin typeface="Footlight MT Light" panose="0204060206030A020304" pitchFamily="18" charset="0"/>
          </a:endParaRPr>
        </a:p>
      </dgm:t>
    </dgm:pt>
    <dgm:pt modelId="{D0E250B6-6734-4B1D-8790-6AD42F584037}" cxnId="{E1A05811-58EC-474D-B062-F475704DBC34}" type="parTrans">
      <dgm:prSet/>
      <dgm:spPr/>
      <dgm:t>
        <a:bodyPr/>
        <a:lstStyle/>
        <a:p>
          <a:endParaRPr lang="en-US"/>
        </a:p>
      </dgm:t>
    </dgm:pt>
    <dgm:pt modelId="{4B61CE3C-3304-4645-84A1-8D701BDFE07A}" cxnId="{E1A05811-58EC-474D-B062-F475704DBC34}" type="sibTrans">
      <dgm:prSet/>
      <dgm:spPr/>
      <dgm:t>
        <a:bodyPr/>
        <a:lstStyle/>
        <a:p>
          <a:endParaRPr lang="en-US"/>
        </a:p>
      </dgm:t>
    </dgm:pt>
    <dgm:pt modelId="{F689C217-FA69-40C5-8098-9E5B25D22BE5}">
      <dgm:prSet phldrT="[Текст]" custT="1"/>
      <dgm:spPr/>
      <dgm:t>
        <a:bodyPr/>
        <a:lstStyle/>
        <a:p>
          <a:r>
            <a:rPr lang="az-Latn-AZ" sz="1600" dirty="0">
              <a:latin typeface="Footlight MT Light" panose="0204060206030A020304" pitchFamily="18" charset="0"/>
            </a:rPr>
            <a:t>Yod çatışmazlığı</a:t>
          </a:r>
          <a:endParaRPr lang="en-US" sz="1500" dirty="0">
            <a:latin typeface="Footlight MT Light" panose="0204060206030A020304" pitchFamily="18" charset="0"/>
          </a:endParaRPr>
        </a:p>
      </dgm:t>
    </dgm:pt>
    <dgm:pt modelId="{510A7B39-D5E9-4745-B2F3-B0D189B476A6}" cxnId="{CE81AD3C-2488-4B99-96F5-3890B00EACD9}" type="parTrans">
      <dgm:prSet/>
      <dgm:spPr/>
      <dgm:t>
        <a:bodyPr/>
        <a:lstStyle/>
        <a:p>
          <a:endParaRPr lang="en-US"/>
        </a:p>
      </dgm:t>
    </dgm:pt>
    <dgm:pt modelId="{AFAFC3A9-9A5C-4604-9DC1-D3EC70E35FF8}" cxnId="{CE81AD3C-2488-4B99-96F5-3890B00EACD9}" type="sibTrans">
      <dgm:prSet/>
      <dgm:spPr/>
      <dgm:t>
        <a:bodyPr/>
        <a:lstStyle/>
        <a:p>
          <a:endParaRPr lang="en-US"/>
        </a:p>
      </dgm:t>
    </dgm:pt>
    <dgm:pt modelId="{4F5BBC2B-5563-4FF6-9B46-67061FFBF2FE}">
      <dgm:prSet phldrT="[Текст]" custT="1"/>
      <dgm:spPr/>
      <dgm:t>
        <a:bodyPr/>
        <a:lstStyle/>
        <a:p>
          <a:r>
            <a:rPr lang="az-Latn-AZ" sz="1600" dirty="0">
              <a:latin typeface="Footlight MT Light" panose="0204060206030A020304" pitchFamily="18" charset="0"/>
            </a:rPr>
            <a:t>Yatrogen amillər</a:t>
          </a:r>
          <a:endParaRPr lang="en-US" sz="1600" dirty="0">
            <a:latin typeface="Footlight MT Light" panose="0204060206030A020304" pitchFamily="18" charset="0"/>
          </a:endParaRPr>
        </a:p>
      </dgm:t>
    </dgm:pt>
    <dgm:pt modelId="{B57AAF31-ECD0-4563-9C46-9F03F80C7AC4}" cxnId="{8E827845-ED1A-4710-8B2E-79B5BB8D2A2F}" type="parTrans">
      <dgm:prSet/>
      <dgm:spPr/>
      <dgm:t>
        <a:bodyPr/>
        <a:lstStyle/>
        <a:p>
          <a:endParaRPr lang="en-US"/>
        </a:p>
      </dgm:t>
    </dgm:pt>
    <dgm:pt modelId="{28CE74BD-4DBF-4F29-BFE8-A345CB6988E6}" cxnId="{8E827845-ED1A-4710-8B2E-79B5BB8D2A2F}" type="sibTrans">
      <dgm:prSet/>
      <dgm:spPr/>
      <dgm:t>
        <a:bodyPr/>
        <a:lstStyle/>
        <a:p>
          <a:endParaRPr lang="en-US"/>
        </a:p>
      </dgm:t>
    </dgm:pt>
    <dgm:pt modelId="{86ECDEFD-3234-498B-9297-F6E8DE62341B}" type="pres">
      <dgm:prSet presAssocID="{79832A9B-683F-40B5-8780-B886CB9C65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F123EB-CA71-448F-9228-25A0F1E139D4}" type="pres">
      <dgm:prSet presAssocID="{73B1776A-F6E9-4395-8439-DDFF8E372CC2}" presName="hierRoot1" presStyleCnt="0"/>
      <dgm:spPr/>
    </dgm:pt>
    <dgm:pt modelId="{4DC24482-0FE9-4CB7-860A-0951C2BC08FE}" type="pres">
      <dgm:prSet presAssocID="{73B1776A-F6E9-4395-8439-DDFF8E372CC2}" presName="composite" presStyleCnt="0"/>
      <dgm:spPr/>
    </dgm:pt>
    <dgm:pt modelId="{D80DF97F-D82F-4617-95F0-5B529052E5BC}" type="pres">
      <dgm:prSet presAssocID="{73B1776A-F6E9-4395-8439-DDFF8E372CC2}" presName="background" presStyleLbl="node0" presStyleIdx="0" presStyleCnt="1"/>
      <dgm:spPr/>
    </dgm:pt>
    <dgm:pt modelId="{D9A15520-9B29-4901-8E67-337307E36109}" type="pres">
      <dgm:prSet presAssocID="{73B1776A-F6E9-4395-8439-DDFF8E372CC2}" presName="text" presStyleLbl="fgAcc0" presStyleIdx="0" presStyleCnt="1">
        <dgm:presLayoutVars>
          <dgm:chPref val="3"/>
        </dgm:presLayoutVars>
      </dgm:prSet>
      <dgm:spPr/>
    </dgm:pt>
    <dgm:pt modelId="{7353DC85-DF7C-4DF5-9D47-E7810EBB0388}" type="pres">
      <dgm:prSet presAssocID="{73B1776A-F6E9-4395-8439-DDFF8E372CC2}" presName="hierChild2" presStyleCnt="0"/>
      <dgm:spPr/>
    </dgm:pt>
    <dgm:pt modelId="{D1995990-4B37-4C65-B462-CC07CBD4C8F4}" type="pres">
      <dgm:prSet presAssocID="{EA9B81DC-DEC6-4F16-A00D-AAEF54F00626}" presName="Name10" presStyleLbl="parChTrans1D2" presStyleIdx="0" presStyleCnt="2"/>
      <dgm:spPr/>
    </dgm:pt>
    <dgm:pt modelId="{D35ABC0F-CBB1-4DD8-A645-338672FCC343}" type="pres">
      <dgm:prSet presAssocID="{03F2934A-82A2-4D8A-BC40-479307D87E31}" presName="hierRoot2" presStyleCnt="0"/>
      <dgm:spPr/>
    </dgm:pt>
    <dgm:pt modelId="{2CB30F74-D449-4AB7-9AB8-2EFCBFA6E6ED}" type="pres">
      <dgm:prSet presAssocID="{03F2934A-82A2-4D8A-BC40-479307D87E31}" presName="composite2" presStyleCnt="0"/>
      <dgm:spPr/>
    </dgm:pt>
    <dgm:pt modelId="{1C90AEEE-2CDB-42BF-83BE-016FF3498D43}" type="pres">
      <dgm:prSet presAssocID="{03F2934A-82A2-4D8A-BC40-479307D87E31}" presName="background2" presStyleLbl="node2" presStyleIdx="0" presStyleCnt="2"/>
      <dgm:spPr/>
    </dgm:pt>
    <dgm:pt modelId="{767A37B0-8A3D-45D2-B616-F21F7D7B32CD}" type="pres">
      <dgm:prSet presAssocID="{03F2934A-82A2-4D8A-BC40-479307D87E31}" presName="text2" presStyleLbl="fgAcc2" presStyleIdx="0" presStyleCnt="2" custScaleX="106992">
        <dgm:presLayoutVars>
          <dgm:chPref val="3"/>
        </dgm:presLayoutVars>
      </dgm:prSet>
      <dgm:spPr/>
    </dgm:pt>
    <dgm:pt modelId="{E3635E8F-BF39-467B-BFEA-EE62465174FE}" type="pres">
      <dgm:prSet presAssocID="{03F2934A-82A2-4D8A-BC40-479307D87E31}" presName="hierChild3" presStyleCnt="0"/>
      <dgm:spPr/>
    </dgm:pt>
    <dgm:pt modelId="{4B0B61C2-0E1D-45A6-B68E-C982E5C84C6D}" type="pres">
      <dgm:prSet presAssocID="{E98E68C3-336A-46AB-8D60-B4E96F809387}" presName="Name17" presStyleLbl="parChTrans1D3" presStyleIdx="0" presStyleCnt="6"/>
      <dgm:spPr/>
    </dgm:pt>
    <dgm:pt modelId="{CB23E6D3-507B-4188-8968-99887C974235}" type="pres">
      <dgm:prSet presAssocID="{D8EB489D-9FEE-42EB-83E5-348833643BA1}" presName="hierRoot3" presStyleCnt="0"/>
      <dgm:spPr/>
    </dgm:pt>
    <dgm:pt modelId="{55396FD2-20BD-4735-AE25-D3634F0812EB}" type="pres">
      <dgm:prSet presAssocID="{D8EB489D-9FEE-42EB-83E5-348833643BA1}" presName="composite3" presStyleCnt="0"/>
      <dgm:spPr/>
    </dgm:pt>
    <dgm:pt modelId="{046EE6EE-B6F6-4966-A431-B7ED1BCEE829}" type="pres">
      <dgm:prSet presAssocID="{D8EB489D-9FEE-42EB-83E5-348833643BA1}" presName="background3" presStyleLbl="node3" presStyleIdx="0" presStyleCnt="6"/>
      <dgm:spPr/>
    </dgm:pt>
    <dgm:pt modelId="{F9348312-EF6A-4E4D-B992-720D4688128D}" type="pres">
      <dgm:prSet presAssocID="{D8EB489D-9FEE-42EB-83E5-348833643BA1}" presName="text3" presStyleLbl="fgAcc3" presStyleIdx="0" presStyleCnt="6">
        <dgm:presLayoutVars>
          <dgm:chPref val="3"/>
        </dgm:presLayoutVars>
      </dgm:prSet>
      <dgm:spPr/>
    </dgm:pt>
    <dgm:pt modelId="{57A7BAAA-EF66-43B9-B421-09EDA5F93182}" type="pres">
      <dgm:prSet presAssocID="{D8EB489D-9FEE-42EB-83E5-348833643BA1}" presName="hierChild4" presStyleCnt="0"/>
      <dgm:spPr/>
    </dgm:pt>
    <dgm:pt modelId="{6A5C98B9-DDEA-4D40-BAFA-3DF2A78594B6}" type="pres">
      <dgm:prSet presAssocID="{8762AB3B-77AA-4E82-8FF1-4781D2C724CF}" presName="Name17" presStyleLbl="parChTrans1D3" presStyleIdx="1" presStyleCnt="6"/>
      <dgm:spPr/>
    </dgm:pt>
    <dgm:pt modelId="{553AC70C-FDCB-4B98-9A08-176593285750}" type="pres">
      <dgm:prSet presAssocID="{69D0FA84-D81F-4BB9-94AA-8A6754A3949B}" presName="hierRoot3" presStyleCnt="0"/>
      <dgm:spPr/>
    </dgm:pt>
    <dgm:pt modelId="{CCD21E28-4861-4A7F-A236-D179861C429B}" type="pres">
      <dgm:prSet presAssocID="{69D0FA84-D81F-4BB9-94AA-8A6754A3949B}" presName="composite3" presStyleCnt="0"/>
      <dgm:spPr/>
    </dgm:pt>
    <dgm:pt modelId="{B7DC7B36-E6B3-4B86-9418-9FA164E96226}" type="pres">
      <dgm:prSet presAssocID="{69D0FA84-D81F-4BB9-94AA-8A6754A3949B}" presName="background3" presStyleLbl="node3" presStyleIdx="1" presStyleCnt="6"/>
      <dgm:spPr/>
    </dgm:pt>
    <dgm:pt modelId="{3D7240D7-6108-4AC1-ACCE-1CE5AD9EE65A}" type="pres">
      <dgm:prSet presAssocID="{69D0FA84-D81F-4BB9-94AA-8A6754A3949B}" presName="text3" presStyleLbl="fgAcc3" presStyleIdx="1" presStyleCnt="6">
        <dgm:presLayoutVars>
          <dgm:chPref val="3"/>
        </dgm:presLayoutVars>
      </dgm:prSet>
      <dgm:spPr/>
    </dgm:pt>
    <dgm:pt modelId="{E5C2BB26-0B7D-4FD5-864E-E8532C2434F8}" type="pres">
      <dgm:prSet presAssocID="{69D0FA84-D81F-4BB9-94AA-8A6754A3949B}" presName="hierChild4" presStyleCnt="0"/>
      <dgm:spPr/>
    </dgm:pt>
    <dgm:pt modelId="{799CD72E-589C-49CB-A91C-FD114E63A883}" type="pres">
      <dgm:prSet presAssocID="{D0E250B6-6734-4B1D-8790-6AD42F584037}" presName="Name17" presStyleLbl="parChTrans1D3" presStyleIdx="2" presStyleCnt="6"/>
      <dgm:spPr/>
    </dgm:pt>
    <dgm:pt modelId="{0ADCA99C-6A74-4570-86B5-F9B6665930C0}" type="pres">
      <dgm:prSet presAssocID="{C76F95C5-7189-4896-95E8-A6636B4366D1}" presName="hierRoot3" presStyleCnt="0"/>
      <dgm:spPr/>
    </dgm:pt>
    <dgm:pt modelId="{28ECF807-DDAD-4E87-8DD9-59B244D1F6FB}" type="pres">
      <dgm:prSet presAssocID="{C76F95C5-7189-4896-95E8-A6636B4366D1}" presName="composite3" presStyleCnt="0"/>
      <dgm:spPr/>
    </dgm:pt>
    <dgm:pt modelId="{D665C771-1A34-4C00-9A45-101C8477A6AA}" type="pres">
      <dgm:prSet presAssocID="{C76F95C5-7189-4896-95E8-A6636B4366D1}" presName="background3" presStyleLbl="node3" presStyleIdx="2" presStyleCnt="6"/>
      <dgm:spPr/>
    </dgm:pt>
    <dgm:pt modelId="{34F78F91-2787-4AC3-A58B-62699EDAB729}" type="pres">
      <dgm:prSet presAssocID="{C76F95C5-7189-4896-95E8-A6636B4366D1}" presName="text3" presStyleLbl="fgAcc3" presStyleIdx="2" presStyleCnt="6">
        <dgm:presLayoutVars>
          <dgm:chPref val="3"/>
        </dgm:presLayoutVars>
      </dgm:prSet>
      <dgm:spPr/>
    </dgm:pt>
    <dgm:pt modelId="{E84DDB72-9497-490E-B619-DD35C54AF205}" type="pres">
      <dgm:prSet presAssocID="{C76F95C5-7189-4896-95E8-A6636B4366D1}" presName="hierChild4" presStyleCnt="0"/>
      <dgm:spPr/>
    </dgm:pt>
    <dgm:pt modelId="{CF9B0A79-FFD5-427F-8DA2-2571A2D9B5A6}" type="pres">
      <dgm:prSet presAssocID="{4FE25F16-60BB-483C-BEFE-81DC7BBCE4F1}" presName="Name10" presStyleLbl="parChTrans1D2" presStyleIdx="1" presStyleCnt="2"/>
      <dgm:spPr/>
    </dgm:pt>
    <dgm:pt modelId="{13553FC3-2541-42F4-AF6C-8B0A464B4B53}" type="pres">
      <dgm:prSet presAssocID="{D6C3E34B-6AE5-4F6E-B964-55F97DFF7F7C}" presName="hierRoot2" presStyleCnt="0"/>
      <dgm:spPr/>
    </dgm:pt>
    <dgm:pt modelId="{FDD5FAC2-4A45-44DC-98F6-D12FC041C7C7}" type="pres">
      <dgm:prSet presAssocID="{D6C3E34B-6AE5-4F6E-B964-55F97DFF7F7C}" presName="composite2" presStyleCnt="0"/>
      <dgm:spPr/>
    </dgm:pt>
    <dgm:pt modelId="{02A1655D-1340-4942-83B1-2DC63DB2327C}" type="pres">
      <dgm:prSet presAssocID="{D6C3E34B-6AE5-4F6E-B964-55F97DFF7F7C}" presName="background2" presStyleLbl="node2" presStyleIdx="1" presStyleCnt="2"/>
      <dgm:spPr/>
    </dgm:pt>
    <dgm:pt modelId="{D6709191-9244-465C-BDF8-F67CC7CCD96F}" type="pres">
      <dgm:prSet presAssocID="{D6C3E34B-6AE5-4F6E-B964-55F97DFF7F7C}" presName="text2" presStyleLbl="fgAcc2" presStyleIdx="1" presStyleCnt="2">
        <dgm:presLayoutVars>
          <dgm:chPref val="3"/>
        </dgm:presLayoutVars>
      </dgm:prSet>
      <dgm:spPr/>
    </dgm:pt>
    <dgm:pt modelId="{7877D2BE-D23F-435A-B2CD-8B9F4173D813}" type="pres">
      <dgm:prSet presAssocID="{D6C3E34B-6AE5-4F6E-B964-55F97DFF7F7C}" presName="hierChild3" presStyleCnt="0"/>
      <dgm:spPr/>
    </dgm:pt>
    <dgm:pt modelId="{1A0DF0F5-8156-4672-B6E9-FCFF48629B21}" type="pres">
      <dgm:prSet presAssocID="{142A7168-979C-442B-BC53-E65ACBE14C46}" presName="Name17" presStyleLbl="parChTrans1D3" presStyleIdx="3" presStyleCnt="6"/>
      <dgm:spPr/>
    </dgm:pt>
    <dgm:pt modelId="{EB74D8CC-3D9F-42F9-B822-94CF8959EF13}" type="pres">
      <dgm:prSet presAssocID="{CEE67154-7D02-4BF4-9966-83F7B2B3AD0A}" presName="hierRoot3" presStyleCnt="0"/>
      <dgm:spPr/>
    </dgm:pt>
    <dgm:pt modelId="{65A50FEA-D383-4F2B-A66F-46B018493030}" type="pres">
      <dgm:prSet presAssocID="{CEE67154-7D02-4BF4-9966-83F7B2B3AD0A}" presName="composite3" presStyleCnt="0"/>
      <dgm:spPr/>
    </dgm:pt>
    <dgm:pt modelId="{2C8126CE-535E-4D40-AD46-3B45FC4981CC}" type="pres">
      <dgm:prSet presAssocID="{CEE67154-7D02-4BF4-9966-83F7B2B3AD0A}" presName="background3" presStyleLbl="node3" presStyleIdx="3" presStyleCnt="6"/>
      <dgm:spPr/>
    </dgm:pt>
    <dgm:pt modelId="{88970100-6376-46F8-97D6-1DA55A532B72}" type="pres">
      <dgm:prSet presAssocID="{CEE67154-7D02-4BF4-9966-83F7B2B3AD0A}" presName="text3" presStyleLbl="fgAcc3" presStyleIdx="3" presStyleCnt="6">
        <dgm:presLayoutVars>
          <dgm:chPref val="3"/>
        </dgm:presLayoutVars>
      </dgm:prSet>
      <dgm:spPr/>
    </dgm:pt>
    <dgm:pt modelId="{AE38DB04-C7E0-4D02-B035-49DEAFB2F1BB}" type="pres">
      <dgm:prSet presAssocID="{CEE67154-7D02-4BF4-9966-83F7B2B3AD0A}" presName="hierChild4" presStyleCnt="0"/>
      <dgm:spPr/>
    </dgm:pt>
    <dgm:pt modelId="{56022C44-3BAD-496E-AA6B-34D0FB25458A}" type="pres">
      <dgm:prSet presAssocID="{B57AAF31-ECD0-4563-9C46-9F03F80C7AC4}" presName="Name17" presStyleLbl="parChTrans1D3" presStyleIdx="4" presStyleCnt="6"/>
      <dgm:spPr/>
    </dgm:pt>
    <dgm:pt modelId="{986F65CB-1F73-46F7-A249-7C2375B52532}" type="pres">
      <dgm:prSet presAssocID="{4F5BBC2B-5563-4FF6-9B46-67061FFBF2FE}" presName="hierRoot3" presStyleCnt="0"/>
      <dgm:spPr/>
    </dgm:pt>
    <dgm:pt modelId="{68538DF8-B49D-4E82-9600-4E8DE8864EB7}" type="pres">
      <dgm:prSet presAssocID="{4F5BBC2B-5563-4FF6-9B46-67061FFBF2FE}" presName="composite3" presStyleCnt="0"/>
      <dgm:spPr/>
    </dgm:pt>
    <dgm:pt modelId="{1B0A873B-5A3F-45ED-9ECB-8298CDF9C8D7}" type="pres">
      <dgm:prSet presAssocID="{4F5BBC2B-5563-4FF6-9B46-67061FFBF2FE}" presName="background3" presStyleLbl="node3" presStyleIdx="4" presStyleCnt="6"/>
      <dgm:spPr/>
    </dgm:pt>
    <dgm:pt modelId="{3144EC72-BA3B-4E90-809F-DF667E769B6D}" type="pres">
      <dgm:prSet presAssocID="{4F5BBC2B-5563-4FF6-9B46-67061FFBF2FE}" presName="text3" presStyleLbl="fgAcc3" presStyleIdx="4" presStyleCnt="6">
        <dgm:presLayoutVars>
          <dgm:chPref val="3"/>
        </dgm:presLayoutVars>
      </dgm:prSet>
      <dgm:spPr/>
    </dgm:pt>
    <dgm:pt modelId="{882F3EF3-0355-4838-ADDF-FB625ED758A0}" type="pres">
      <dgm:prSet presAssocID="{4F5BBC2B-5563-4FF6-9B46-67061FFBF2FE}" presName="hierChild4" presStyleCnt="0"/>
      <dgm:spPr/>
    </dgm:pt>
    <dgm:pt modelId="{42B48D6E-FD61-4343-98BB-81A54236537A}" type="pres">
      <dgm:prSet presAssocID="{510A7B39-D5E9-4745-B2F3-B0D189B476A6}" presName="Name17" presStyleLbl="parChTrans1D3" presStyleIdx="5" presStyleCnt="6"/>
      <dgm:spPr/>
    </dgm:pt>
    <dgm:pt modelId="{A693CC1B-8A58-4E52-BCBF-D7851BE2A49B}" type="pres">
      <dgm:prSet presAssocID="{F689C217-FA69-40C5-8098-9E5B25D22BE5}" presName="hierRoot3" presStyleCnt="0"/>
      <dgm:spPr/>
    </dgm:pt>
    <dgm:pt modelId="{2F6BDCAC-2EC4-4220-8149-0A99605EB0B6}" type="pres">
      <dgm:prSet presAssocID="{F689C217-FA69-40C5-8098-9E5B25D22BE5}" presName="composite3" presStyleCnt="0"/>
      <dgm:spPr/>
    </dgm:pt>
    <dgm:pt modelId="{4B60E528-8239-4A6E-8390-F749F8081098}" type="pres">
      <dgm:prSet presAssocID="{F689C217-FA69-40C5-8098-9E5B25D22BE5}" presName="background3" presStyleLbl="node3" presStyleIdx="5" presStyleCnt="6"/>
      <dgm:spPr/>
    </dgm:pt>
    <dgm:pt modelId="{B16CB8D5-D9D1-45A4-9BD1-CF1EB95760B9}" type="pres">
      <dgm:prSet presAssocID="{F689C217-FA69-40C5-8098-9E5B25D22BE5}" presName="text3" presStyleLbl="fgAcc3" presStyleIdx="5" presStyleCnt="6">
        <dgm:presLayoutVars>
          <dgm:chPref val="3"/>
        </dgm:presLayoutVars>
      </dgm:prSet>
      <dgm:spPr/>
    </dgm:pt>
    <dgm:pt modelId="{809766AF-E5CA-4FDC-B744-82E5EB251623}" type="pres">
      <dgm:prSet presAssocID="{F689C217-FA69-40C5-8098-9E5B25D22BE5}" presName="hierChild4" presStyleCnt="0"/>
      <dgm:spPr/>
    </dgm:pt>
  </dgm:ptLst>
  <dgm:cxnLst>
    <dgm:cxn modelId="{E1A05811-58EC-474D-B062-F475704DBC34}" srcId="{03F2934A-82A2-4D8A-BC40-479307D87E31}" destId="{C76F95C5-7189-4896-95E8-A6636B4366D1}" srcOrd="2" destOrd="0" parTransId="{D0E250B6-6734-4B1D-8790-6AD42F584037}" sibTransId="{4B61CE3C-3304-4645-84A1-8D701BDFE07A}"/>
    <dgm:cxn modelId="{B8051C1A-0476-4BBD-8C89-9156132211BF}" type="presOf" srcId="{142A7168-979C-442B-BC53-E65ACBE14C46}" destId="{1A0DF0F5-8156-4672-B6E9-FCFF48629B21}" srcOrd="0" destOrd="0" presId="urn:microsoft.com/office/officeart/2005/8/layout/hierarchy1"/>
    <dgm:cxn modelId="{C353A230-897A-4F11-B910-2742EAD6ECA1}" type="presOf" srcId="{D6C3E34B-6AE5-4F6E-B964-55F97DFF7F7C}" destId="{D6709191-9244-465C-BDF8-F67CC7CCD96F}" srcOrd="0" destOrd="0" presId="urn:microsoft.com/office/officeart/2005/8/layout/hierarchy1"/>
    <dgm:cxn modelId="{CB78F935-BFFB-40A8-8B55-D5AC564B5DE5}" type="presOf" srcId="{4FE25F16-60BB-483C-BEFE-81DC7BBCE4F1}" destId="{CF9B0A79-FFD5-427F-8DA2-2571A2D9B5A6}" srcOrd="0" destOrd="0" presId="urn:microsoft.com/office/officeart/2005/8/layout/hierarchy1"/>
    <dgm:cxn modelId="{9D889B3C-EEA9-4E39-A793-198528BD0AFB}" type="presOf" srcId="{8762AB3B-77AA-4E82-8FF1-4781D2C724CF}" destId="{6A5C98B9-DDEA-4D40-BAFA-3DF2A78594B6}" srcOrd="0" destOrd="0" presId="urn:microsoft.com/office/officeart/2005/8/layout/hierarchy1"/>
    <dgm:cxn modelId="{CE81AD3C-2488-4B99-96F5-3890B00EACD9}" srcId="{D6C3E34B-6AE5-4F6E-B964-55F97DFF7F7C}" destId="{F689C217-FA69-40C5-8098-9E5B25D22BE5}" srcOrd="2" destOrd="0" parTransId="{510A7B39-D5E9-4745-B2F3-B0D189B476A6}" sibTransId="{AFAFC3A9-9A5C-4604-9DC1-D3EC70E35FF8}"/>
    <dgm:cxn modelId="{3F1C3842-7A14-4373-B2FC-5F328BA431AA}" type="presOf" srcId="{79832A9B-683F-40B5-8780-B886CB9C6595}" destId="{86ECDEFD-3234-498B-9297-F6E8DE62341B}" srcOrd="0" destOrd="0" presId="urn:microsoft.com/office/officeart/2005/8/layout/hierarchy1"/>
    <dgm:cxn modelId="{8E827845-ED1A-4710-8B2E-79B5BB8D2A2F}" srcId="{D6C3E34B-6AE5-4F6E-B964-55F97DFF7F7C}" destId="{4F5BBC2B-5563-4FF6-9B46-67061FFBF2FE}" srcOrd="1" destOrd="0" parTransId="{B57AAF31-ECD0-4563-9C46-9F03F80C7AC4}" sibTransId="{28CE74BD-4DBF-4F29-BFE8-A345CB6988E6}"/>
    <dgm:cxn modelId="{0536E151-1E1C-447F-AE26-3E2ADB17AD97}" srcId="{03F2934A-82A2-4D8A-BC40-479307D87E31}" destId="{69D0FA84-D81F-4BB9-94AA-8A6754A3949B}" srcOrd="1" destOrd="0" parTransId="{8762AB3B-77AA-4E82-8FF1-4781D2C724CF}" sibTransId="{2875D380-E441-40AA-9A3C-FA45D32387A4}"/>
    <dgm:cxn modelId="{9CBE2187-49F5-4539-813B-A96311874470}" type="presOf" srcId="{69D0FA84-D81F-4BB9-94AA-8A6754A3949B}" destId="{3D7240D7-6108-4AC1-ACCE-1CE5AD9EE65A}" srcOrd="0" destOrd="0" presId="urn:microsoft.com/office/officeart/2005/8/layout/hierarchy1"/>
    <dgm:cxn modelId="{BD1EBA89-6CE3-4461-8B78-F887A9A0433C}" type="presOf" srcId="{F689C217-FA69-40C5-8098-9E5B25D22BE5}" destId="{B16CB8D5-D9D1-45A4-9BD1-CF1EB95760B9}" srcOrd="0" destOrd="0" presId="urn:microsoft.com/office/officeart/2005/8/layout/hierarchy1"/>
    <dgm:cxn modelId="{6EC3FF8C-907B-458B-8C2D-CDAE88EEB012}" type="presOf" srcId="{03F2934A-82A2-4D8A-BC40-479307D87E31}" destId="{767A37B0-8A3D-45D2-B616-F21F7D7B32CD}" srcOrd="0" destOrd="0" presId="urn:microsoft.com/office/officeart/2005/8/layout/hierarchy1"/>
    <dgm:cxn modelId="{E1562E90-E7FF-4845-A86F-6BEC5B89089B}" srcId="{D6C3E34B-6AE5-4F6E-B964-55F97DFF7F7C}" destId="{CEE67154-7D02-4BF4-9966-83F7B2B3AD0A}" srcOrd="0" destOrd="0" parTransId="{142A7168-979C-442B-BC53-E65ACBE14C46}" sibTransId="{8303FF95-4B01-47A3-B0B9-9B6577C789D7}"/>
    <dgm:cxn modelId="{0149C192-63FE-4A5C-8B98-C1400D45256C}" srcId="{73B1776A-F6E9-4395-8439-DDFF8E372CC2}" destId="{03F2934A-82A2-4D8A-BC40-479307D87E31}" srcOrd="0" destOrd="0" parTransId="{EA9B81DC-DEC6-4F16-A00D-AAEF54F00626}" sibTransId="{F5724622-19BF-46F5-BF46-DC72C1F59009}"/>
    <dgm:cxn modelId="{3DAB8497-39B0-4083-8981-13F310127010}" type="presOf" srcId="{B57AAF31-ECD0-4563-9C46-9F03F80C7AC4}" destId="{56022C44-3BAD-496E-AA6B-34D0FB25458A}" srcOrd="0" destOrd="0" presId="urn:microsoft.com/office/officeart/2005/8/layout/hierarchy1"/>
    <dgm:cxn modelId="{1BE8C799-3DDE-4C1F-88F2-499C85E0BFB3}" type="presOf" srcId="{CEE67154-7D02-4BF4-9966-83F7B2B3AD0A}" destId="{88970100-6376-46F8-97D6-1DA55A532B72}" srcOrd="0" destOrd="0" presId="urn:microsoft.com/office/officeart/2005/8/layout/hierarchy1"/>
    <dgm:cxn modelId="{C23B769C-2100-42B0-8933-497CC759D7B4}" type="presOf" srcId="{4F5BBC2B-5563-4FF6-9B46-67061FFBF2FE}" destId="{3144EC72-BA3B-4E90-809F-DF667E769B6D}" srcOrd="0" destOrd="0" presId="urn:microsoft.com/office/officeart/2005/8/layout/hierarchy1"/>
    <dgm:cxn modelId="{B9F345A9-4DEC-403E-AF32-F663D95545D1}" type="presOf" srcId="{E98E68C3-336A-46AB-8D60-B4E96F809387}" destId="{4B0B61C2-0E1D-45A6-B68E-C982E5C84C6D}" srcOrd="0" destOrd="0" presId="urn:microsoft.com/office/officeart/2005/8/layout/hierarchy1"/>
    <dgm:cxn modelId="{773D41C2-38A4-4B74-845F-4592C83A4572}" type="presOf" srcId="{510A7B39-D5E9-4745-B2F3-B0D189B476A6}" destId="{42B48D6E-FD61-4343-98BB-81A54236537A}" srcOrd="0" destOrd="0" presId="urn:microsoft.com/office/officeart/2005/8/layout/hierarchy1"/>
    <dgm:cxn modelId="{6A6C45CE-8EB0-4989-9793-996C727D5341}" srcId="{79832A9B-683F-40B5-8780-B886CB9C6595}" destId="{73B1776A-F6E9-4395-8439-DDFF8E372CC2}" srcOrd="0" destOrd="0" parTransId="{DB5593C7-0CE6-4CBC-BFF0-C41F4643BBE8}" sibTransId="{7E413F32-C969-4AD1-81A9-B788C21ECBF9}"/>
    <dgm:cxn modelId="{EAB9A5D4-6BF0-46ED-BBBC-F99F82CAB108}" type="presOf" srcId="{73B1776A-F6E9-4395-8439-DDFF8E372CC2}" destId="{D9A15520-9B29-4901-8E67-337307E36109}" srcOrd="0" destOrd="0" presId="urn:microsoft.com/office/officeart/2005/8/layout/hierarchy1"/>
    <dgm:cxn modelId="{B32F3CDA-580A-491A-8985-1F96EA7D6480}" srcId="{03F2934A-82A2-4D8A-BC40-479307D87E31}" destId="{D8EB489D-9FEE-42EB-83E5-348833643BA1}" srcOrd="0" destOrd="0" parTransId="{E98E68C3-336A-46AB-8D60-B4E96F809387}" sibTransId="{4E19AFEC-1F8F-4991-A39E-691FE294C89B}"/>
    <dgm:cxn modelId="{7BB567E5-4085-41E3-A29E-FFE8AAC967A1}" type="presOf" srcId="{D0E250B6-6734-4B1D-8790-6AD42F584037}" destId="{799CD72E-589C-49CB-A91C-FD114E63A883}" srcOrd="0" destOrd="0" presId="urn:microsoft.com/office/officeart/2005/8/layout/hierarchy1"/>
    <dgm:cxn modelId="{51085EE7-4D59-401B-90FB-58A0E899AAA6}" type="presOf" srcId="{D8EB489D-9FEE-42EB-83E5-348833643BA1}" destId="{F9348312-EF6A-4E4D-B992-720D4688128D}" srcOrd="0" destOrd="0" presId="urn:microsoft.com/office/officeart/2005/8/layout/hierarchy1"/>
    <dgm:cxn modelId="{A556B5EA-91FB-4800-80B0-D67160BBC698}" srcId="{73B1776A-F6E9-4395-8439-DDFF8E372CC2}" destId="{D6C3E34B-6AE5-4F6E-B964-55F97DFF7F7C}" srcOrd="1" destOrd="0" parTransId="{4FE25F16-60BB-483C-BEFE-81DC7BBCE4F1}" sibTransId="{0F357C5D-F21E-467A-B17C-EB8A9A2601C6}"/>
    <dgm:cxn modelId="{6E629AEF-37AE-4D61-969C-4CE2F28CE4DE}" type="presOf" srcId="{EA9B81DC-DEC6-4F16-A00D-AAEF54F00626}" destId="{D1995990-4B37-4C65-B462-CC07CBD4C8F4}" srcOrd="0" destOrd="0" presId="urn:microsoft.com/office/officeart/2005/8/layout/hierarchy1"/>
    <dgm:cxn modelId="{6E02B8FE-C114-4D56-AD46-E0B7257B87A2}" type="presOf" srcId="{C76F95C5-7189-4896-95E8-A6636B4366D1}" destId="{34F78F91-2787-4AC3-A58B-62699EDAB729}" srcOrd="0" destOrd="0" presId="urn:microsoft.com/office/officeart/2005/8/layout/hierarchy1"/>
    <dgm:cxn modelId="{54D5F7E2-22EE-442D-B94F-14EB0032DF36}" type="presParOf" srcId="{86ECDEFD-3234-498B-9297-F6E8DE62341B}" destId="{95F123EB-CA71-448F-9228-25A0F1E139D4}" srcOrd="0" destOrd="0" presId="urn:microsoft.com/office/officeart/2005/8/layout/hierarchy1"/>
    <dgm:cxn modelId="{1AE9A229-1132-401C-AA7F-3DFC6CC09C56}" type="presParOf" srcId="{95F123EB-CA71-448F-9228-25A0F1E139D4}" destId="{4DC24482-0FE9-4CB7-860A-0951C2BC08FE}" srcOrd="0" destOrd="0" presId="urn:microsoft.com/office/officeart/2005/8/layout/hierarchy1"/>
    <dgm:cxn modelId="{044154CD-73B9-4A0D-BF35-951904073C28}" type="presParOf" srcId="{4DC24482-0FE9-4CB7-860A-0951C2BC08FE}" destId="{D80DF97F-D82F-4617-95F0-5B529052E5BC}" srcOrd="0" destOrd="0" presId="urn:microsoft.com/office/officeart/2005/8/layout/hierarchy1"/>
    <dgm:cxn modelId="{576244A3-F153-410B-97ED-F9B24FC5CAF6}" type="presParOf" srcId="{4DC24482-0FE9-4CB7-860A-0951C2BC08FE}" destId="{D9A15520-9B29-4901-8E67-337307E36109}" srcOrd="1" destOrd="0" presId="urn:microsoft.com/office/officeart/2005/8/layout/hierarchy1"/>
    <dgm:cxn modelId="{77AF21A9-A1FD-415B-AF90-54A4941CD45A}" type="presParOf" srcId="{95F123EB-CA71-448F-9228-25A0F1E139D4}" destId="{7353DC85-DF7C-4DF5-9D47-E7810EBB0388}" srcOrd="1" destOrd="0" presId="urn:microsoft.com/office/officeart/2005/8/layout/hierarchy1"/>
    <dgm:cxn modelId="{9D024E96-AE68-46B8-A8A6-0535862E67DF}" type="presParOf" srcId="{7353DC85-DF7C-4DF5-9D47-E7810EBB0388}" destId="{D1995990-4B37-4C65-B462-CC07CBD4C8F4}" srcOrd="0" destOrd="0" presId="urn:microsoft.com/office/officeart/2005/8/layout/hierarchy1"/>
    <dgm:cxn modelId="{8F67B011-E91A-4ABC-9FA3-1DB67196E1B9}" type="presParOf" srcId="{7353DC85-DF7C-4DF5-9D47-E7810EBB0388}" destId="{D35ABC0F-CBB1-4DD8-A645-338672FCC343}" srcOrd="1" destOrd="0" presId="urn:microsoft.com/office/officeart/2005/8/layout/hierarchy1"/>
    <dgm:cxn modelId="{BFBA1D99-BCA3-45CF-A787-2574F761D7E5}" type="presParOf" srcId="{D35ABC0F-CBB1-4DD8-A645-338672FCC343}" destId="{2CB30F74-D449-4AB7-9AB8-2EFCBFA6E6ED}" srcOrd="0" destOrd="0" presId="urn:microsoft.com/office/officeart/2005/8/layout/hierarchy1"/>
    <dgm:cxn modelId="{D8D66C27-F3DD-4185-BAAD-90C2933BFE19}" type="presParOf" srcId="{2CB30F74-D449-4AB7-9AB8-2EFCBFA6E6ED}" destId="{1C90AEEE-2CDB-42BF-83BE-016FF3498D43}" srcOrd="0" destOrd="0" presId="urn:microsoft.com/office/officeart/2005/8/layout/hierarchy1"/>
    <dgm:cxn modelId="{1CECE1A6-1860-4E78-A8D3-C4968900F771}" type="presParOf" srcId="{2CB30F74-D449-4AB7-9AB8-2EFCBFA6E6ED}" destId="{767A37B0-8A3D-45D2-B616-F21F7D7B32CD}" srcOrd="1" destOrd="0" presId="urn:microsoft.com/office/officeart/2005/8/layout/hierarchy1"/>
    <dgm:cxn modelId="{0868154D-1932-489A-BA9E-2C1690695B5E}" type="presParOf" srcId="{D35ABC0F-CBB1-4DD8-A645-338672FCC343}" destId="{E3635E8F-BF39-467B-BFEA-EE62465174FE}" srcOrd="1" destOrd="0" presId="urn:microsoft.com/office/officeart/2005/8/layout/hierarchy1"/>
    <dgm:cxn modelId="{79D01F8A-BB3E-48FF-B4CB-6F6D181CA881}" type="presParOf" srcId="{E3635E8F-BF39-467B-BFEA-EE62465174FE}" destId="{4B0B61C2-0E1D-45A6-B68E-C982E5C84C6D}" srcOrd="0" destOrd="0" presId="urn:microsoft.com/office/officeart/2005/8/layout/hierarchy1"/>
    <dgm:cxn modelId="{9E37D62F-7470-40C5-B288-C322F1E0F4CA}" type="presParOf" srcId="{E3635E8F-BF39-467B-BFEA-EE62465174FE}" destId="{CB23E6D3-507B-4188-8968-99887C974235}" srcOrd="1" destOrd="0" presId="urn:microsoft.com/office/officeart/2005/8/layout/hierarchy1"/>
    <dgm:cxn modelId="{625935FD-A2D0-4DEB-81B1-584619381EEC}" type="presParOf" srcId="{CB23E6D3-507B-4188-8968-99887C974235}" destId="{55396FD2-20BD-4735-AE25-D3634F0812EB}" srcOrd="0" destOrd="0" presId="urn:microsoft.com/office/officeart/2005/8/layout/hierarchy1"/>
    <dgm:cxn modelId="{055AF244-46B1-42EA-95BA-CF8E6BD79C26}" type="presParOf" srcId="{55396FD2-20BD-4735-AE25-D3634F0812EB}" destId="{046EE6EE-B6F6-4966-A431-B7ED1BCEE829}" srcOrd="0" destOrd="0" presId="urn:microsoft.com/office/officeart/2005/8/layout/hierarchy1"/>
    <dgm:cxn modelId="{F872CA60-8EAF-4CF4-8DD6-C2C74908941B}" type="presParOf" srcId="{55396FD2-20BD-4735-AE25-D3634F0812EB}" destId="{F9348312-EF6A-4E4D-B992-720D4688128D}" srcOrd="1" destOrd="0" presId="urn:microsoft.com/office/officeart/2005/8/layout/hierarchy1"/>
    <dgm:cxn modelId="{80E0E9AE-6B50-428C-8326-C4E36FDE1DB7}" type="presParOf" srcId="{CB23E6D3-507B-4188-8968-99887C974235}" destId="{57A7BAAA-EF66-43B9-B421-09EDA5F93182}" srcOrd="1" destOrd="0" presId="urn:microsoft.com/office/officeart/2005/8/layout/hierarchy1"/>
    <dgm:cxn modelId="{59DA3BFB-B433-4F05-B32C-1F4EC6B028B0}" type="presParOf" srcId="{E3635E8F-BF39-467B-BFEA-EE62465174FE}" destId="{6A5C98B9-DDEA-4D40-BAFA-3DF2A78594B6}" srcOrd="2" destOrd="0" presId="urn:microsoft.com/office/officeart/2005/8/layout/hierarchy1"/>
    <dgm:cxn modelId="{2843DD2B-1B43-4ECB-B4DE-8F8A8076978D}" type="presParOf" srcId="{E3635E8F-BF39-467B-BFEA-EE62465174FE}" destId="{553AC70C-FDCB-4B98-9A08-176593285750}" srcOrd="3" destOrd="0" presId="urn:microsoft.com/office/officeart/2005/8/layout/hierarchy1"/>
    <dgm:cxn modelId="{8C04C15C-9E1B-4E25-890E-C0AE55D7DEFB}" type="presParOf" srcId="{553AC70C-FDCB-4B98-9A08-176593285750}" destId="{CCD21E28-4861-4A7F-A236-D179861C429B}" srcOrd="0" destOrd="0" presId="urn:microsoft.com/office/officeart/2005/8/layout/hierarchy1"/>
    <dgm:cxn modelId="{E73377E2-0486-4787-A6A7-7E3883A2E70B}" type="presParOf" srcId="{CCD21E28-4861-4A7F-A236-D179861C429B}" destId="{B7DC7B36-E6B3-4B86-9418-9FA164E96226}" srcOrd="0" destOrd="0" presId="urn:microsoft.com/office/officeart/2005/8/layout/hierarchy1"/>
    <dgm:cxn modelId="{10BBEE60-5752-428A-BCF7-30187D411420}" type="presParOf" srcId="{CCD21E28-4861-4A7F-A236-D179861C429B}" destId="{3D7240D7-6108-4AC1-ACCE-1CE5AD9EE65A}" srcOrd="1" destOrd="0" presId="urn:microsoft.com/office/officeart/2005/8/layout/hierarchy1"/>
    <dgm:cxn modelId="{A0AE6FF2-0DA7-468A-A90B-5925969D7B70}" type="presParOf" srcId="{553AC70C-FDCB-4B98-9A08-176593285750}" destId="{E5C2BB26-0B7D-4FD5-864E-E8532C2434F8}" srcOrd="1" destOrd="0" presId="urn:microsoft.com/office/officeart/2005/8/layout/hierarchy1"/>
    <dgm:cxn modelId="{B33F36BD-62DD-472E-B5EB-35FD69C98933}" type="presParOf" srcId="{E3635E8F-BF39-467B-BFEA-EE62465174FE}" destId="{799CD72E-589C-49CB-A91C-FD114E63A883}" srcOrd="4" destOrd="0" presId="urn:microsoft.com/office/officeart/2005/8/layout/hierarchy1"/>
    <dgm:cxn modelId="{C8CD0CA8-9302-44F6-B376-3071E3A7337C}" type="presParOf" srcId="{E3635E8F-BF39-467B-BFEA-EE62465174FE}" destId="{0ADCA99C-6A74-4570-86B5-F9B6665930C0}" srcOrd="5" destOrd="0" presId="urn:microsoft.com/office/officeart/2005/8/layout/hierarchy1"/>
    <dgm:cxn modelId="{DD1154C3-069A-4655-8BAF-D763B9E181D3}" type="presParOf" srcId="{0ADCA99C-6A74-4570-86B5-F9B6665930C0}" destId="{28ECF807-DDAD-4E87-8DD9-59B244D1F6FB}" srcOrd="0" destOrd="0" presId="urn:microsoft.com/office/officeart/2005/8/layout/hierarchy1"/>
    <dgm:cxn modelId="{DF4E2DAD-67EB-46A3-A92F-0C9212B5E4A4}" type="presParOf" srcId="{28ECF807-DDAD-4E87-8DD9-59B244D1F6FB}" destId="{D665C771-1A34-4C00-9A45-101C8477A6AA}" srcOrd="0" destOrd="0" presId="urn:microsoft.com/office/officeart/2005/8/layout/hierarchy1"/>
    <dgm:cxn modelId="{D35C6CA2-B246-42EF-A681-55EE60539100}" type="presParOf" srcId="{28ECF807-DDAD-4E87-8DD9-59B244D1F6FB}" destId="{34F78F91-2787-4AC3-A58B-62699EDAB729}" srcOrd="1" destOrd="0" presId="urn:microsoft.com/office/officeart/2005/8/layout/hierarchy1"/>
    <dgm:cxn modelId="{5E1C96D9-E5FA-49B1-92C0-445ED75A5515}" type="presParOf" srcId="{0ADCA99C-6A74-4570-86B5-F9B6665930C0}" destId="{E84DDB72-9497-490E-B619-DD35C54AF205}" srcOrd="1" destOrd="0" presId="urn:microsoft.com/office/officeart/2005/8/layout/hierarchy1"/>
    <dgm:cxn modelId="{53C10418-5E21-47E2-8399-3780626F10C4}" type="presParOf" srcId="{7353DC85-DF7C-4DF5-9D47-E7810EBB0388}" destId="{CF9B0A79-FFD5-427F-8DA2-2571A2D9B5A6}" srcOrd="2" destOrd="0" presId="urn:microsoft.com/office/officeart/2005/8/layout/hierarchy1"/>
    <dgm:cxn modelId="{DA3E52E6-7C9D-4FDA-99F1-02F9B76760CB}" type="presParOf" srcId="{7353DC85-DF7C-4DF5-9D47-E7810EBB0388}" destId="{13553FC3-2541-42F4-AF6C-8B0A464B4B53}" srcOrd="3" destOrd="0" presId="urn:microsoft.com/office/officeart/2005/8/layout/hierarchy1"/>
    <dgm:cxn modelId="{238674AC-7CF7-4CBD-B9D9-F56EB65BD749}" type="presParOf" srcId="{13553FC3-2541-42F4-AF6C-8B0A464B4B53}" destId="{FDD5FAC2-4A45-44DC-98F6-D12FC041C7C7}" srcOrd="0" destOrd="0" presId="urn:microsoft.com/office/officeart/2005/8/layout/hierarchy1"/>
    <dgm:cxn modelId="{BAC5C98D-A6F6-4C13-9738-932F06063CBE}" type="presParOf" srcId="{FDD5FAC2-4A45-44DC-98F6-D12FC041C7C7}" destId="{02A1655D-1340-4942-83B1-2DC63DB2327C}" srcOrd="0" destOrd="0" presId="urn:microsoft.com/office/officeart/2005/8/layout/hierarchy1"/>
    <dgm:cxn modelId="{AB181341-61DD-481B-98E5-3704C22320D8}" type="presParOf" srcId="{FDD5FAC2-4A45-44DC-98F6-D12FC041C7C7}" destId="{D6709191-9244-465C-BDF8-F67CC7CCD96F}" srcOrd="1" destOrd="0" presId="urn:microsoft.com/office/officeart/2005/8/layout/hierarchy1"/>
    <dgm:cxn modelId="{5DACACAB-9AB0-41D9-9825-0645128E5C8E}" type="presParOf" srcId="{13553FC3-2541-42F4-AF6C-8B0A464B4B53}" destId="{7877D2BE-D23F-435A-B2CD-8B9F4173D813}" srcOrd="1" destOrd="0" presId="urn:microsoft.com/office/officeart/2005/8/layout/hierarchy1"/>
    <dgm:cxn modelId="{9177BD16-D83A-4EC1-B98E-759171A95C29}" type="presParOf" srcId="{7877D2BE-D23F-435A-B2CD-8B9F4173D813}" destId="{1A0DF0F5-8156-4672-B6E9-FCFF48629B21}" srcOrd="0" destOrd="0" presId="urn:microsoft.com/office/officeart/2005/8/layout/hierarchy1"/>
    <dgm:cxn modelId="{375AB7F2-5CFF-4775-B791-82AECC1B33CC}" type="presParOf" srcId="{7877D2BE-D23F-435A-B2CD-8B9F4173D813}" destId="{EB74D8CC-3D9F-42F9-B822-94CF8959EF13}" srcOrd="1" destOrd="0" presId="urn:microsoft.com/office/officeart/2005/8/layout/hierarchy1"/>
    <dgm:cxn modelId="{926AD57C-B294-44F8-9D12-8B026A07D982}" type="presParOf" srcId="{EB74D8CC-3D9F-42F9-B822-94CF8959EF13}" destId="{65A50FEA-D383-4F2B-A66F-46B018493030}" srcOrd="0" destOrd="0" presId="urn:microsoft.com/office/officeart/2005/8/layout/hierarchy1"/>
    <dgm:cxn modelId="{1AF90588-E175-4F21-885D-F7081A75A047}" type="presParOf" srcId="{65A50FEA-D383-4F2B-A66F-46B018493030}" destId="{2C8126CE-535E-4D40-AD46-3B45FC4981CC}" srcOrd="0" destOrd="0" presId="urn:microsoft.com/office/officeart/2005/8/layout/hierarchy1"/>
    <dgm:cxn modelId="{42012014-9755-4933-B3F4-45CF1B1C455E}" type="presParOf" srcId="{65A50FEA-D383-4F2B-A66F-46B018493030}" destId="{88970100-6376-46F8-97D6-1DA55A532B72}" srcOrd="1" destOrd="0" presId="urn:microsoft.com/office/officeart/2005/8/layout/hierarchy1"/>
    <dgm:cxn modelId="{E91AC899-02BD-427B-9883-CB6F9DD868E4}" type="presParOf" srcId="{EB74D8CC-3D9F-42F9-B822-94CF8959EF13}" destId="{AE38DB04-C7E0-4D02-B035-49DEAFB2F1BB}" srcOrd="1" destOrd="0" presId="urn:microsoft.com/office/officeart/2005/8/layout/hierarchy1"/>
    <dgm:cxn modelId="{412AFDC8-54F8-49D4-B0B2-D16C79347E1D}" type="presParOf" srcId="{7877D2BE-D23F-435A-B2CD-8B9F4173D813}" destId="{56022C44-3BAD-496E-AA6B-34D0FB25458A}" srcOrd="2" destOrd="0" presId="urn:microsoft.com/office/officeart/2005/8/layout/hierarchy1"/>
    <dgm:cxn modelId="{B9620F2C-D6F9-438B-882C-BB91830929B1}" type="presParOf" srcId="{7877D2BE-D23F-435A-B2CD-8B9F4173D813}" destId="{986F65CB-1F73-46F7-A249-7C2375B52532}" srcOrd="3" destOrd="0" presId="urn:microsoft.com/office/officeart/2005/8/layout/hierarchy1"/>
    <dgm:cxn modelId="{CDFCF9B3-9443-4AA0-A36E-CFD92F0217DF}" type="presParOf" srcId="{986F65CB-1F73-46F7-A249-7C2375B52532}" destId="{68538DF8-B49D-4E82-9600-4E8DE8864EB7}" srcOrd="0" destOrd="0" presId="urn:microsoft.com/office/officeart/2005/8/layout/hierarchy1"/>
    <dgm:cxn modelId="{76AC030B-F8E0-44FD-8253-E7B0B01CD00A}" type="presParOf" srcId="{68538DF8-B49D-4E82-9600-4E8DE8864EB7}" destId="{1B0A873B-5A3F-45ED-9ECB-8298CDF9C8D7}" srcOrd="0" destOrd="0" presId="urn:microsoft.com/office/officeart/2005/8/layout/hierarchy1"/>
    <dgm:cxn modelId="{C6B9BD43-571C-46AC-8903-8C059232F49B}" type="presParOf" srcId="{68538DF8-B49D-4E82-9600-4E8DE8864EB7}" destId="{3144EC72-BA3B-4E90-809F-DF667E769B6D}" srcOrd="1" destOrd="0" presId="urn:microsoft.com/office/officeart/2005/8/layout/hierarchy1"/>
    <dgm:cxn modelId="{F5BEFF79-7849-4AC3-AEF7-168180548232}" type="presParOf" srcId="{986F65CB-1F73-46F7-A249-7C2375B52532}" destId="{882F3EF3-0355-4838-ADDF-FB625ED758A0}" srcOrd="1" destOrd="0" presId="urn:microsoft.com/office/officeart/2005/8/layout/hierarchy1"/>
    <dgm:cxn modelId="{A1A71E62-64F8-47F7-A5B2-D70258581766}" type="presParOf" srcId="{7877D2BE-D23F-435A-B2CD-8B9F4173D813}" destId="{42B48D6E-FD61-4343-98BB-81A54236537A}" srcOrd="4" destOrd="0" presId="urn:microsoft.com/office/officeart/2005/8/layout/hierarchy1"/>
    <dgm:cxn modelId="{0F51EF8D-D8A0-4CC7-8948-CC6CF3AB455F}" type="presParOf" srcId="{7877D2BE-D23F-435A-B2CD-8B9F4173D813}" destId="{A693CC1B-8A58-4E52-BCBF-D7851BE2A49B}" srcOrd="5" destOrd="0" presId="urn:microsoft.com/office/officeart/2005/8/layout/hierarchy1"/>
    <dgm:cxn modelId="{06AABB16-717F-4029-86AC-431B9271DA16}" type="presParOf" srcId="{A693CC1B-8A58-4E52-BCBF-D7851BE2A49B}" destId="{2F6BDCAC-2EC4-4220-8149-0A99605EB0B6}" srcOrd="0" destOrd="0" presId="urn:microsoft.com/office/officeart/2005/8/layout/hierarchy1"/>
    <dgm:cxn modelId="{5FF3C5DB-C50A-44A3-9DC2-2D9F31D97CBF}" type="presParOf" srcId="{2F6BDCAC-2EC4-4220-8149-0A99605EB0B6}" destId="{4B60E528-8239-4A6E-8390-F749F8081098}" srcOrd="0" destOrd="0" presId="urn:microsoft.com/office/officeart/2005/8/layout/hierarchy1"/>
    <dgm:cxn modelId="{5A55B009-AE5C-4BB3-A9E9-C7BB5F665B54}" type="presParOf" srcId="{2F6BDCAC-2EC4-4220-8149-0A99605EB0B6}" destId="{B16CB8D5-D9D1-45A4-9BD1-CF1EB95760B9}" srcOrd="1" destOrd="0" presId="urn:microsoft.com/office/officeart/2005/8/layout/hierarchy1"/>
    <dgm:cxn modelId="{1BC40E61-FA80-4C20-A02D-885233814546}" type="presParOf" srcId="{A693CC1B-8A58-4E52-BCBF-D7851BE2A49B}" destId="{809766AF-E5CA-4FDC-B744-82E5EB2516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000D9F-A520-4715-B08B-90B1A6133947}" type="doc">
      <dgm:prSet loTypeId="urn:microsoft.com/office/officeart/2005/8/layout/hierarchy5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E6F376-3F78-43E5-A7E6-3CB048D5F5A8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İKİNCİLİ HİPOTİREOZ</a:t>
          </a:r>
          <a:endParaRPr lang="tr-TR" dirty="0">
            <a:latin typeface="Footlight MT Light" panose="0204060206030A020304" pitchFamily="18" charset="0"/>
            <a:cs typeface="Arial" panose="020B0604020202020204" pitchFamily="34" charset="0"/>
          </a:endParaRPr>
        </a:p>
      </dgm:t>
    </dgm:pt>
    <dgm:pt modelId="{AB4C318E-15D8-4055-9A2F-E9895F788643}" cxnId="{44DA453F-5292-4E82-B910-DB77DC95408D}" type="parTrans">
      <dgm:prSet/>
      <dgm:spPr/>
      <dgm:t>
        <a:bodyPr/>
        <a:lstStyle/>
        <a:p>
          <a:endParaRPr lang="en-US"/>
        </a:p>
      </dgm:t>
    </dgm:pt>
    <dgm:pt modelId="{97A1F485-A7D1-4A9E-9FC2-1BBCFA4B69C1}" cxnId="{44DA453F-5292-4E82-B910-DB77DC95408D}" type="sibTrans">
      <dgm:prSet/>
      <dgm:spPr/>
      <dgm:t>
        <a:bodyPr/>
        <a:lstStyle/>
        <a:p>
          <a:endParaRPr lang="en-US"/>
        </a:p>
      </dgm:t>
    </dgm:pt>
    <dgm:pt modelId="{0D707D3E-17C7-42F9-B05E-A03F20827938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Anadangəlmə</a:t>
          </a:r>
          <a:endParaRPr lang="en-US" dirty="0">
            <a:latin typeface="Footlight MT Light" panose="0204060206030A020304" pitchFamily="18" charset="0"/>
          </a:endParaRPr>
        </a:p>
      </dgm:t>
    </dgm:pt>
    <dgm:pt modelId="{01D2D7F9-E1F4-450E-810D-2D724733A42E}" cxnId="{AF776A22-18C8-4FC7-BBF7-0AC834C19CC7}" type="parTrans">
      <dgm:prSet/>
      <dgm:spPr/>
      <dgm:t>
        <a:bodyPr/>
        <a:lstStyle/>
        <a:p>
          <a:endParaRPr lang="en-US"/>
        </a:p>
      </dgm:t>
    </dgm:pt>
    <dgm:pt modelId="{69E118F5-583B-409D-B85B-F9186134FA27}" cxnId="{AF776A22-18C8-4FC7-BBF7-0AC834C19CC7}" type="sibTrans">
      <dgm:prSet/>
      <dgm:spPr/>
      <dgm:t>
        <a:bodyPr/>
        <a:lstStyle/>
        <a:p>
          <a:endParaRPr lang="en-US"/>
        </a:p>
      </dgm:t>
    </dgm:pt>
    <dgm:pt modelId="{FCCD68AD-F427-4E5B-9C29-B9E29F454B06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TTH-un izolə olunmuş irsi çatışmazlığı</a:t>
          </a:r>
          <a:endParaRPr lang="en-US" dirty="0">
            <a:latin typeface="Footlight MT Light" panose="0204060206030A020304" pitchFamily="18" charset="0"/>
          </a:endParaRPr>
        </a:p>
      </dgm:t>
    </dgm:pt>
    <dgm:pt modelId="{791A439D-D5DE-46D1-954C-D9FB885D2433}" cxnId="{1ADD7B3E-6DDB-472E-8233-C98694117B95}" type="parTrans">
      <dgm:prSet/>
      <dgm:spPr/>
      <dgm:t>
        <a:bodyPr/>
        <a:lstStyle/>
        <a:p>
          <a:endParaRPr lang="en-US"/>
        </a:p>
      </dgm:t>
    </dgm:pt>
    <dgm:pt modelId="{ABF539D1-3297-46F5-9DF1-A7725CD3DA13}" cxnId="{1ADD7B3E-6DDB-472E-8233-C98694117B95}" type="sibTrans">
      <dgm:prSet/>
      <dgm:spPr/>
      <dgm:t>
        <a:bodyPr/>
        <a:lstStyle/>
        <a:p>
          <a:endParaRPr lang="en-US"/>
        </a:p>
      </dgm:t>
    </dgm:pt>
    <dgm:pt modelId="{7BF7309A-BF8B-49B1-B139-E22856FCBED8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Hipofizin anadangəlmə total çatışmazlığı</a:t>
          </a:r>
          <a:endParaRPr lang="en-US" dirty="0">
            <a:latin typeface="Footlight MT Light" panose="0204060206030A020304" pitchFamily="18" charset="0"/>
          </a:endParaRPr>
        </a:p>
      </dgm:t>
    </dgm:pt>
    <dgm:pt modelId="{99B19A51-0F34-4C38-A73F-E79555F768B6}" cxnId="{B4A4CAFA-C5B6-4A30-BF1A-EA9208C2C8AA}" type="parTrans">
      <dgm:prSet/>
      <dgm:spPr/>
      <dgm:t>
        <a:bodyPr/>
        <a:lstStyle/>
        <a:p>
          <a:endParaRPr lang="en-US"/>
        </a:p>
      </dgm:t>
    </dgm:pt>
    <dgm:pt modelId="{3D44842F-A73A-495F-BE9F-9684F3095C68}" cxnId="{B4A4CAFA-C5B6-4A30-BF1A-EA9208C2C8AA}" type="sibTrans">
      <dgm:prSet/>
      <dgm:spPr/>
      <dgm:t>
        <a:bodyPr/>
        <a:lstStyle/>
        <a:p>
          <a:endParaRPr lang="en-US"/>
        </a:p>
      </dgm:t>
    </dgm:pt>
    <dgm:pt modelId="{64CF14F2-34A3-42BA-8474-9CA4F311AD31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Qazanılma</a:t>
          </a:r>
          <a:endParaRPr lang="tr-TR" dirty="0">
            <a:latin typeface="Footlight MT Light" panose="0204060206030A020304" pitchFamily="18" charset="0"/>
            <a:cs typeface="Arial" panose="020B0604020202020204" pitchFamily="34" charset="0"/>
          </a:endParaRPr>
        </a:p>
      </dgm:t>
    </dgm:pt>
    <dgm:pt modelId="{6752E48B-633D-4BE6-8C16-B38E7AC01EC4}" cxnId="{46639555-CD66-4C69-B38B-84CD849F5032}" type="parTrans">
      <dgm:prSet/>
      <dgm:spPr/>
      <dgm:t>
        <a:bodyPr/>
        <a:lstStyle/>
        <a:p>
          <a:endParaRPr lang="en-US"/>
        </a:p>
      </dgm:t>
    </dgm:pt>
    <dgm:pt modelId="{4220659C-7942-41B2-968F-040BB644E4DC}" cxnId="{46639555-CD66-4C69-B38B-84CD849F5032}" type="sibTrans">
      <dgm:prSet/>
      <dgm:spPr/>
      <dgm:t>
        <a:bodyPr/>
        <a:lstStyle/>
        <a:p>
          <a:endParaRPr lang="en-US"/>
        </a:p>
      </dgm:t>
    </dgm:pt>
    <dgm:pt modelId="{D68CD3A3-6ACD-45E9-BAC0-87989C89CCB6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Hipofizin travması, iltihabı, şişi zamanı TTH çatışmazlığı</a:t>
          </a:r>
          <a:endParaRPr lang="tr-TR" dirty="0">
            <a:latin typeface="Footlight MT Light" panose="0204060206030A020304" pitchFamily="18" charset="0"/>
            <a:cs typeface="Arial" panose="020B0604020202020204" pitchFamily="34" charset="0"/>
          </a:endParaRPr>
        </a:p>
      </dgm:t>
    </dgm:pt>
    <dgm:pt modelId="{54A361E3-54B4-4864-A38B-9B03ACB761BE}" cxnId="{4E0CE0DE-5106-4970-9523-1ABDD8AA9A78}" type="parTrans">
      <dgm:prSet/>
      <dgm:spPr/>
      <dgm:t>
        <a:bodyPr/>
        <a:lstStyle/>
        <a:p>
          <a:endParaRPr lang="en-US"/>
        </a:p>
      </dgm:t>
    </dgm:pt>
    <dgm:pt modelId="{504CCAF5-97A5-444F-B2B0-2BF94F1CE9FC}" cxnId="{4E0CE0DE-5106-4970-9523-1ABDD8AA9A78}" type="sibTrans">
      <dgm:prSet/>
      <dgm:spPr/>
      <dgm:t>
        <a:bodyPr/>
        <a:lstStyle/>
        <a:p>
          <a:endParaRPr lang="en-US"/>
        </a:p>
      </dgm:t>
    </dgm:pt>
    <dgm:pt modelId="{D25393A9-A5E6-4771-892D-D2E1B1763AB9}" type="pres">
      <dgm:prSet presAssocID="{C8000D9F-A520-4715-B08B-90B1A613394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761746-BDFB-4538-B61D-02BB79B74AD1}" type="pres">
      <dgm:prSet presAssocID="{C8000D9F-A520-4715-B08B-90B1A6133947}" presName="hierFlow" presStyleCnt="0"/>
      <dgm:spPr/>
    </dgm:pt>
    <dgm:pt modelId="{1A21FEC9-778C-4E59-BA62-21F121EAB758}" type="pres">
      <dgm:prSet presAssocID="{C8000D9F-A520-4715-B08B-90B1A613394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1A241A0-984D-42FC-8D7B-A725048678BF}" type="pres">
      <dgm:prSet presAssocID="{8AE6F376-3F78-43E5-A7E6-3CB048D5F5A8}" presName="Name17" presStyleCnt="0"/>
      <dgm:spPr/>
    </dgm:pt>
    <dgm:pt modelId="{8F9734AE-128A-4A81-A82A-23EF502C6C92}" type="pres">
      <dgm:prSet presAssocID="{8AE6F376-3F78-43E5-A7E6-3CB048D5F5A8}" presName="level1Shape" presStyleLbl="node0" presStyleIdx="0" presStyleCnt="1">
        <dgm:presLayoutVars>
          <dgm:chPref val="3"/>
        </dgm:presLayoutVars>
      </dgm:prSet>
      <dgm:spPr/>
    </dgm:pt>
    <dgm:pt modelId="{4DBD6991-75F7-49FF-8F38-0298D69098DE}" type="pres">
      <dgm:prSet presAssocID="{8AE6F376-3F78-43E5-A7E6-3CB048D5F5A8}" presName="hierChild2" presStyleCnt="0"/>
      <dgm:spPr/>
    </dgm:pt>
    <dgm:pt modelId="{E775C906-471B-4EB2-921D-AAB86CD8D52E}" type="pres">
      <dgm:prSet presAssocID="{01D2D7F9-E1F4-450E-810D-2D724733A42E}" presName="Name25" presStyleLbl="parChTrans1D2" presStyleIdx="0" presStyleCnt="2"/>
      <dgm:spPr/>
    </dgm:pt>
    <dgm:pt modelId="{1D8D0EF0-77F9-4F8D-80FF-3A783814F902}" type="pres">
      <dgm:prSet presAssocID="{01D2D7F9-E1F4-450E-810D-2D724733A42E}" presName="connTx" presStyleLbl="parChTrans1D2" presStyleIdx="0" presStyleCnt="2"/>
      <dgm:spPr/>
    </dgm:pt>
    <dgm:pt modelId="{25D80688-6176-40B4-8C37-C3911F59F0BE}" type="pres">
      <dgm:prSet presAssocID="{0D707D3E-17C7-42F9-B05E-A03F20827938}" presName="Name30" presStyleCnt="0"/>
      <dgm:spPr/>
    </dgm:pt>
    <dgm:pt modelId="{DCD341FC-053E-464F-97B2-BE7EBDEBABCB}" type="pres">
      <dgm:prSet presAssocID="{0D707D3E-17C7-42F9-B05E-A03F20827938}" presName="level2Shape" presStyleLbl="node2" presStyleIdx="0" presStyleCnt="2"/>
      <dgm:spPr/>
    </dgm:pt>
    <dgm:pt modelId="{2A74AD39-97B9-4355-A7F0-0CBF2746100E}" type="pres">
      <dgm:prSet presAssocID="{0D707D3E-17C7-42F9-B05E-A03F20827938}" presName="hierChild3" presStyleCnt="0"/>
      <dgm:spPr/>
    </dgm:pt>
    <dgm:pt modelId="{B2EB487C-A4B0-4B67-9498-B5FD37550ECE}" type="pres">
      <dgm:prSet presAssocID="{791A439D-D5DE-46D1-954C-D9FB885D2433}" presName="Name25" presStyleLbl="parChTrans1D3" presStyleIdx="0" presStyleCnt="3"/>
      <dgm:spPr/>
    </dgm:pt>
    <dgm:pt modelId="{7B0F9D3E-BE8C-40D5-8496-118EC57333D3}" type="pres">
      <dgm:prSet presAssocID="{791A439D-D5DE-46D1-954C-D9FB885D2433}" presName="connTx" presStyleLbl="parChTrans1D3" presStyleIdx="0" presStyleCnt="3"/>
      <dgm:spPr/>
    </dgm:pt>
    <dgm:pt modelId="{0FCF5DE6-BF7F-49B0-A652-7D4328DAB00B}" type="pres">
      <dgm:prSet presAssocID="{FCCD68AD-F427-4E5B-9C29-B9E29F454B06}" presName="Name30" presStyleCnt="0"/>
      <dgm:spPr/>
    </dgm:pt>
    <dgm:pt modelId="{CA8D9DAF-2026-4AD9-945C-B3853AB82F8D}" type="pres">
      <dgm:prSet presAssocID="{FCCD68AD-F427-4E5B-9C29-B9E29F454B06}" presName="level2Shape" presStyleLbl="node3" presStyleIdx="0" presStyleCnt="3"/>
      <dgm:spPr/>
    </dgm:pt>
    <dgm:pt modelId="{6DD69860-9BCF-4711-AAB6-E19BEA243764}" type="pres">
      <dgm:prSet presAssocID="{FCCD68AD-F427-4E5B-9C29-B9E29F454B06}" presName="hierChild3" presStyleCnt="0"/>
      <dgm:spPr/>
    </dgm:pt>
    <dgm:pt modelId="{6BD156C7-D618-4067-9650-16000A6A649E}" type="pres">
      <dgm:prSet presAssocID="{99B19A51-0F34-4C38-A73F-E79555F768B6}" presName="Name25" presStyleLbl="parChTrans1D3" presStyleIdx="1" presStyleCnt="3"/>
      <dgm:spPr/>
    </dgm:pt>
    <dgm:pt modelId="{7C0BA045-8F44-446B-94DA-4082C1AFA015}" type="pres">
      <dgm:prSet presAssocID="{99B19A51-0F34-4C38-A73F-E79555F768B6}" presName="connTx" presStyleLbl="parChTrans1D3" presStyleIdx="1" presStyleCnt="3"/>
      <dgm:spPr/>
    </dgm:pt>
    <dgm:pt modelId="{7A4FB02E-3DFC-45F7-8D79-66D1D864D5B7}" type="pres">
      <dgm:prSet presAssocID="{7BF7309A-BF8B-49B1-B139-E22856FCBED8}" presName="Name30" presStyleCnt="0"/>
      <dgm:spPr/>
    </dgm:pt>
    <dgm:pt modelId="{5125C89A-B0C7-480C-8EA1-F54C5E268E6A}" type="pres">
      <dgm:prSet presAssocID="{7BF7309A-BF8B-49B1-B139-E22856FCBED8}" presName="level2Shape" presStyleLbl="node3" presStyleIdx="1" presStyleCnt="3"/>
      <dgm:spPr/>
    </dgm:pt>
    <dgm:pt modelId="{A254CDD6-DD74-4D44-8F6C-186B7F2401E9}" type="pres">
      <dgm:prSet presAssocID="{7BF7309A-BF8B-49B1-B139-E22856FCBED8}" presName="hierChild3" presStyleCnt="0"/>
      <dgm:spPr/>
    </dgm:pt>
    <dgm:pt modelId="{7CBE98B3-1BED-45BD-90C9-49AFA4289524}" type="pres">
      <dgm:prSet presAssocID="{6752E48B-633D-4BE6-8C16-B38E7AC01EC4}" presName="Name25" presStyleLbl="parChTrans1D2" presStyleIdx="1" presStyleCnt="2"/>
      <dgm:spPr/>
    </dgm:pt>
    <dgm:pt modelId="{6839AAFF-B76E-4BD3-B8FA-462A4BF8B6C8}" type="pres">
      <dgm:prSet presAssocID="{6752E48B-633D-4BE6-8C16-B38E7AC01EC4}" presName="connTx" presStyleLbl="parChTrans1D2" presStyleIdx="1" presStyleCnt="2"/>
      <dgm:spPr/>
    </dgm:pt>
    <dgm:pt modelId="{53E90890-4004-421D-90D6-2503632D4AA4}" type="pres">
      <dgm:prSet presAssocID="{64CF14F2-34A3-42BA-8474-9CA4F311AD31}" presName="Name30" presStyleCnt="0"/>
      <dgm:spPr/>
    </dgm:pt>
    <dgm:pt modelId="{B619EBED-FF8F-4703-ACEB-EC2B554B5754}" type="pres">
      <dgm:prSet presAssocID="{64CF14F2-34A3-42BA-8474-9CA4F311AD31}" presName="level2Shape" presStyleLbl="node2" presStyleIdx="1" presStyleCnt="2"/>
      <dgm:spPr/>
    </dgm:pt>
    <dgm:pt modelId="{20FE6716-C43E-4CDB-A8A3-5A22C81723E8}" type="pres">
      <dgm:prSet presAssocID="{64CF14F2-34A3-42BA-8474-9CA4F311AD31}" presName="hierChild3" presStyleCnt="0"/>
      <dgm:spPr/>
    </dgm:pt>
    <dgm:pt modelId="{75F87A59-469D-4A86-B3BF-FB4DDE881132}" type="pres">
      <dgm:prSet presAssocID="{54A361E3-54B4-4864-A38B-9B03ACB761BE}" presName="Name25" presStyleLbl="parChTrans1D3" presStyleIdx="2" presStyleCnt="3"/>
      <dgm:spPr/>
    </dgm:pt>
    <dgm:pt modelId="{C8F7BACA-30A4-47FE-9567-63AC736DDE9B}" type="pres">
      <dgm:prSet presAssocID="{54A361E3-54B4-4864-A38B-9B03ACB761BE}" presName="connTx" presStyleLbl="parChTrans1D3" presStyleIdx="2" presStyleCnt="3"/>
      <dgm:spPr/>
    </dgm:pt>
    <dgm:pt modelId="{91EEC6ED-68CB-406E-AC4E-EBF49BF0EB36}" type="pres">
      <dgm:prSet presAssocID="{D68CD3A3-6ACD-45E9-BAC0-87989C89CCB6}" presName="Name30" presStyleCnt="0"/>
      <dgm:spPr/>
    </dgm:pt>
    <dgm:pt modelId="{81A73852-3E8A-4B5D-9F8A-7199AC3001CD}" type="pres">
      <dgm:prSet presAssocID="{D68CD3A3-6ACD-45E9-BAC0-87989C89CCB6}" presName="level2Shape" presStyleLbl="node3" presStyleIdx="2" presStyleCnt="3"/>
      <dgm:spPr/>
    </dgm:pt>
    <dgm:pt modelId="{3BE5379E-3053-475B-9B90-86B18ACC4EC8}" type="pres">
      <dgm:prSet presAssocID="{D68CD3A3-6ACD-45E9-BAC0-87989C89CCB6}" presName="hierChild3" presStyleCnt="0"/>
      <dgm:spPr/>
    </dgm:pt>
    <dgm:pt modelId="{3513A871-E817-408D-A359-D83C63072CA6}" type="pres">
      <dgm:prSet presAssocID="{C8000D9F-A520-4715-B08B-90B1A6133947}" presName="bgShapesFlow" presStyleCnt="0"/>
      <dgm:spPr/>
    </dgm:pt>
  </dgm:ptLst>
  <dgm:cxnLst>
    <dgm:cxn modelId="{F7677808-D25C-4F66-AD8B-3B0CCA0B6E93}" type="presOf" srcId="{D68CD3A3-6ACD-45E9-BAC0-87989C89CCB6}" destId="{81A73852-3E8A-4B5D-9F8A-7199AC3001CD}" srcOrd="0" destOrd="0" presId="urn:microsoft.com/office/officeart/2005/8/layout/hierarchy5"/>
    <dgm:cxn modelId="{E7A79C11-98E6-4A28-A21F-3369EBBA498B}" type="presOf" srcId="{01D2D7F9-E1F4-450E-810D-2D724733A42E}" destId="{1D8D0EF0-77F9-4F8D-80FF-3A783814F902}" srcOrd="1" destOrd="0" presId="urn:microsoft.com/office/officeart/2005/8/layout/hierarchy5"/>
    <dgm:cxn modelId="{3FF7BC18-0389-4315-BEDC-9706212AA25C}" type="presOf" srcId="{7BF7309A-BF8B-49B1-B139-E22856FCBED8}" destId="{5125C89A-B0C7-480C-8EA1-F54C5E268E6A}" srcOrd="0" destOrd="0" presId="urn:microsoft.com/office/officeart/2005/8/layout/hierarchy5"/>
    <dgm:cxn modelId="{54D6481E-441B-4070-BCAA-C5CF7866FEB0}" type="presOf" srcId="{791A439D-D5DE-46D1-954C-D9FB885D2433}" destId="{7B0F9D3E-BE8C-40D5-8496-118EC57333D3}" srcOrd="1" destOrd="0" presId="urn:microsoft.com/office/officeart/2005/8/layout/hierarchy5"/>
    <dgm:cxn modelId="{AF776A22-18C8-4FC7-BBF7-0AC834C19CC7}" srcId="{8AE6F376-3F78-43E5-A7E6-3CB048D5F5A8}" destId="{0D707D3E-17C7-42F9-B05E-A03F20827938}" srcOrd="0" destOrd="0" parTransId="{01D2D7F9-E1F4-450E-810D-2D724733A42E}" sibTransId="{69E118F5-583B-409D-B85B-F9186134FA27}"/>
    <dgm:cxn modelId="{1ADD7B3E-6DDB-472E-8233-C98694117B95}" srcId="{0D707D3E-17C7-42F9-B05E-A03F20827938}" destId="{FCCD68AD-F427-4E5B-9C29-B9E29F454B06}" srcOrd="0" destOrd="0" parTransId="{791A439D-D5DE-46D1-954C-D9FB885D2433}" sibTransId="{ABF539D1-3297-46F5-9DF1-A7725CD3DA13}"/>
    <dgm:cxn modelId="{44DA453F-5292-4E82-B910-DB77DC95408D}" srcId="{C8000D9F-A520-4715-B08B-90B1A6133947}" destId="{8AE6F376-3F78-43E5-A7E6-3CB048D5F5A8}" srcOrd="0" destOrd="0" parTransId="{AB4C318E-15D8-4055-9A2F-E9895F788643}" sibTransId="{97A1F485-A7D1-4A9E-9FC2-1BBCFA4B69C1}"/>
    <dgm:cxn modelId="{46639555-CD66-4C69-B38B-84CD849F5032}" srcId="{8AE6F376-3F78-43E5-A7E6-3CB048D5F5A8}" destId="{64CF14F2-34A3-42BA-8474-9CA4F311AD31}" srcOrd="1" destOrd="0" parTransId="{6752E48B-633D-4BE6-8C16-B38E7AC01EC4}" sibTransId="{4220659C-7942-41B2-968F-040BB644E4DC}"/>
    <dgm:cxn modelId="{EFEB035A-ED8A-4E59-9006-7CFB91625BBF}" type="presOf" srcId="{99B19A51-0F34-4C38-A73F-E79555F768B6}" destId="{7C0BA045-8F44-446B-94DA-4082C1AFA015}" srcOrd="1" destOrd="0" presId="urn:microsoft.com/office/officeart/2005/8/layout/hierarchy5"/>
    <dgm:cxn modelId="{8772ED7F-5C30-477C-809F-EF8FEF17F9E2}" type="presOf" srcId="{FCCD68AD-F427-4E5B-9C29-B9E29F454B06}" destId="{CA8D9DAF-2026-4AD9-945C-B3853AB82F8D}" srcOrd="0" destOrd="0" presId="urn:microsoft.com/office/officeart/2005/8/layout/hierarchy5"/>
    <dgm:cxn modelId="{BF1E2B84-15E8-420A-AC9C-32C00874C331}" type="presOf" srcId="{8AE6F376-3F78-43E5-A7E6-3CB048D5F5A8}" destId="{8F9734AE-128A-4A81-A82A-23EF502C6C92}" srcOrd="0" destOrd="0" presId="urn:microsoft.com/office/officeart/2005/8/layout/hierarchy5"/>
    <dgm:cxn modelId="{1ABB4E86-B552-4C81-91DE-8B92A655B75A}" type="presOf" srcId="{64CF14F2-34A3-42BA-8474-9CA4F311AD31}" destId="{B619EBED-FF8F-4703-ACEB-EC2B554B5754}" srcOrd="0" destOrd="0" presId="urn:microsoft.com/office/officeart/2005/8/layout/hierarchy5"/>
    <dgm:cxn modelId="{C25F9F93-131A-4486-98CC-86AEC7FBDA8F}" type="presOf" srcId="{791A439D-D5DE-46D1-954C-D9FB885D2433}" destId="{B2EB487C-A4B0-4B67-9498-B5FD37550ECE}" srcOrd="0" destOrd="0" presId="urn:microsoft.com/office/officeart/2005/8/layout/hierarchy5"/>
    <dgm:cxn modelId="{C171519E-9994-4538-B010-ED70EF494A62}" type="presOf" srcId="{01D2D7F9-E1F4-450E-810D-2D724733A42E}" destId="{E775C906-471B-4EB2-921D-AAB86CD8D52E}" srcOrd="0" destOrd="0" presId="urn:microsoft.com/office/officeart/2005/8/layout/hierarchy5"/>
    <dgm:cxn modelId="{C735DC9F-550B-419B-8EA6-CE84BB395679}" type="presOf" srcId="{6752E48B-633D-4BE6-8C16-B38E7AC01EC4}" destId="{7CBE98B3-1BED-45BD-90C9-49AFA4289524}" srcOrd="0" destOrd="0" presId="urn:microsoft.com/office/officeart/2005/8/layout/hierarchy5"/>
    <dgm:cxn modelId="{114906B3-FBDA-4DD3-9808-05C1760EE1DA}" type="presOf" srcId="{54A361E3-54B4-4864-A38B-9B03ACB761BE}" destId="{C8F7BACA-30A4-47FE-9567-63AC736DDE9B}" srcOrd="1" destOrd="0" presId="urn:microsoft.com/office/officeart/2005/8/layout/hierarchy5"/>
    <dgm:cxn modelId="{691E44D9-942A-4BBA-A199-7584AC8E7D5B}" type="presOf" srcId="{0D707D3E-17C7-42F9-B05E-A03F20827938}" destId="{DCD341FC-053E-464F-97B2-BE7EBDEBABCB}" srcOrd="0" destOrd="0" presId="urn:microsoft.com/office/officeart/2005/8/layout/hierarchy5"/>
    <dgm:cxn modelId="{CDD3DFDD-1032-4631-BDB5-9AE3568717BB}" type="presOf" srcId="{C8000D9F-A520-4715-B08B-90B1A6133947}" destId="{D25393A9-A5E6-4771-892D-D2E1B1763AB9}" srcOrd="0" destOrd="0" presId="urn:microsoft.com/office/officeart/2005/8/layout/hierarchy5"/>
    <dgm:cxn modelId="{4E0CE0DE-5106-4970-9523-1ABDD8AA9A78}" srcId="{64CF14F2-34A3-42BA-8474-9CA4F311AD31}" destId="{D68CD3A3-6ACD-45E9-BAC0-87989C89CCB6}" srcOrd="0" destOrd="0" parTransId="{54A361E3-54B4-4864-A38B-9B03ACB761BE}" sibTransId="{504CCAF5-97A5-444F-B2B0-2BF94F1CE9FC}"/>
    <dgm:cxn modelId="{D28D78E7-C88A-43A2-A477-D38106BD286E}" type="presOf" srcId="{6752E48B-633D-4BE6-8C16-B38E7AC01EC4}" destId="{6839AAFF-B76E-4BD3-B8FA-462A4BF8B6C8}" srcOrd="1" destOrd="0" presId="urn:microsoft.com/office/officeart/2005/8/layout/hierarchy5"/>
    <dgm:cxn modelId="{B4A4CAFA-C5B6-4A30-BF1A-EA9208C2C8AA}" srcId="{0D707D3E-17C7-42F9-B05E-A03F20827938}" destId="{7BF7309A-BF8B-49B1-B139-E22856FCBED8}" srcOrd="1" destOrd="0" parTransId="{99B19A51-0F34-4C38-A73F-E79555F768B6}" sibTransId="{3D44842F-A73A-495F-BE9F-9684F3095C68}"/>
    <dgm:cxn modelId="{18071DFE-9203-451E-9DC5-CFD5A80D8144}" type="presOf" srcId="{54A361E3-54B4-4864-A38B-9B03ACB761BE}" destId="{75F87A59-469D-4A86-B3BF-FB4DDE881132}" srcOrd="0" destOrd="0" presId="urn:microsoft.com/office/officeart/2005/8/layout/hierarchy5"/>
    <dgm:cxn modelId="{7AD4B2FF-3603-4571-AC96-C412696882A8}" type="presOf" srcId="{99B19A51-0F34-4C38-A73F-E79555F768B6}" destId="{6BD156C7-D618-4067-9650-16000A6A649E}" srcOrd="0" destOrd="0" presId="urn:microsoft.com/office/officeart/2005/8/layout/hierarchy5"/>
    <dgm:cxn modelId="{FC422CD3-152E-4273-8E6A-17C93465BB3F}" type="presParOf" srcId="{D25393A9-A5E6-4771-892D-D2E1B1763AB9}" destId="{B4761746-BDFB-4538-B61D-02BB79B74AD1}" srcOrd="0" destOrd="0" presId="urn:microsoft.com/office/officeart/2005/8/layout/hierarchy5"/>
    <dgm:cxn modelId="{3D759B24-8A8A-47FD-BE33-17AEC06901EF}" type="presParOf" srcId="{B4761746-BDFB-4538-B61D-02BB79B74AD1}" destId="{1A21FEC9-778C-4E59-BA62-21F121EAB758}" srcOrd="0" destOrd="0" presId="urn:microsoft.com/office/officeart/2005/8/layout/hierarchy5"/>
    <dgm:cxn modelId="{F48FFF7A-96D5-4084-AC0D-FB1603EF96A6}" type="presParOf" srcId="{1A21FEC9-778C-4E59-BA62-21F121EAB758}" destId="{21A241A0-984D-42FC-8D7B-A725048678BF}" srcOrd="0" destOrd="0" presId="urn:microsoft.com/office/officeart/2005/8/layout/hierarchy5"/>
    <dgm:cxn modelId="{11BB3DB5-5CC2-4D19-AE84-6BE0303E3306}" type="presParOf" srcId="{21A241A0-984D-42FC-8D7B-A725048678BF}" destId="{8F9734AE-128A-4A81-A82A-23EF502C6C92}" srcOrd="0" destOrd="0" presId="urn:microsoft.com/office/officeart/2005/8/layout/hierarchy5"/>
    <dgm:cxn modelId="{761CDCB2-A6A3-4592-A139-DF2A8890B4B0}" type="presParOf" srcId="{21A241A0-984D-42FC-8D7B-A725048678BF}" destId="{4DBD6991-75F7-49FF-8F38-0298D69098DE}" srcOrd="1" destOrd="0" presId="urn:microsoft.com/office/officeart/2005/8/layout/hierarchy5"/>
    <dgm:cxn modelId="{71B9D765-BED0-486D-BC65-D8EC674D83AC}" type="presParOf" srcId="{4DBD6991-75F7-49FF-8F38-0298D69098DE}" destId="{E775C906-471B-4EB2-921D-AAB86CD8D52E}" srcOrd="0" destOrd="0" presId="urn:microsoft.com/office/officeart/2005/8/layout/hierarchy5"/>
    <dgm:cxn modelId="{D7FACF39-FB65-4AA2-9C11-6675F0632D79}" type="presParOf" srcId="{E775C906-471B-4EB2-921D-AAB86CD8D52E}" destId="{1D8D0EF0-77F9-4F8D-80FF-3A783814F902}" srcOrd="0" destOrd="0" presId="urn:microsoft.com/office/officeart/2005/8/layout/hierarchy5"/>
    <dgm:cxn modelId="{4DE01D94-ADDD-4FEB-9D52-DBB51F41CD4F}" type="presParOf" srcId="{4DBD6991-75F7-49FF-8F38-0298D69098DE}" destId="{25D80688-6176-40B4-8C37-C3911F59F0BE}" srcOrd="1" destOrd="0" presId="urn:microsoft.com/office/officeart/2005/8/layout/hierarchy5"/>
    <dgm:cxn modelId="{AFDA6110-3CC5-45CD-A546-1C310033AED6}" type="presParOf" srcId="{25D80688-6176-40B4-8C37-C3911F59F0BE}" destId="{DCD341FC-053E-464F-97B2-BE7EBDEBABCB}" srcOrd="0" destOrd="0" presId="urn:microsoft.com/office/officeart/2005/8/layout/hierarchy5"/>
    <dgm:cxn modelId="{A9C51E2E-F5B4-43FF-AA88-7F53B0509B76}" type="presParOf" srcId="{25D80688-6176-40B4-8C37-C3911F59F0BE}" destId="{2A74AD39-97B9-4355-A7F0-0CBF2746100E}" srcOrd="1" destOrd="0" presId="urn:microsoft.com/office/officeart/2005/8/layout/hierarchy5"/>
    <dgm:cxn modelId="{A0134B6B-3489-49F7-A7F6-61BB0AC33E1E}" type="presParOf" srcId="{2A74AD39-97B9-4355-A7F0-0CBF2746100E}" destId="{B2EB487C-A4B0-4B67-9498-B5FD37550ECE}" srcOrd="0" destOrd="0" presId="urn:microsoft.com/office/officeart/2005/8/layout/hierarchy5"/>
    <dgm:cxn modelId="{D56EE233-E300-493A-AE26-F99836E16357}" type="presParOf" srcId="{B2EB487C-A4B0-4B67-9498-B5FD37550ECE}" destId="{7B0F9D3E-BE8C-40D5-8496-118EC57333D3}" srcOrd="0" destOrd="0" presId="urn:microsoft.com/office/officeart/2005/8/layout/hierarchy5"/>
    <dgm:cxn modelId="{186D5994-E2B0-4547-88D9-BB769B3397A1}" type="presParOf" srcId="{2A74AD39-97B9-4355-A7F0-0CBF2746100E}" destId="{0FCF5DE6-BF7F-49B0-A652-7D4328DAB00B}" srcOrd="1" destOrd="0" presId="urn:microsoft.com/office/officeart/2005/8/layout/hierarchy5"/>
    <dgm:cxn modelId="{4E8416A4-C1AE-4966-913C-6D5F3A68DAB3}" type="presParOf" srcId="{0FCF5DE6-BF7F-49B0-A652-7D4328DAB00B}" destId="{CA8D9DAF-2026-4AD9-945C-B3853AB82F8D}" srcOrd="0" destOrd="0" presId="urn:microsoft.com/office/officeart/2005/8/layout/hierarchy5"/>
    <dgm:cxn modelId="{8B8E8D76-9E7A-46C0-A8E9-013EB68AEE75}" type="presParOf" srcId="{0FCF5DE6-BF7F-49B0-A652-7D4328DAB00B}" destId="{6DD69860-9BCF-4711-AAB6-E19BEA243764}" srcOrd="1" destOrd="0" presId="urn:microsoft.com/office/officeart/2005/8/layout/hierarchy5"/>
    <dgm:cxn modelId="{BEBC793F-6B4D-47A9-8C4D-2BFF8CA9A77C}" type="presParOf" srcId="{2A74AD39-97B9-4355-A7F0-0CBF2746100E}" destId="{6BD156C7-D618-4067-9650-16000A6A649E}" srcOrd="2" destOrd="0" presId="urn:microsoft.com/office/officeart/2005/8/layout/hierarchy5"/>
    <dgm:cxn modelId="{1A3F43A2-7D86-499B-A879-9FAA0CF06C0C}" type="presParOf" srcId="{6BD156C7-D618-4067-9650-16000A6A649E}" destId="{7C0BA045-8F44-446B-94DA-4082C1AFA015}" srcOrd="0" destOrd="0" presId="urn:microsoft.com/office/officeart/2005/8/layout/hierarchy5"/>
    <dgm:cxn modelId="{0154BA16-A365-49DB-9347-6AE5F1EC8310}" type="presParOf" srcId="{2A74AD39-97B9-4355-A7F0-0CBF2746100E}" destId="{7A4FB02E-3DFC-45F7-8D79-66D1D864D5B7}" srcOrd="3" destOrd="0" presId="urn:microsoft.com/office/officeart/2005/8/layout/hierarchy5"/>
    <dgm:cxn modelId="{4B41A3ED-DE04-4904-A9C1-4BB02134A369}" type="presParOf" srcId="{7A4FB02E-3DFC-45F7-8D79-66D1D864D5B7}" destId="{5125C89A-B0C7-480C-8EA1-F54C5E268E6A}" srcOrd="0" destOrd="0" presId="urn:microsoft.com/office/officeart/2005/8/layout/hierarchy5"/>
    <dgm:cxn modelId="{2561D6E5-644A-48CA-B773-9B549B8464FD}" type="presParOf" srcId="{7A4FB02E-3DFC-45F7-8D79-66D1D864D5B7}" destId="{A254CDD6-DD74-4D44-8F6C-186B7F2401E9}" srcOrd="1" destOrd="0" presId="urn:microsoft.com/office/officeart/2005/8/layout/hierarchy5"/>
    <dgm:cxn modelId="{69826B57-38CF-4BCA-A92F-0E46FB3D1EDE}" type="presParOf" srcId="{4DBD6991-75F7-49FF-8F38-0298D69098DE}" destId="{7CBE98B3-1BED-45BD-90C9-49AFA4289524}" srcOrd="2" destOrd="0" presId="urn:microsoft.com/office/officeart/2005/8/layout/hierarchy5"/>
    <dgm:cxn modelId="{70478EC2-84DF-4862-B281-EFA0FF23256F}" type="presParOf" srcId="{7CBE98B3-1BED-45BD-90C9-49AFA4289524}" destId="{6839AAFF-B76E-4BD3-B8FA-462A4BF8B6C8}" srcOrd="0" destOrd="0" presId="urn:microsoft.com/office/officeart/2005/8/layout/hierarchy5"/>
    <dgm:cxn modelId="{862A0C42-47E9-43FE-B8EA-7BC2FC7345F7}" type="presParOf" srcId="{4DBD6991-75F7-49FF-8F38-0298D69098DE}" destId="{53E90890-4004-421D-90D6-2503632D4AA4}" srcOrd="3" destOrd="0" presId="urn:microsoft.com/office/officeart/2005/8/layout/hierarchy5"/>
    <dgm:cxn modelId="{7AE06763-BB4B-4849-BD68-7D0079E0AE78}" type="presParOf" srcId="{53E90890-4004-421D-90D6-2503632D4AA4}" destId="{B619EBED-FF8F-4703-ACEB-EC2B554B5754}" srcOrd="0" destOrd="0" presId="urn:microsoft.com/office/officeart/2005/8/layout/hierarchy5"/>
    <dgm:cxn modelId="{E4F2E06E-F954-4A9B-9A4B-09935596B0F7}" type="presParOf" srcId="{53E90890-4004-421D-90D6-2503632D4AA4}" destId="{20FE6716-C43E-4CDB-A8A3-5A22C81723E8}" srcOrd="1" destOrd="0" presId="urn:microsoft.com/office/officeart/2005/8/layout/hierarchy5"/>
    <dgm:cxn modelId="{F68B9652-ACC3-431D-9C17-EFCC3A621E2A}" type="presParOf" srcId="{20FE6716-C43E-4CDB-A8A3-5A22C81723E8}" destId="{75F87A59-469D-4A86-B3BF-FB4DDE881132}" srcOrd="0" destOrd="0" presId="urn:microsoft.com/office/officeart/2005/8/layout/hierarchy5"/>
    <dgm:cxn modelId="{46634297-AA9C-4E78-B6E6-5830AACE3E40}" type="presParOf" srcId="{75F87A59-469D-4A86-B3BF-FB4DDE881132}" destId="{C8F7BACA-30A4-47FE-9567-63AC736DDE9B}" srcOrd="0" destOrd="0" presId="urn:microsoft.com/office/officeart/2005/8/layout/hierarchy5"/>
    <dgm:cxn modelId="{72A1D1A2-BFBB-4DB5-B274-1467CDFE152E}" type="presParOf" srcId="{20FE6716-C43E-4CDB-A8A3-5A22C81723E8}" destId="{91EEC6ED-68CB-406E-AC4E-EBF49BF0EB36}" srcOrd="1" destOrd="0" presId="urn:microsoft.com/office/officeart/2005/8/layout/hierarchy5"/>
    <dgm:cxn modelId="{610A8344-D17A-4F8C-8DC0-2336BC059B75}" type="presParOf" srcId="{91EEC6ED-68CB-406E-AC4E-EBF49BF0EB36}" destId="{81A73852-3E8A-4B5D-9F8A-7199AC3001CD}" srcOrd="0" destOrd="0" presId="urn:microsoft.com/office/officeart/2005/8/layout/hierarchy5"/>
    <dgm:cxn modelId="{988C4011-8986-41B0-821B-910756E8A30E}" type="presParOf" srcId="{91EEC6ED-68CB-406E-AC4E-EBF49BF0EB36}" destId="{3BE5379E-3053-475B-9B90-86B18ACC4EC8}" srcOrd="1" destOrd="0" presId="urn:microsoft.com/office/officeart/2005/8/layout/hierarchy5"/>
    <dgm:cxn modelId="{1482A772-73C5-470B-8E11-9028F318C2DE}" type="presParOf" srcId="{D25393A9-A5E6-4771-892D-D2E1B1763AB9}" destId="{3513A871-E817-408D-A359-D83C63072CA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D57B1C-D1F2-4D9F-988D-B603BC6105B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C8FEA7-53AB-491E-B611-8E3437D2E5A2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Bookman Old Style" panose="02050604050505020204" pitchFamily="18" charset="0"/>
              <a:cs typeface="Arial" panose="020B0604020202020204" pitchFamily="34" charset="0"/>
            </a:rPr>
            <a:t>DİFFERENSİAL DİAQNOSTİKA</a:t>
          </a:r>
          <a:endParaRPr lang="tr-TR" dirty="0">
            <a:latin typeface="Bookman Old Style" panose="02050604050505020204" pitchFamily="18" charset="0"/>
            <a:cs typeface="Arial" panose="020B0604020202020204" pitchFamily="34" charset="0"/>
          </a:endParaRPr>
        </a:p>
      </dgm:t>
    </dgm:pt>
    <dgm:pt modelId="{A1C89447-D568-4259-810D-5A2D401FE1A8}" cxnId="{07D8F09D-8385-410B-8AFE-2ED1C26212FD}" type="parTrans">
      <dgm:prSet/>
      <dgm:spPr/>
      <dgm:t>
        <a:bodyPr/>
        <a:lstStyle/>
        <a:p>
          <a:endParaRPr lang="en-US"/>
        </a:p>
      </dgm:t>
    </dgm:pt>
    <dgm:pt modelId="{1004EE60-475D-4DC7-B634-3175784217C1}" cxnId="{07D8F09D-8385-410B-8AFE-2ED1C26212FD}" type="sibTrans">
      <dgm:prSet/>
      <dgm:spPr/>
      <dgm:t>
        <a:bodyPr/>
        <a:lstStyle/>
        <a:p>
          <a:endParaRPr lang="en-US"/>
        </a:p>
      </dgm:t>
    </dgm:pt>
    <dgm:pt modelId="{1543DF5D-3B8E-4D0F-846F-EB16277FCAB3}">
      <dgm:prSet phldrT="[Текст]" custT="1"/>
      <dgm:spPr/>
      <dgm:t>
        <a:bodyPr/>
        <a:lstStyle/>
        <a:p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Raxit</a:t>
          </a:r>
        </a:p>
      </dgm:t>
    </dgm:pt>
    <dgm:pt modelId="{27C67F0C-6CF9-4914-A3CF-FE9DC5EFDEA6}" cxnId="{85BB0207-02C1-48FD-B480-48ACF3A2F32E}" type="parTrans">
      <dgm:prSet/>
      <dgm:spPr/>
      <dgm:t>
        <a:bodyPr/>
        <a:lstStyle/>
        <a:p>
          <a:endParaRPr lang="en-US"/>
        </a:p>
      </dgm:t>
    </dgm:pt>
    <dgm:pt modelId="{0EA315F1-B24E-4F20-A331-EA35C959F6A5}" cxnId="{85BB0207-02C1-48FD-B480-48ACF3A2F32E}" type="sibTrans">
      <dgm:prSet/>
      <dgm:spPr/>
      <dgm:t>
        <a:bodyPr/>
        <a:lstStyle/>
        <a:p>
          <a:endParaRPr lang="en-US"/>
        </a:p>
      </dgm:t>
    </dgm:pt>
    <dgm:pt modelId="{4642C9AC-8B36-4DE0-BED5-7113B9B92BD1}">
      <dgm:prSet phldrT="[Текст]" custT="1"/>
      <dgm:spPr/>
      <dgm:t>
        <a:bodyPr/>
        <a:lstStyle/>
        <a:p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Daun xəstəliyi</a:t>
          </a:r>
        </a:p>
      </dgm:t>
    </dgm:pt>
    <dgm:pt modelId="{24480287-1F51-4DB8-8265-ED7423DD5DFC}" cxnId="{72A806FE-A720-4FEB-9854-3FAB76522C5F}" type="parTrans">
      <dgm:prSet/>
      <dgm:spPr/>
      <dgm:t>
        <a:bodyPr/>
        <a:lstStyle/>
        <a:p>
          <a:endParaRPr lang="en-US"/>
        </a:p>
      </dgm:t>
    </dgm:pt>
    <dgm:pt modelId="{1588026F-0E90-4398-810A-2BB3D36F40C2}" cxnId="{72A806FE-A720-4FEB-9854-3FAB76522C5F}" type="sibTrans">
      <dgm:prSet/>
      <dgm:spPr/>
      <dgm:t>
        <a:bodyPr/>
        <a:lstStyle/>
        <a:p>
          <a:endParaRPr lang="en-US"/>
        </a:p>
      </dgm:t>
    </dgm:pt>
    <dgm:pt modelId="{C5FFA4D9-2A08-4CF5-82BA-D92A9EDCCA27}">
      <dgm:prSet phldrT="[Текст]" custT="1"/>
      <dgm:spPr/>
      <dgm:t>
        <a:bodyPr/>
        <a:lstStyle/>
        <a:p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Doğuş travması</a:t>
          </a:r>
        </a:p>
      </dgm:t>
    </dgm:pt>
    <dgm:pt modelId="{BBA46283-4C74-430D-B895-0902BEE05CC8}" cxnId="{117C4E84-0D3A-426B-9683-8A9E45DA268A}" type="parTrans">
      <dgm:prSet/>
      <dgm:spPr/>
      <dgm:t>
        <a:bodyPr/>
        <a:lstStyle/>
        <a:p>
          <a:endParaRPr lang="en-US"/>
        </a:p>
      </dgm:t>
    </dgm:pt>
    <dgm:pt modelId="{7BE96F7F-515B-43CB-AA72-295CE18DFE1C}" cxnId="{117C4E84-0D3A-426B-9683-8A9E45DA268A}" type="sibTrans">
      <dgm:prSet/>
      <dgm:spPr/>
      <dgm:t>
        <a:bodyPr/>
        <a:lstStyle/>
        <a:p>
          <a:endParaRPr lang="en-US"/>
        </a:p>
      </dgm:t>
    </dgm:pt>
    <dgm:pt modelId="{2268116C-99D8-4666-BC27-A1DC27606865}">
      <dgm:prSet phldrT="[Текст]" custT="1"/>
      <dgm:spPr/>
      <dgm:t>
        <a:bodyPr/>
        <a:lstStyle/>
        <a:p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Müxtəlif mənşəli sarılıqlar</a:t>
          </a:r>
        </a:p>
      </dgm:t>
    </dgm:pt>
    <dgm:pt modelId="{3666D364-42C5-49E1-AEE4-202541137EAA}" cxnId="{A82D78EB-2B77-4B1C-BBD0-0773449AFE10}" type="parTrans">
      <dgm:prSet/>
      <dgm:spPr/>
      <dgm:t>
        <a:bodyPr/>
        <a:lstStyle/>
        <a:p>
          <a:endParaRPr lang="en-US"/>
        </a:p>
      </dgm:t>
    </dgm:pt>
    <dgm:pt modelId="{B57251D0-B370-4F6E-8437-03A339486B33}" cxnId="{A82D78EB-2B77-4B1C-BBD0-0773449AFE10}" type="sibTrans">
      <dgm:prSet/>
      <dgm:spPr/>
      <dgm:t>
        <a:bodyPr/>
        <a:lstStyle/>
        <a:p>
          <a:endParaRPr lang="en-US"/>
        </a:p>
      </dgm:t>
    </dgm:pt>
    <dgm:pt modelId="{18A7BCCC-2D9C-4455-AAB0-5698D10D2A7A}">
      <dgm:prSet phldrT="[Текст]" custT="1"/>
      <dgm:spPr/>
      <dgm:t>
        <a:bodyPr/>
        <a:lstStyle/>
        <a:p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Anemiya</a:t>
          </a:r>
        </a:p>
      </dgm:t>
    </dgm:pt>
    <dgm:pt modelId="{FE0D6BB7-7998-4A24-A9C9-5833D025BF99}" cxnId="{53D9A21E-E75C-40F1-8E0D-3D7F9A368EF2}" type="parTrans">
      <dgm:prSet/>
      <dgm:spPr/>
      <dgm:t>
        <a:bodyPr/>
        <a:lstStyle/>
        <a:p>
          <a:endParaRPr lang="en-US"/>
        </a:p>
      </dgm:t>
    </dgm:pt>
    <dgm:pt modelId="{A07339BA-30E9-4F5F-AA96-F829C59021B3}" cxnId="{53D9A21E-E75C-40F1-8E0D-3D7F9A368EF2}" type="sibTrans">
      <dgm:prSet/>
      <dgm:spPr/>
      <dgm:t>
        <a:bodyPr/>
        <a:lstStyle/>
        <a:p>
          <a:endParaRPr lang="en-US"/>
        </a:p>
      </dgm:t>
    </dgm:pt>
    <dgm:pt modelId="{0363AC94-DB5A-4BDD-95C6-8DEE7CA11323}">
      <dgm:prSet phldrT="[Текст]" custT="1"/>
      <dgm:spPr/>
      <dgm:t>
        <a:bodyPr/>
        <a:lstStyle/>
        <a:p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Xondrodisplaziya</a:t>
          </a:r>
        </a:p>
      </dgm:t>
    </dgm:pt>
    <dgm:pt modelId="{80E4E565-0B5E-4184-BF2D-37236BF75D69}" cxnId="{E8C41DB8-90D9-4914-8A03-71645CC6F3C7}" type="parTrans">
      <dgm:prSet/>
      <dgm:spPr/>
      <dgm:t>
        <a:bodyPr/>
        <a:lstStyle/>
        <a:p>
          <a:endParaRPr lang="en-US"/>
        </a:p>
      </dgm:t>
    </dgm:pt>
    <dgm:pt modelId="{2D27D374-A43B-40FD-B0D3-09E1B27D7BC0}" cxnId="{E8C41DB8-90D9-4914-8A03-71645CC6F3C7}" type="sibTrans">
      <dgm:prSet/>
      <dgm:spPr/>
      <dgm:t>
        <a:bodyPr/>
        <a:lstStyle/>
        <a:p>
          <a:endParaRPr lang="en-US"/>
        </a:p>
      </dgm:t>
    </dgm:pt>
    <dgm:pt modelId="{B4F73DA5-523C-422B-A68E-422B9E09F745}">
      <dgm:prSet phldrT="[Текст]" custT="1"/>
      <dgm:spPr/>
      <dgm:t>
        <a:bodyPr/>
        <a:lstStyle/>
        <a:p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Hipofizar nanizm</a:t>
          </a:r>
        </a:p>
      </dgm:t>
    </dgm:pt>
    <dgm:pt modelId="{DE2C3AEA-3211-40E5-9274-45B8500FE1AC}" cxnId="{1A7B1312-0645-4012-BC94-F4A986150D1C}" type="parTrans">
      <dgm:prSet/>
      <dgm:spPr/>
      <dgm:t>
        <a:bodyPr/>
        <a:lstStyle/>
        <a:p>
          <a:endParaRPr lang="en-US"/>
        </a:p>
      </dgm:t>
    </dgm:pt>
    <dgm:pt modelId="{693FBEC3-3BFE-4D34-800C-926EA5AD6EBF}" cxnId="{1A7B1312-0645-4012-BC94-F4A986150D1C}" type="sibTrans">
      <dgm:prSet/>
      <dgm:spPr/>
      <dgm:t>
        <a:bodyPr/>
        <a:lstStyle/>
        <a:p>
          <a:endParaRPr lang="en-US"/>
        </a:p>
      </dgm:t>
    </dgm:pt>
    <dgm:pt modelId="{73D3A4D8-A278-4B8C-8FDF-6688CF6C577B}">
      <dgm:prSet phldrT="[Текст]" custT="1"/>
      <dgm:spPr/>
      <dgm:t>
        <a:bodyPr/>
        <a:lstStyle/>
        <a:p>
          <a:r>
            <a:rPr lang="az-Latn-AZ" sz="2400" dirty="0">
              <a:latin typeface="Footlight MT Light" panose="0204060206030A020304" pitchFamily="18" charset="0"/>
              <a:cs typeface="Arial" panose="020B0604020202020204" pitchFamily="34" charset="0"/>
            </a:rPr>
            <a:t>Dekompensasiya olunmuş osteoxondrit (Pedjet xəsyəliyi)</a:t>
          </a:r>
        </a:p>
      </dgm:t>
    </dgm:pt>
    <dgm:pt modelId="{FE9CEF39-9220-4205-809B-6937843AD135}" cxnId="{DAA47029-7CFC-4458-BDB9-E5F73AD30502}" type="parTrans">
      <dgm:prSet/>
      <dgm:spPr/>
      <dgm:t>
        <a:bodyPr/>
        <a:lstStyle/>
        <a:p>
          <a:endParaRPr lang="en-US"/>
        </a:p>
      </dgm:t>
    </dgm:pt>
    <dgm:pt modelId="{304E8B9B-AC03-4CFE-B669-F19A451480B2}" cxnId="{DAA47029-7CFC-4458-BDB9-E5F73AD30502}" type="sibTrans">
      <dgm:prSet/>
      <dgm:spPr/>
      <dgm:t>
        <a:bodyPr/>
        <a:lstStyle/>
        <a:p>
          <a:endParaRPr lang="en-US"/>
        </a:p>
      </dgm:t>
    </dgm:pt>
    <dgm:pt modelId="{3A5BE215-C58D-4D35-9013-FC05A48B23B5}">
      <dgm:prSet phldrT="[Текст]" custT="1"/>
      <dgm:spPr/>
      <dgm:t>
        <a:bodyPr/>
        <a:lstStyle/>
        <a:p>
          <a:r>
            <a:rPr lang="az-Latn-AZ" sz="2400" dirty="0">
              <a:latin typeface="Footlight MT Light" panose="0204060206030A020304" pitchFamily="18" charset="0"/>
              <a:cs typeface="Arial" panose="020B0604020202020204" pitchFamily="34" charset="0"/>
            </a:rPr>
            <a:t>Fenilketonuriya </a:t>
          </a:r>
          <a:endParaRPr lang="tr-TR" sz="1700" dirty="0">
            <a:latin typeface="Footlight MT Light" panose="0204060206030A020304" pitchFamily="18" charset="0"/>
            <a:cs typeface="Arial" panose="020B0604020202020204" pitchFamily="34" charset="0"/>
          </a:endParaRPr>
        </a:p>
      </dgm:t>
    </dgm:pt>
    <dgm:pt modelId="{4E74B9F8-5C3F-468B-BA23-DFDD40A1D51B}" cxnId="{2CB6E0A2-21A6-43CB-92D6-9FE479DF2347}" type="parTrans">
      <dgm:prSet/>
      <dgm:spPr/>
      <dgm:t>
        <a:bodyPr/>
        <a:lstStyle/>
        <a:p>
          <a:endParaRPr lang="en-US"/>
        </a:p>
      </dgm:t>
    </dgm:pt>
    <dgm:pt modelId="{F508CDEC-4DC0-48A5-969B-894100A5FD9A}" cxnId="{2CB6E0A2-21A6-43CB-92D6-9FE479DF2347}" type="sibTrans">
      <dgm:prSet/>
      <dgm:spPr/>
      <dgm:t>
        <a:bodyPr/>
        <a:lstStyle/>
        <a:p>
          <a:endParaRPr lang="en-US"/>
        </a:p>
      </dgm:t>
    </dgm:pt>
    <dgm:pt modelId="{4461875F-3B72-4627-87CC-6F9240D12D7D}" type="pres">
      <dgm:prSet presAssocID="{F0D57B1C-D1F2-4D9F-988D-B603BC6105B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1EEEC7-6C90-46B7-AF50-14365FF3DBF4}" type="pres">
      <dgm:prSet presAssocID="{C7C8FEA7-53AB-491E-B611-8E3437D2E5A2}" presName="root1" presStyleCnt="0"/>
      <dgm:spPr/>
    </dgm:pt>
    <dgm:pt modelId="{A8F75D80-6E31-4179-9992-41BCA75E70EE}" type="pres">
      <dgm:prSet presAssocID="{C7C8FEA7-53AB-491E-B611-8E3437D2E5A2}" presName="LevelOneTextNode" presStyleLbl="node0" presStyleIdx="0" presStyleCnt="1" custScaleY="170277">
        <dgm:presLayoutVars>
          <dgm:chPref val="3"/>
        </dgm:presLayoutVars>
      </dgm:prSet>
      <dgm:spPr/>
    </dgm:pt>
    <dgm:pt modelId="{96490256-F0A0-45A2-9B83-A3D92893406B}" type="pres">
      <dgm:prSet presAssocID="{C7C8FEA7-53AB-491E-B611-8E3437D2E5A2}" presName="level2hierChild" presStyleCnt="0"/>
      <dgm:spPr/>
    </dgm:pt>
    <dgm:pt modelId="{27E68314-7465-40AF-A7C2-1A4A06B8E0C2}" type="pres">
      <dgm:prSet presAssocID="{27C67F0C-6CF9-4914-A3CF-FE9DC5EFDEA6}" presName="conn2-1" presStyleLbl="parChTrans1D2" presStyleIdx="0" presStyleCnt="9"/>
      <dgm:spPr/>
    </dgm:pt>
    <dgm:pt modelId="{FD478993-B209-42AE-89F1-2D67BAA7AAAB}" type="pres">
      <dgm:prSet presAssocID="{27C67F0C-6CF9-4914-A3CF-FE9DC5EFDEA6}" presName="connTx" presStyleLbl="parChTrans1D2" presStyleIdx="0" presStyleCnt="9"/>
      <dgm:spPr/>
    </dgm:pt>
    <dgm:pt modelId="{C28852A2-C022-4D15-A6D1-5E76EBD34638}" type="pres">
      <dgm:prSet presAssocID="{1543DF5D-3B8E-4D0F-846F-EB16277FCAB3}" presName="root2" presStyleCnt="0"/>
      <dgm:spPr/>
    </dgm:pt>
    <dgm:pt modelId="{96FB555C-9F17-48B2-95B9-8CF73FEFBB5C}" type="pres">
      <dgm:prSet presAssocID="{1543DF5D-3B8E-4D0F-846F-EB16277FCAB3}" presName="LevelTwoTextNode" presStyleLbl="node2" presStyleIdx="0" presStyleCnt="9" custScaleX="434626" custLinFactNeighborY="-8705">
        <dgm:presLayoutVars>
          <dgm:chPref val="3"/>
        </dgm:presLayoutVars>
      </dgm:prSet>
      <dgm:spPr/>
    </dgm:pt>
    <dgm:pt modelId="{72885472-9A62-464F-BBCD-B0FCCCF0527C}" type="pres">
      <dgm:prSet presAssocID="{1543DF5D-3B8E-4D0F-846F-EB16277FCAB3}" presName="level3hierChild" presStyleCnt="0"/>
      <dgm:spPr/>
    </dgm:pt>
    <dgm:pt modelId="{8EF44974-493B-403C-A987-1FC81609ABE4}" type="pres">
      <dgm:prSet presAssocID="{24480287-1F51-4DB8-8265-ED7423DD5DFC}" presName="conn2-1" presStyleLbl="parChTrans1D2" presStyleIdx="1" presStyleCnt="9"/>
      <dgm:spPr/>
    </dgm:pt>
    <dgm:pt modelId="{BB5CC429-5343-4D35-9D21-F556385E7B44}" type="pres">
      <dgm:prSet presAssocID="{24480287-1F51-4DB8-8265-ED7423DD5DFC}" presName="connTx" presStyleLbl="parChTrans1D2" presStyleIdx="1" presStyleCnt="9"/>
      <dgm:spPr/>
    </dgm:pt>
    <dgm:pt modelId="{ABDD08F5-E0AB-4B43-8514-BFB2E5E1F516}" type="pres">
      <dgm:prSet presAssocID="{4642C9AC-8B36-4DE0-BED5-7113B9B92BD1}" presName="root2" presStyleCnt="0"/>
      <dgm:spPr/>
    </dgm:pt>
    <dgm:pt modelId="{53C74FE1-4763-4826-B6E0-65774423B9F7}" type="pres">
      <dgm:prSet presAssocID="{4642C9AC-8B36-4DE0-BED5-7113B9B92BD1}" presName="LevelTwoTextNode" presStyleLbl="node2" presStyleIdx="1" presStyleCnt="9" custScaleX="431802" custLinFactNeighborY="5465">
        <dgm:presLayoutVars>
          <dgm:chPref val="3"/>
        </dgm:presLayoutVars>
      </dgm:prSet>
      <dgm:spPr/>
    </dgm:pt>
    <dgm:pt modelId="{5C6EDE73-C7AE-44F5-8E0E-2C92BAD58EEF}" type="pres">
      <dgm:prSet presAssocID="{4642C9AC-8B36-4DE0-BED5-7113B9B92BD1}" presName="level3hierChild" presStyleCnt="0"/>
      <dgm:spPr/>
    </dgm:pt>
    <dgm:pt modelId="{B1BBE006-19B2-45D1-A792-58DCE6471B9F}" type="pres">
      <dgm:prSet presAssocID="{BBA46283-4C74-430D-B895-0902BEE05CC8}" presName="conn2-1" presStyleLbl="parChTrans1D2" presStyleIdx="2" presStyleCnt="9"/>
      <dgm:spPr/>
    </dgm:pt>
    <dgm:pt modelId="{059D12D3-0829-473F-AAEF-5E81183EE858}" type="pres">
      <dgm:prSet presAssocID="{BBA46283-4C74-430D-B895-0902BEE05CC8}" presName="connTx" presStyleLbl="parChTrans1D2" presStyleIdx="2" presStyleCnt="9"/>
      <dgm:spPr/>
    </dgm:pt>
    <dgm:pt modelId="{92A71990-C1A6-4CCD-A8E7-5ED75A10C04C}" type="pres">
      <dgm:prSet presAssocID="{C5FFA4D9-2A08-4CF5-82BA-D92A9EDCCA27}" presName="root2" presStyleCnt="0"/>
      <dgm:spPr/>
    </dgm:pt>
    <dgm:pt modelId="{FF24E3BE-4D68-4A3C-924C-875C7D9EB929}" type="pres">
      <dgm:prSet presAssocID="{C5FFA4D9-2A08-4CF5-82BA-D92A9EDCCA27}" presName="LevelTwoTextNode" presStyleLbl="node2" presStyleIdx="2" presStyleCnt="9" custScaleX="432334">
        <dgm:presLayoutVars>
          <dgm:chPref val="3"/>
        </dgm:presLayoutVars>
      </dgm:prSet>
      <dgm:spPr/>
    </dgm:pt>
    <dgm:pt modelId="{665FF13A-2BB7-4771-97B5-0BD7507613DF}" type="pres">
      <dgm:prSet presAssocID="{C5FFA4D9-2A08-4CF5-82BA-D92A9EDCCA27}" presName="level3hierChild" presStyleCnt="0"/>
      <dgm:spPr/>
    </dgm:pt>
    <dgm:pt modelId="{512A1DD4-FBC6-4A81-943A-44FA945E5830}" type="pres">
      <dgm:prSet presAssocID="{3666D364-42C5-49E1-AEE4-202541137EAA}" presName="conn2-1" presStyleLbl="parChTrans1D2" presStyleIdx="3" presStyleCnt="9"/>
      <dgm:spPr/>
    </dgm:pt>
    <dgm:pt modelId="{1480C0FC-0254-4DB2-8566-1E5EF2FDC6F4}" type="pres">
      <dgm:prSet presAssocID="{3666D364-42C5-49E1-AEE4-202541137EAA}" presName="connTx" presStyleLbl="parChTrans1D2" presStyleIdx="3" presStyleCnt="9"/>
      <dgm:spPr/>
    </dgm:pt>
    <dgm:pt modelId="{AAA6DF0B-0C17-4DBB-92C5-528CFCDB439F}" type="pres">
      <dgm:prSet presAssocID="{2268116C-99D8-4666-BC27-A1DC27606865}" presName="root2" presStyleCnt="0"/>
      <dgm:spPr/>
    </dgm:pt>
    <dgm:pt modelId="{2C708802-DC26-4F07-AA3B-5B786E9985C1}" type="pres">
      <dgm:prSet presAssocID="{2268116C-99D8-4666-BC27-A1DC27606865}" presName="LevelTwoTextNode" presStyleLbl="node2" presStyleIdx="3" presStyleCnt="9" custScaleX="432334">
        <dgm:presLayoutVars>
          <dgm:chPref val="3"/>
        </dgm:presLayoutVars>
      </dgm:prSet>
      <dgm:spPr/>
    </dgm:pt>
    <dgm:pt modelId="{8E4985D4-8C37-47A4-99D6-28D6C6B5E1AA}" type="pres">
      <dgm:prSet presAssocID="{2268116C-99D8-4666-BC27-A1DC27606865}" presName="level3hierChild" presStyleCnt="0"/>
      <dgm:spPr/>
    </dgm:pt>
    <dgm:pt modelId="{B151813F-67EF-426E-89B0-B0B42C7FBC0B}" type="pres">
      <dgm:prSet presAssocID="{FE0D6BB7-7998-4A24-A9C9-5833D025BF99}" presName="conn2-1" presStyleLbl="parChTrans1D2" presStyleIdx="4" presStyleCnt="9"/>
      <dgm:spPr/>
    </dgm:pt>
    <dgm:pt modelId="{1C1AE1F7-6D44-4D67-BBF1-1B4EF69FFEAC}" type="pres">
      <dgm:prSet presAssocID="{FE0D6BB7-7998-4A24-A9C9-5833D025BF99}" presName="connTx" presStyleLbl="parChTrans1D2" presStyleIdx="4" presStyleCnt="9"/>
      <dgm:spPr/>
    </dgm:pt>
    <dgm:pt modelId="{5D34B8A4-D845-4852-BE82-395F475516D3}" type="pres">
      <dgm:prSet presAssocID="{18A7BCCC-2D9C-4455-AAB0-5698D10D2A7A}" presName="root2" presStyleCnt="0"/>
      <dgm:spPr/>
    </dgm:pt>
    <dgm:pt modelId="{EE5AF872-5F81-4D4D-98B4-09820A751316}" type="pres">
      <dgm:prSet presAssocID="{18A7BCCC-2D9C-4455-AAB0-5698D10D2A7A}" presName="LevelTwoTextNode" presStyleLbl="node2" presStyleIdx="4" presStyleCnt="9" custScaleX="432334">
        <dgm:presLayoutVars>
          <dgm:chPref val="3"/>
        </dgm:presLayoutVars>
      </dgm:prSet>
      <dgm:spPr/>
    </dgm:pt>
    <dgm:pt modelId="{E012B6FE-4CC0-41E7-91A5-9FBC8B5E9472}" type="pres">
      <dgm:prSet presAssocID="{18A7BCCC-2D9C-4455-AAB0-5698D10D2A7A}" presName="level3hierChild" presStyleCnt="0"/>
      <dgm:spPr/>
    </dgm:pt>
    <dgm:pt modelId="{4662D5AE-03EA-4694-9AF0-3B88F3879344}" type="pres">
      <dgm:prSet presAssocID="{80E4E565-0B5E-4184-BF2D-37236BF75D69}" presName="conn2-1" presStyleLbl="parChTrans1D2" presStyleIdx="5" presStyleCnt="9"/>
      <dgm:spPr/>
    </dgm:pt>
    <dgm:pt modelId="{CC842682-DEF5-486E-B93B-AA78393FE3EF}" type="pres">
      <dgm:prSet presAssocID="{80E4E565-0B5E-4184-BF2D-37236BF75D69}" presName="connTx" presStyleLbl="parChTrans1D2" presStyleIdx="5" presStyleCnt="9"/>
      <dgm:spPr/>
    </dgm:pt>
    <dgm:pt modelId="{2A8ADD3E-003F-4A77-A867-F93F626DAD8B}" type="pres">
      <dgm:prSet presAssocID="{0363AC94-DB5A-4BDD-95C6-8DEE7CA11323}" presName="root2" presStyleCnt="0"/>
      <dgm:spPr/>
    </dgm:pt>
    <dgm:pt modelId="{CEB6805A-0B48-42DA-A0F6-4AD1DAEC1687}" type="pres">
      <dgm:prSet presAssocID="{0363AC94-DB5A-4BDD-95C6-8DEE7CA11323}" presName="LevelTwoTextNode" presStyleLbl="node2" presStyleIdx="5" presStyleCnt="9" custScaleX="432334">
        <dgm:presLayoutVars>
          <dgm:chPref val="3"/>
        </dgm:presLayoutVars>
      </dgm:prSet>
      <dgm:spPr/>
    </dgm:pt>
    <dgm:pt modelId="{9B1AE4C5-18F3-46A2-AE85-D852C0B9C077}" type="pres">
      <dgm:prSet presAssocID="{0363AC94-DB5A-4BDD-95C6-8DEE7CA11323}" presName="level3hierChild" presStyleCnt="0"/>
      <dgm:spPr/>
    </dgm:pt>
    <dgm:pt modelId="{CC652124-70B4-44F3-9640-B34C5EA02645}" type="pres">
      <dgm:prSet presAssocID="{DE2C3AEA-3211-40E5-9274-45B8500FE1AC}" presName="conn2-1" presStyleLbl="parChTrans1D2" presStyleIdx="6" presStyleCnt="9"/>
      <dgm:spPr/>
    </dgm:pt>
    <dgm:pt modelId="{344E4A7F-4D25-48BA-A3AC-45B2C05B2988}" type="pres">
      <dgm:prSet presAssocID="{DE2C3AEA-3211-40E5-9274-45B8500FE1AC}" presName="connTx" presStyleLbl="parChTrans1D2" presStyleIdx="6" presStyleCnt="9"/>
      <dgm:spPr/>
    </dgm:pt>
    <dgm:pt modelId="{BFD55DE0-951D-45A7-8B5E-1912D8315F07}" type="pres">
      <dgm:prSet presAssocID="{B4F73DA5-523C-422B-A68E-422B9E09F745}" presName="root2" presStyleCnt="0"/>
      <dgm:spPr/>
    </dgm:pt>
    <dgm:pt modelId="{B3F2F32C-7E1B-4ADE-911B-FD59C31F9B79}" type="pres">
      <dgm:prSet presAssocID="{B4F73DA5-523C-422B-A68E-422B9E09F745}" presName="LevelTwoTextNode" presStyleLbl="node2" presStyleIdx="6" presStyleCnt="9" custScaleX="432334">
        <dgm:presLayoutVars>
          <dgm:chPref val="3"/>
        </dgm:presLayoutVars>
      </dgm:prSet>
      <dgm:spPr/>
    </dgm:pt>
    <dgm:pt modelId="{EF45E588-5438-429D-8D72-EE125F3597E9}" type="pres">
      <dgm:prSet presAssocID="{B4F73DA5-523C-422B-A68E-422B9E09F745}" presName="level3hierChild" presStyleCnt="0"/>
      <dgm:spPr/>
    </dgm:pt>
    <dgm:pt modelId="{B99ACE97-EEB8-4A3D-8CF9-4D24910E1A83}" type="pres">
      <dgm:prSet presAssocID="{FE9CEF39-9220-4205-809B-6937843AD135}" presName="conn2-1" presStyleLbl="parChTrans1D2" presStyleIdx="7" presStyleCnt="9"/>
      <dgm:spPr/>
    </dgm:pt>
    <dgm:pt modelId="{95D4DE27-02EF-46EE-8EC1-7A8E7C571A91}" type="pres">
      <dgm:prSet presAssocID="{FE9CEF39-9220-4205-809B-6937843AD135}" presName="connTx" presStyleLbl="parChTrans1D2" presStyleIdx="7" presStyleCnt="9"/>
      <dgm:spPr/>
    </dgm:pt>
    <dgm:pt modelId="{0192CCE4-C999-4255-8B74-CDD275C443BF}" type="pres">
      <dgm:prSet presAssocID="{73D3A4D8-A278-4B8C-8FDF-6688CF6C577B}" presName="root2" presStyleCnt="0"/>
      <dgm:spPr/>
    </dgm:pt>
    <dgm:pt modelId="{0887C421-6B37-4C08-9D78-F32341044FED}" type="pres">
      <dgm:prSet presAssocID="{73D3A4D8-A278-4B8C-8FDF-6688CF6C577B}" presName="LevelTwoTextNode" presStyleLbl="node2" presStyleIdx="7" presStyleCnt="9" custScaleX="432334">
        <dgm:presLayoutVars>
          <dgm:chPref val="3"/>
        </dgm:presLayoutVars>
      </dgm:prSet>
      <dgm:spPr/>
    </dgm:pt>
    <dgm:pt modelId="{FADCC1D3-E062-4FEE-9FE0-9AEB52647EC0}" type="pres">
      <dgm:prSet presAssocID="{73D3A4D8-A278-4B8C-8FDF-6688CF6C577B}" presName="level3hierChild" presStyleCnt="0"/>
      <dgm:spPr/>
    </dgm:pt>
    <dgm:pt modelId="{3B6E6EBE-D619-435C-AE68-515215E107FA}" type="pres">
      <dgm:prSet presAssocID="{4E74B9F8-5C3F-468B-BA23-DFDD40A1D51B}" presName="conn2-1" presStyleLbl="parChTrans1D2" presStyleIdx="8" presStyleCnt="9"/>
      <dgm:spPr/>
    </dgm:pt>
    <dgm:pt modelId="{24CFC006-89C7-4FDC-A40B-BCA82611B4EB}" type="pres">
      <dgm:prSet presAssocID="{4E74B9F8-5C3F-468B-BA23-DFDD40A1D51B}" presName="connTx" presStyleLbl="parChTrans1D2" presStyleIdx="8" presStyleCnt="9"/>
      <dgm:spPr/>
    </dgm:pt>
    <dgm:pt modelId="{21D816D0-6FC1-40B4-BECD-C8E28D65E090}" type="pres">
      <dgm:prSet presAssocID="{3A5BE215-C58D-4D35-9013-FC05A48B23B5}" presName="root2" presStyleCnt="0"/>
      <dgm:spPr/>
    </dgm:pt>
    <dgm:pt modelId="{C23A47FD-C314-4BC0-B539-6E1DCEE68A5F}" type="pres">
      <dgm:prSet presAssocID="{3A5BE215-C58D-4D35-9013-FC05A48B23B5}" presName="LevelTwoTextNode" presStyleLbl="node2" presStyleIdx="8" presStyleCnt="9" custScaleX="432334">
        <dgm:presLayoutVars>
          <dgm:chPref val="3"/>
        </dgm:presLayoutVars>
      </dgm:prSet>
      <dgm:spPr/>
    </dgm:pt>
    <dgm:pt modelId="{FC69BEF3-E60A-4E19-91CA-9C423F0795B1}" type="pres">
      <dgm:prSet presAssocID="{3A5BE215-C58D-4D35-9013-FC05A48B23B5}" presName="level3hierChild" presStyleCnt="0"/>
      <dgm:spPr/>
    </dgm:pt>
  </dgm:ptLst>
  <dgm:cxnLst>
    <dgm:cxn modelId="{85BB0207-02C1-48FD-B480-48ACF3A2F32E}" srcId="{C7C8FEA7-53AB-491E-B611-8E3437D2E5A2}" destId="{1543DF5D-3B8E-4D0F-846F-EB16277FCAB3}" srcOrd="0" destOrd="0" parTransId="{27C67F0C-6CF9-4914-A3CF-FE9DC5EFDEA6}" sibTransId="{0EA315F1-B24E-4F20-A331-EA35C959F6A5}"/>
    <dgm:cxn modelId="{1A7B1312-0645-4012-BC94-F4A986150D1C}" srcId="{C7C8FEA7-53AB-491E-B611-8E3437D2E5A2}" destId="{B4F73DA5-523C-422B-A68E-422B9E09F745}" srcOrd="6" destOrd="0" parTransId="{DE2C3AEA-3211-40E5-9274-45B8500FE1AC}" sibTransId="{693FBEC3-3BFE-4D34-800C-926EA5AD6EBF}"/>
    <dgm:cxn modelId="{E1EC211A-C2DB-4C26-859E-EFF7ED095D29}" type="presOf" srcId="{4E74B9F8-5C3F-468B-BA23-DFDD40A1D51B}" destId="{3B6E6EBE-D619-435C-AE68-515215E107FA}" srcOrd="0" destOrd="0" presId="urn:microsoft.com/office/officeart/2008/layout/HorizontalMultiLevelHierarchy"/>
    <dgm:cxn modelId="{53D9A21E-E75C-40F1-8E0D-3D7F9A368EF2}" srcId="{C7C8FEA7-53AB-491E-B611-8E3437D2E5A2}" destId="{18A7BCCC-2D9C-4455-AAB0-5698D10D2A7A}" srcOrd="4" destOrd="0" parTransId="{FE0D6BB7-7998-4A24-A9C9-5833D025BF99}" sibTransId="{A07339BA-30E9-4F5F-AA96-F829C59021B3}"/>
    <dgm:cxn modelId="{DAA47029-7CFC-4458-BDB9-E5F73AD30502}" srcId="{C7C8FEA7-53AB-491E-B611-8E3437D2E5A2}" destId="{73D3A4D8-A278-4B8C-8FDF-6688CF6C577B}" srcOrd="7" destOrd="0" parTransId="{FE9CEF39-9220-4205-809B-6937843AD135}" sibTransId="{304E8B9B-AC03-4CFE-B669-F19A451480B2}"/>
    <dgm:cxn modelId="{43819F2E-F44D-482C-8DB4-BB536BA7DB87}" type="presOf" srcId="{2268116C-99D8-4666-BC27-A1DC27606865}" destId="{2C708802-DC26-4F07-AA3B-5B786E9985C1}" srcOrd="0" destOrd="0" presId="urn:microsoft.com/office/officeart/2008/layout/HorizontalMultiLevelHierarchy"/>
    <dgm:cxn modelId="{9F908F2F-B593-477F-BD01-BDD9A857508D}" type="presOf" srcId="{B4F73DA5-523C-422B-A68E-422B9E09F745}" destId="{B3F2F32C-7E1B-4ADE-911B-FD59C31F9B79}" srcOrd="0" destOrd="0" presId="urn:microsoft.com/office/officeart/2008/layout/HorizontalMultiLevelHierarchy"/>
    <dgm:cxn modelId="{B9071F33-1928-42BD-8F96-8D571B897306}" type="presOf" srcId="{FE9CEF39-9220-4205-809B-6937843AD135}" destId="{95D4DE27-02EF-46EE-8EC1-7A8E7C571A91}" srcOrd="1" destOrd="0" presId="urn:microsoft.com/office/officeart/2008/layout/HorizontalMultiLevelHierarchy"/>
    <dgm:cxn modelId="{B5EFEE38-AEE3-46EB-BCFF-6153E90C845A}" type="presOf" srcId="{27C67F0C-6CF9-4914-A3CF-FE9DC5EFDEA6}" destId="{FD478993-B209-42AE-89F1-2D67BAA7AAAB}" srcOrd="1" destOrd="0" presId="urn:microsoft.com/office/officeart/2008/layout/HorizontalMultiLevelHierarchy"/>
    <dgm:cxn modelId="{7D614939-7FCA-44BE-81AD-C202BA633C06}" type="presOf" srcId="{80E4E565-0B5E-4184-BF2D-37236BF75D69}" destId="{CC842682-DEF5-486E-B93B-AA78393FE3EF}" srcOrd="1" destOrd="0" presId="urn:microsoft.com/office/officeart/2008/layout/HorizontalMultiLevelHierarchy"/>
    <dgm:cxn modelId="{F432B83D-1C3E-4574-A057-086947F01E84}" type="presOf" srcId="{1543DF5D-3B8E-4D0F-846F-EB16277FCAB3}" destId="{96FB555C-9F17-48B2-95B9-8CF73FEFBB5C}" srcOrd="0" destOrd="0" presId="urn:microsoft.com/office/officeart/2008/layout/HorizontalMultiLevelHierarchy"/>
    <dgm:cxn modelId="{AAEF8E60-3A4D-4691-8091-10AC9689AC97}" type="presOf" srcId="{3666D364-42C5-49E1-AEE4-202541137EAA}" destId="{1480C0FC-0254-4DB2-8566-1E5EF2FDC6F4}" srcOrd="1" destOrd="0" presId="urn:microsoft.com/office/officeart/2008/layout/HorizontalMultiLevelHierarchy"/>
    <dgm:cxn modelId="{EFDB016B-995C-41C8-9921-F4B099F2A8BE}" type="presOf" srcId="{C5FFA4D9-2A08-4CF5-82BA-D92A9EDCCA27}" destId="{FF24E3BE-4D68-4A3C-924C-875C7D9EB929}" srcOrd="0" destOrd="0" presId="urn:microsoft.com/office/officeart/2008/layout/HorizontalMultiLevelHierarchy"/>
    <dgm:cxn modelId="{58251E6B-4F94-49B0-BFA5-5C834253FC73}" type="presOf" srcId="{18A7BCCC-2D9C-4455-AAB0-5698D10D2A7A}" destId="{EE5AF872-5F81-4D4D-98B4-09820A751316}" srcOrd="0" destOrd="0" presId="urn:microsoft.com/office/officeart/2008/layout/HorizontalMultiLevelHierarchy"/>
    <dgm:cxn modelId="{27F94D70-02DC-45BF-AD8A-00164B4EB3AE}" type="presOf" srcId="{FE0D6BB7-7998-4A24-A9C9-5833D025BF99}" destId="{1C1AE1F7-6D44-4D67-BBF1-1B4EF69FFEAC}" srcOrd="1" destOrd="0" presId="urn:microsoft.com/office/officeart/2008/layout/HorizontalMultiLevelHierarchy"/>
    <dgm:cxn modelId="{A0D35750-E280-44AA-9040-6740A1F6240C}" type="presOf" srcId="{F0D57B1C-D1F2-4D9F-988D-B603BC6105BD}" destId="{4461875F-3B72-4627-87CC-6F9240D12D7D}" srcOrd="0" destOrd="0" presId="urn:microsoft.com/office/officeart/2008/layout/HorizontalMultiLevelHierarchy"/>
    <dgm:cxn modelId="{6D1F4879-6726-4481-B7FA-20D3BF9EF934}" type="presOf" srcId="{BBA46283-4C74-430D-B895-0902BEE05CC8}" destId="{B1BBE006-19B2-45D1-A792-58DCE6471B9F}" srcOrd="0" destOrd="0" presId="urn:microsoft.com/office/officeart/2008/layout/HorizontalMultiLevelHierarchy"/>
    <dgm:cxn modelId="{4AD5627F-7EA1-4720-AD83-C91E50D40FEF}" type="presOf" srcId="{DE2C3AEA-3211-40E5-9274-45B8500FE1AC}" destId="{344E4A7F-4D25-48BA-A3AC-45B2C05B2988}" srcOrd="1" destOrd="0" presId="urn:microsoft.com/office/officeart/2008/layout/HorizontalMultiLevelHierarchy"/>
    <dgm:cxn modelId="{117C4E84-0D3A-426B-9683-8A9E45DA268A}" srcId="{C7C8FEA7-53AB-491E-B611-8E3437D2E5A2}" destId="{C5FFA4D9-2A08-4CF5-82BA-D92A9EDCCA27}" srcOrd="2" destOrd="0" parTransId="{BBA46283-4C74-430D-B895-0902BEE05CC8}" sibTransId="{7BE96F7F-515B-43CB-AA72-295CE18DFE1C}"/>
    <dgm:cxn modelId="{81AED788-AC1F-4B23-8B1E-AB62113CB646}" type="presOf" srcId="{80E4E565-0B5E-4184-BF2D-37236BF75D69}" destId="{4662D5AE-03EA-4694-9AF0-3B88F3879344}" srcOrd="0" destOrd="0" presId="urn:microsoft.com/office/officeart/2008/layout/HorizontalMultiLevelHierarchy"/>
    <dgm:cxn modelId="{17B29B8C-DCBB-4588-A1AC-E91DA50CF619}" type="presOf" srcId="{24480287-1F51-4DB8-8265-ED7423DD5DFC}" destId="{8EF44974-493B-403C-A987-1FC81609ABE4}" srcOrd="0" destOrd="0" presId="urn:microsoft.com/office/officeart/2008/layout/HorizontalMultiLevelHierarchy"/>
    <dgm:cxn modelId="{FAA75F93-7DF9-4813-8B40-F2299200E026}" type="presOf" srcId="{3666D364-42C5-49E1-AEE4-202541137EAA}" destId="{512A1DD4-FBC6-4A81-943A-44FA945E5830}" srcOrd="0" destOrd="0" presId="urn:microsoft.com/office/officeart/2008/layout/HorizontalMultiLevelHierarchy"/>
    <dgm:cxn modelId="{0377A594-F02C-46BB-9CE6-242716FC76BC}" type="presOf" srcId="{BBA46283-4C74-430D-B895-0902BEE05CC8}" destId="{059D12D3-0829-473F-AAEF-5E81183EE858}" srcOrd="1" destOrd="0" presId="urn:microsoft.com/office/officeart/2008/layout/HorizontalMultiLevelHierarchy"/>
    <dgm:cxn modelId="{07D8F09D-8385-410B-8AFE-2ED1C26212FD}" srcId="{F0D57B1C-D1F2-4D9F-988D-B603BC6105BD}" destId="{C7C8FEA7-53AB-491E-B611-8E3437D2E5A2}" srcOrd="0" destOrd="0" parTransId="{A1C89447-D568-4259-810D-5A2D401FE1A8}" sibTransId="{1004EE60-475D-4DC7-B634-3175784217C1}"/>
    <dgm:cxn modelId="{2CB6E0A2-21A6-43CB-92D6-9FE479DF2347}" srcId="{C7C8FEA7-53AB-491E-B611-8E3437D2E5A2}" destId="{3A5BE215-C58D-4D35-9013-FC05A48B23B5}" srcOrd="8" destOrd="0" parTransId="{4E74B9F8-5C3F-468B-BA23-DFDD40A1D51B}" sibTransId="{F508CDEC-4DC0-48A5-969B-894100A5FD9A}"/>
    <dgm:cxn modelId="{83206AA3-A961-4FDD-B35D-BFEB2A447523}" type="presOf" srcId="{FE9CEF39-9220-4205-809B-6937843AD135}" destId="{B99ACE97-EEB8-4A3D-8CF9-4D24910E1A83}" srcOrd="0" destOrd="0" presId="urn:microsoft.com/office/officeart/2008/layout/HorizontalMultiLevelHierarchy"/>
    <dgm:cxn modelId="{AD007CA4-76B5-42AB-AE67-6F2798332E8A}" type="presOf" srcId="{FE0D6BB7-7998-4A24-A9C9-5833D025BF99}" destId="{B151813F-67EF-426E-89B0-B0B42C7FBC0B}" srcOrd="0" destOrd="0" presId="urn:microsoft.com/office/officeart/2008/layout/HorizontalMultiLevelHierarchy"/>
    <dgm:cxn modelId="{785C01AF-713D-43F8-9C64-49F558950099}" type="presOf" srcId="{4E74B9F8-5C3F-468B-BA23-DFDD40A1D51B}" destId="{24CFC006-89C7-4FDC-A40B-BCA82611B4EB}" srcOrd="1" destOrd="0" presId="urn:microsoft.com/office/officeart/2008/layout/HorizontalMultiLevelHierarchy"/>
    <dgm:cxn modelId="{B300FAB6-EE29-46C2-9BC9-06D90C6ACFDF}" type="presOf" srcId="{0363AC94-DB5A-4BDD-95C6-8DEE7CA11323}" destId="{CEB6805A-0B48-42DA-A0F6-4AD1DAEC1687}" srcOrd="0" destOrd="0" presId="urn:microsoft.com/office/officeart/2008/layout/HorizontalMultiLevelHierarchy"/>
    <dgm:cxn modelId="{E8C41DB8-90D9-4914-8A03-71645CC6F3C7}" srcId="{C7C8FEA7-53AB-491E-B611-8E3437D2E5A2}" destId="{0363AC94-DB5A-4BDD-95C6-8DEE7CA11323}" srcOrd="5" destOrd="0" parTransId="{80E4E565-0B5E-4184-BF2D-37236BF75D69}" sibTransId="{2D27D374-A43B-40FD-B0D3-09E1B27D7BC0}"/>
    <dgm:cxn modelId="{F95D88BA-C3E5-40DE-B26A-70E32A62EF99}" type="presOf" srcId="{73D3A4D8-A278-4B8C-8FDF-6688CF6C577B}" destId="{0887C421-6B37-4C08-9D78-F32341044FED}" srcOrd="0" destOrd="0" presId="urn:microsoft.com/office/officeart/2008/layout/HorizontalMultiLevelHierarchy"/>
    <dgm:cxn modelId="{D5B76BBB-B7C9-46F2-B944-B24756354531}" type="presOf" srcId="{27C67F0C-6CF9-4914-A3CF-FE9DC5EFDEA6}" destId="{27E68314-7465-40AF-A7C2-1A4A06B8E0C2}" srcOrd="0" destOrd="0" presId="urn:microsoft.com/office/officeart/2008/layout/HorizontalMultiLevelHierarchy"/>
    <dgm:cxn modelId="{ABE700C2-0A7D-498B-85CD-8129D286FB9A}" type="presOf" srcId="{C7C8FEA7-53AB-491E-B611-8E3437D2E5A2}" destId="{A8F75D80-6E31-4179-9992-41BCA75E70EE}" srcOrd="0" destOrd="0" presId="urn:microsoft.com/office/officeart/2008/layout/HorizontalMultiLevelHierarchy"/>
    <dgm:cxn modelId="{B7D430C9-7219-42B8-8CC0-6AB17E884ECA}" type="presOf" srcId="{24480287-1F51-4DB8-8265-ED7423DD5DFC}" destId="{BB5CC429-5343-4D35-9D21-F556385E7B44}" srcOrd="1" destOrd="0" presId="urn:microsoft.com/office/officeart/2008/layout/HorizontalMultiLevelHierarchy"/>
    <dgm:cxn modelId="{27021BD3-AB54-4F18-A4BF-2E449416080C}" type="presOf" srcId="{3A5BE215-C58D-4D35-9013-FC05A48B23B5}" destId="{C23A47FD-C314-4BC0-B539-6E1DCEE68A5F}" srcOrd="0" destOrd="0" presId="urn:microsoft.com/office/officeart/2008/layout/HorizontalMultiLevelHierarchy"/>
    <dgm:cxn modelId="{52EA8FDD-52A7-4BFA-85EC-6B19EF078CFD}" type="presOf" srcId="{4642C9AC-8B36-4DE0-BED5-7113B9B92BD1}" destId="{53C74FE1-4763-4826-B6E0-65774423B9F7}" srcOrd="0" destOrd="0" presId="urn:microsoft.com/office/officeart/2008/layout/HorizontalMultiLevelHierarchy"/>
    <dgm:cxn modelId="{A4AACFEA-7710-4C8C-9793-E20A7923D6B7}" type="presOf" srcId="{DE2C3AEA-3211-40E5-9274-45B8500FE1AC}" destId="{CC652124-70B4-44F3-9640-B34C5EA02645}" srcOrd="0" destOrd="0" presId="urn:microsoft.com/office/officeart/2008/layout/HorizontalMultiLevelHierarchy"/>
    <dgm:cxn modelId="{A82D78EB-2B77-4B1C-BBD0-0773449AFE10}" srcId="{C7C8FEA7-53AB-491E-B611-8E3437D2E5A2}" destId="{2268116C-99D8-4666-BC27-A1DC27606865}" srcOrd="3" destOrd="0" parTransId="{3666D364-42C5-49E1-AEE4-202541137EAA}" sibTransId="{B57251D0-B370-4F6E-8437-03A339486B33}"/>
    <dgm:cxn modelId="{72A806FE-A720-4FEB-9854-3FAB76522C5F}" srcId="{C7C8FEA7-53AB-491E-B611-8E3437D2E5A2}" destId="{4642C9AC-8B36-4DE0-BED5-7113B9B92BD1}" srcOrd="1" destOrd="0" parTransId="{24480287-1F51-4DB8-8265-ED7423DD5DFC}" sibTransId="{1588026F-0E90-4398-810A-2BB3D36F40C2}"/>
    <dgm:cxn modelId="{7DD810FA-7437-4FA2-989D-658DCA47F8DD}" type="presParOf" srcId="{4461875F-3B72-4627-87CC-6F9240D12D7D}" destId="{0B1EEEC7-6C90-46B7-AF50-14365FF3DBF4}" srcOrd="0" destOrd="0" presId="urn:microsoft.com/office/officeart/2008/layout/HorizontalMultiLevelHierarchy"/>
    <dgm:cxn modelId="{03FD4A4D-CF08-4384-A054-D241100917CC}" type="presParOf" srcId="{0B1EEEC7-6C90-46B7-AF50-14365FF3DBF4}" destId="{A8F75D80-6E31-4179-9992-41BCA75E70EE}" srcOrd="0" destOrd="0" presId="urn:microsoft.com/office/officeart/2008/layout/HorizontalMultiLevelHierarchy"/>
    <dgm:cxn modelId="{ECCBB7ED-44E1-4FAD-A2F6-E5182C9D7231}" type="presParOf" srcId="{0B1EEEC7-6C90-46B7-AF50-14365FF3DBF4}" destId="{96490256-F0A0-45A2-9B83-A3D92893406B}" srcOrd="1" destOrd="0" presId="urn:microsoft.com/office/officeart/2008/layout/HorizontalMultiLevelHierarchy"/>
    <dgm:cxn modelId="{4C5EC440-BCAB-44DF-96D9-FC9912258938}" type="presParOf" srcId="{96490256-F0A0-45A2-9B83-A3D92893406B}" destId="{27E68314-7465-40AF-A7C2-1A4A06B8E0C2}" srcOrd="0" destOrd="0" presId="urn:microsoft.com/office/officeart/2008/layout/HorizontalMultiLevelHierarchy"/>
    <dgm:cxn modelId="{29323F2D-7481-4BCE-A5DB-6B25F458F62D}" type="presParOf" srcId="{27E68314-7465-40AF-A7C2-1A4A06B8E0C2}" destId="{FD478993-B209-42AE-89F1-2D67BAA7AAAB}" srcOrd="0" destOrd="0" presId="urn:microsoft.com/office/officeart/2008/layout/HorizontalMultiLevelHierarchy"/>
    <dgm:cxn modelId="{A1600163-67D5-47B5-A837-65F261F92A5F}" type="presParOf" srcId="{96490256-F0A0-45A2-9B83-A3D92893406B}" destId="{C28852A2-C022-4D15-A6D1-5E76EBD34638}" srcOrd="1" destOrd="0" presId="urn:microsoft.com/office/officeart/2008/layout/HorizontalMultiLevelHierarchy"/>
    <dgm:cxn modelId="{BEEB2E3C-6327-4842-AE13-863643CDA20B}" type="presParOf" srcId="{C28852A2-C022-4D15-A6D1-5E76EBD34638}" destId="{96FB555C-9F17-48B2-95B9-8CF73FEFBB5C}" srcOrd="0" destOrd="0" presId="urn:microsoft.com/office/officeart/2008/layout/HorizontalMultiLevelHierarchy"/>
    <dgm:cxn modelId="{05A9DE37-6144-4CEC-9304-735359D9C4B7}" type="presParOf" srcId="{C28852A2-C022-4D15-A6D1-5E76EBD34638}" destId="{72885472-9A62-464F-BBCD-B0FCCCF0527C}" srcOrd="1" destOrd="0" presId="urn:microsoft.com/office/officeart/2008/layout/HorizontalMultiLevelHierarchy"/>
    <dgm:cxn modelId="{54211BCB-0913-457C-870B-69EFE5CF3B99}" type="presParOf" srcId="{96490256-F0A0-45A2-9B83-A3D92893406B}" destId="{8EF44974-493B-403C-A987-1FC81609ABE4}" srcOrd="2" destOrd="0" presId="urn:microsoft.com/office/officeart/2008/layout/HorizontalMultiLevelHierarchy"/>
    <dgm:cxn modelId="{D9D05992-E24E-42C3-91CC-8B19B448FB5A}" type="presParOf" srcId="{8EF44974-493B-403C-A987-1FC81609ABE4}" destId="{BB5CC429-5343-4D35-9D21-F556385E7B44}" srcOrd="0" destOrd="0" presId="urn:microsoft.com/office/officeart/2008/layout/HorizontalMultiLevelHierarchy"/>
    <dgm:cxn modelId="{78CF0AB8-711F-4B91-A2F4-36F6AC28A8FD}" type="presParOf" srcId="{96490256-F0A0-45A2-9B83-A3D92893406B}" destId="{ABDD08F5-E0AB-4B43-8514-BFB2E5E1F516}" srcOrd="3" destOrd="0" presId="urn:microsoft.com/office/officeart/2008/layout/HorizontalMultiLevelHierarchy"/>
    <dgm:cxn modelId="{DDA2375B-63C7-4718-9CF8-A1DAD2F89736}" type="presParOf" srcId="{ABDD08F5-E0AB-4B43-8514-BFB2E5E1F516}" destId="{53C74FE1-4763-4826-B6E0-65774423B9F7}" srcOrd="0" destOrd="0" presId="urn:microsoft.com/office/officeart/2008/layout/HorizontalMultiLevelHierarchy"/>
    <dgm:cxn modelId="{89BDDE43-DBC6-4A52-91BD-57A30262A993}" type="presParOf" srcId="{ABDD08F5-E0AB-4B43-8514-BFB2E5E1F516}" destId="{5C6EDE73-C7AE-44F5-8E0E-2C92BAD58EEF}" srcOrd="1" destOrd="0" presId="urn:microsoft.com/office/officeart/2008/layout/HorizontalMultiLevelHierarchy"/>
    <dgm:cxn modelId="{67C15E03-7E2C-4134-8617-CCBB391BCA38}" type="presParOf" srcId="{96490256-F0A0-45A2-9B83-A3D92893406B}" destId="{B1BBE006-19B2-45D1-A792-58DCE6471B9F}" srcOrd="4" destOrd="0" presId="urn:microsoft.com/office/officeart/2008/layout/HorizontalMultiLevelHierarchy"/>
    <dgm:cxn modelId="{55F0B972-2DB0-4F97-9A1C-3437D0D10B1A}" type="presParOf" srcId="{B1BBE006-19B2-45D1-A792-58DCE6471B9F}" destId="{059D12D3-0829-473F-AAEF-5E81183EE858}" srcOrd="0" destOrd="0" presId="urn:microsoft.com/office/officeart/2008/layout/HorizontalMultiLevelHierarchy"/>
    <dgm:cxn modelId="{7FA74865-0316-4877-9813-D8FED1EAB32F}" type="presParOf" srcId="{96490256-F0A0-45A2-9B83-A3D92893406B}" destId="{92A71990-C1A6-4CCD-A8E7-5ED75A10C04C}" srcOrd="5" destOrd="0" presId="urn:microsoft.com/office/officeart/2008/layout/HorizontalMultiLevelHierarchy"/>
    <dgm:cxn modelId="{72236F50-A1B1-4C70-8029-C02C9C4C9016}" type="presParOf" srcId="{92A71990-C1A6-4CCD-A8E7-5ED75A10C04C}" destId="{FF24E3BE-4D68-4A3C-924C-875C7D9EB929}" srcOrd="0" destOrd="0" presId="urn:microsoft.com/office/officeart/2008/layout/HorizontalMultiLevelHierarchy"/>
    <dgm:cxn modelId="{3E79514E-B37A-4191-A8CD-0A7B285F84C7}" type="presParOf" srcId="{92A71990-C1A6-4CCD-A8E7-5ED75A10C04C}" destId="{665FF13A-2BB7-4771-97B5-0BD7507613DF}" srcOrd="1" destOrd="0" presId="urn:microsoft.com/office/officeart/2008/layout/HorizontalMultiLevelHierarchy"/>
    <dgm:cxn modelId="{4E735827-CF27-45F2-8031-70E095B6C18E}" type="presParOf" srcId="{96490256-F0A0-45A2-9B83-A3D92893406B}" destId="{512A1DD4-FBC6-4A81-943A-44FA945E5830}" srcOrd="6" destOrd="0" presId="urn:microsoft.com/office/officeart/2008/layout/HorizontalMultiLevelHierarchy"/>
    <dgm:cxn modelId="{C7DB1309-5BEC-4D12-A09A-2363DDCA0CAC}" type="presParOf" srcId="{512A1DD4-FBC6-4A81-943A-44FA945E5830}" destId="{1480C0FC-0254-4DB2-8566-1E5EF2FDC6F4}" srcOrd="0" destOrd="0" presId="urn:microsoft.com/office/officeart/2008/layout/HorizontalMultiLevelHierarchy"/>
    <dgm:cxn modelId="{6AB5CF3A-D4FC-41E6-88F0-558365226D54}" type="presParOf" srcId="{96490256-F0A0-45A2-9B83-A3D92893406B}" destId="{AAA6DF0B-0C17-4DBB-92C5-528CFCDB439F}" srcOrd="7" destOrd="0" presId="urn:microsoft.com/office/officeart/2008/layout/HorizontalMultiLevelHierarchy"/>
    <dgm:cxn modelId="{C1255E90-DB99-463C-8140-943A2935E11F}" type="presParOf" srcId="{AAA6DF0B-0C17-4DBB-92C5-528CFCDB439F}" destId="{2C708802-DC26-4F07-AA3B-5B786E9985C1}" srcOrd="0" destOrd="0" presId="urn:microsoft.com/office/officeart/2008/layout/HorizontalMultiLevelHierarchy"/>
    <dgm:cxn modelId="{83A6F2ED-125B-4EAE-B797-40E24B87624F}" type="presParOf" srcId="{AAA6DF0B-0C17-4DBB-92C5-528CFCDB439F}" destId="{8E4985D4-8C37-47A4-99D6-28D6C6B5E1AA}" srcOrd="1" destOrd="0" presId="urn:microsoft.com/office/officeart/2008/layout/HorizontalMultiLevelHierarchy"/>
    <dgm:cxn modelId="{288E4B96-3BAC-45D8-8519-101ADBA33AB0}" type="presParOf" srcId="{96490256-F0A0-45A2-9B83-A3D92893406B}" destId="{B151813F-67EF-426E-89B0-B0B42C7FBC0B}" srcOrd="8" destOrd="0" presId="urn:microsoft.com/office/officeart/2008/layout/HorizontalMultiLevelHierarchy"/>
    <dgm:cxn modelId="{1B500447-AD1F-42FD-A88E-FFD2B441F57F}" type="presParOf" srcId="{B151813F-67EF-426E-89B0-B0B42C7FBC0B}" destId="{1C1AE1F7-6D44-4D67-BBF1-1B4EF69FFEAC}" srcOrd="0" destOrd="0" presId="urn:microsoft.com/office/officeart/2008/layout/HorizontalMultiLevelHierarchy"/>
    <dgm:cxn modelId="{836DFEF6-5E18-4ECE-A897-4790E5AC19FB}" type="presParOf" srcId="{96490256-F0A0-45A2-9B83-A3D92893406B}" destId="{5D34B8A4-D845-4852-BE82-395F475516D3}" srcOrd="9" destOrd="0" presId="urn:microsoft.com/office/officeart/2008/layout/HorizontalMultiLevelHierarchy"/>
    <dgm:cxn modelId="{DB293077-F634-4B5B-97B8-833929F37BDE}" type="presParOf" srcId="{5D34B8A4-D845-4852-BE82-395F475516D3}" destId="{EE5AF872-5F81-4D4D-98B4-09820A751316}" srcOrd="0" destOrd="0" presId="urn:microsoft.com/office/officeart/2008/layout/HorizontalMultiLevelHierarchy"/>
    <dgm:cxn modelId="{2D27A8CC-A2E8-41C5-AA9F-EF6BE9632AF2}" type="presParOf" srcId="{5D34B8A4-D845-4852-BE82-395F475516D3}" destId="{E012B6FE-4CC0-41E7-91A5-9FBC8B5E9472}" srcOrd="1" destOrd="0" presId="urn:microsoft.com/office/officeart/2008/layout/HorizontalMultiLevelHierarchy"/>
    <dgm:cxn modelId="{F401BA94-55A7-4A26-A89A-3C363A2AE6A8}" type="presParOf" srcId="{96490256-F0A0-45A2-9B83-A3D92893406B}" destId="{4662D5AE-03EA-4694-9AF0-3B88F3879344}" srcOrd="10" destOrd="0" presId="urn:microsoft.com/office/officeart/2008/layout/HorizontalMultiLevelHierarchy"/>
    <dgm:cxn modelId="{FF740C47-6243-441E-A0F0-59A021BFE190}" type="presParOf" srcId="{4662D5AE-03EA-4694-9AF0-3B88F3879344}" destId="{CC842682-DEF5-486E-B93B-AA78393FE3EF}" srcOrd="0" destOrd="0" presId="urn:microsoft.com/office/officeart/2008/layout/HorizontalMultiLevelHierarchy"/>
    <dgm:cxn modelId="{4C754B8E-7F7C-449D-BB30-C2821E657936}" type="presParOf" srcId="{96490256-F0A0-45A2-9B83-A3D92893406B}" destId="{2A8ADD3E-003F-4A77-A867-F93F626DAD8B}" srcOrd="11" destOrd="0" presId="urn:microsoft.com/office/officeart/2008/layout/HorizontalMultiLevelHierarchy"/>
    <dgm:cxn modelId="{DC2EBFCC-3CC7-4C85-8184-AE896BC146D9}" type="presParOf" srcId="{2A8ADD3E-003F-4A77-A867-F93F626DAD8B}" destId="{CEB6805A-0B48-42DA-A0F6-4AD1DAEC1687}" srcOrd="0" destOrd="0" presId="urn:microsoft.com/office/officeart/2008/layout/HorizontalMultiLevelHierarchy"/>
    <dgm:cxn modelId="{4EC18387-B579-4586-A16A-77C1EB75A97D}" type="presParOf" srcId="{2A8ADD3E-003F-4A77-A867-F93F626DAD8B}" destId="{9B1AE4C5-18F3-46A2-AE85-D852C0B9C077}" srcOrd="1" destOrd="0" presId="urn:microsoft.com/office/officeart/2008/layout/HorizontalMultiLevelHierarchy"/>
    <dgm:cxn modelId="{2901F984-8079-4F12-B212-C11555CFB1DD}" type="presParOf" srcId="{96490256-F0A0-45A2-9B83-A3D92893406B}" destId="{CC652124-70B4-44F3-9640-B34C5EA02645}" srcOrd="12" destOrd="0" presId="urn:microsoft.com/office/officeart/2008/layout/HorizontalMultiLevelHierarchy"/>
    <dgm:cxn modelId="{9D29FC42-7AE7-4905-9866-BD1B0568B4FE}" type="presParOf" srcId="{CC652124-70B4-44F3-9640-B34C5EA02645}" destId="{344E4A7F-4D25-48BA-A3AC-45B2C05B2988}" srcOrd="0" destOrd="0" presId="urn:microsoft.com/office/officeart/2008/layout/HorizontalMultiLevelHierarchy"/>
    <dgm:cxn modelId="{25B6DE54-00EA-42B0-B32A-4EFDD9A565F6}" type="presParOf" srcId="{96490256-F0A0-45A2-9B83-A3D92893406B}" destId="{BFD55DE0-951D-45A7-8B5E-1912D8315F07}" srcOrd="13" destOrd="0" presId="urn:microsoft.com/office/officeart/2008/layout/HorizontalMultiLevelHierarchy"/>
    <dgm:cxn modelId="{C8A4E85B-F274-471E-92C7-D097F2259634}" type="presParOf" srcId="{BFD55DE0-951D-45A7-8B5E-1912D8315F07}" destId="{B3F2F32C-7E1B-4ADE-911B-FD59C31F9B79}" srcOrd="0" destOrd="0" presId="urn:microsoft.com/office/officeart/2008/layout/HorizontalMultiLevelHierarchy"/>
    <dgm:cxn modelId="{F2D1C2C4-2543-4D18-A2BA-CC0F6E188D95}" type="presParOf" srcId="{BFD55DE0-951D-45A7-8B5E-1912D8315F07}" destId="{EF45E588-5438-429D-8D72-EE125F3597E9}" srcOrd="1" destOrd="0" presId="urn:microsoft.com/office/officeart/2008/layout/HorizontalMultiLevelHierarchy"/>
    <dgm:cxn modelId="{225799F5-4952-4DFB-A621-515E99F57133}" type="presParOf" srcId="{96490256-F0A0-45A2-9B83-A3D92893406B}" destId="{B99ACE97-EEB8-4A3D-8CF9-4D24910E1A83}" srcOrd="14" destOrd="0" presId="urn:microsoft.com/office/officeart/2008/layout/HorizontalMultiLevelHierarchy"/>
    <dgm:cxn modelId="{E98E9A53-3DB2-4954-A78E-C3960558D268}" type="presParOf" srcId="{B99ACE97-EEB8-4A3D-8CF9-4D24910E1A83}" destId="{95D4DE27-02EF-46EE-8EC1-7A8E7C571A91}" srcOrd="0" destOrd="0" presId="urn:microsoft.com/office/officeart/2008/layout/HorizontalMultiLevelHierarchy"/>
    <dgm:cxn modelId="{FDFDE162-FEA3-499E-AD55-506F8EDA1CC7}" type="presParOf" srcId="{96490256-F0A0-45A2-9B83-A3D92893406B}" destId="{0192CCE4-C999-4255-8B74-CDD275C443BF}" srcOrd="15" destOrd="0" presId="urn:microsoft.com/office/officeart/2008/layout/HorizontalMultiLevelHierarchy"/>
    <dgm:cxn modelId="{9C7F7153-BD9F-4259-9FEB-55FAFF1FEE85}" type="presParOf" srcId="{0192CCE4-C999-4255-8B74-CDD275C443BF}" destId="{0887C421-6B37-4C08-9D78-F32341044FED}" srcOrd="0" destOrd="0" presId="urn:microsoft.com/office/officeart/2008/layout/HorizontalMultiLevelHierarchy"/>
    <dgm:cxn modelId="{4686F66E-735C-4BE5-93A2-916ADF82BD8A}" type="presParOf" srcId="{0192CCE4-C999-4255-8B74-CDD275C443BF}" destId="{FADCC1D3-E062-4FEE-9FE0-9AEB52647EC0}" srcOrd="1" destOrd="0" presId="urn:microsoft.com/office/officeart/2008/layout/HorizontalMultiLevelHierarchy"/>
    <dgm:cxn modelId="{B1495483-276F-4475-A3B2-4A068DC92C83}" type="presParOf" srcId="{96490256-F0A0-45A2-9B83-A3D92893406B}" destId="{3B6E6EBE-D619-435C-AE68-515215E107FA}" srcOrd="16" destOrd="0" presId="urn:microsoft.com/office/officeart/2008/layout/HorizontalMultiLevelHierarchy"/>
    <dgm:cxn modelId="{856E7FE7-9A47-4D01-BC04-6371BA4E9A8C}" type="presParOf" srcId="{3B6E6EBE-D619-435C-AE68-515215E107FA}" destId="{24CFC006-89C7-4FDC-A40B-BCA82611B4EB}" srcOrd="0" destOrd="0" presId="urn:microsoft.com/office/officeart/2008/layout/HorizontalMultiLevelHierarchy"/>
    <dgm:cxn modelId="{A38A0BE2-0CBA-4399-8ED6-9165E3D76E44}" type="presParOf" srcId="{96490256-F0A0-45A2-9B83-A3D92893406B}" destId="{21D816D0-6FC1-40B4-BECD-C8E28D65E090}" srcOrd="17" destOrd="0" presId="urn:microsoft.com/office/officeart/2008/layout/HorizontalMultiLevelHierarchy"/>
    <dgm:cxn modelId="{49FFA614-3AB7-40E4-ADDE-F75FBECF5912}" type="presParOf" srcId="{21D816D0-6FC1-40B4-BECD-C8E28D65E090}" destId="{C23A47FD-C314-4BC0-B539-6E1DCEE68A5F}" srcOrd="0" destOrd="0" presId="urn:microsoft.com/office/officeart/2008/layout/HorizontalMultiLevelHierarchy"/>
    <dgm:cxn modelId="{00FBA7A3-DDB7-482C-B45A-273EF28E78AD}" type="presParOf" srcId="{21D816D0-6FC1-40B4-BECD-C8E28D65E090}" destId="{FC69BEF3-E60A-4E19-91CA-9C423F0795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894672" cy="7530353"/>
        <a:chOff x="0" y="0"/>
        <a:chExt cx="11894672" cy="7530353"/>
      </a:xfrm>
    </dsp:grpSpPr>
    <dsp:sp modelId="{D1995990-4B37-4C65-B462-CC07CBD4C8F4}">
      <dsp:nvSpPr>
        <dsp:cNvPr id="5" name="Freeform 4"/>
        <dsp:cNvSpPr/>
      </dsp:nvSpPr>
      <dsp:spPr bwMode="white">
        <a:xfrm>
          <a:off x="2836422" y="2675442"/>
          <a:ext cx="2990628" cy="479447"/>
        </a:xfrm>
        <a:custGeom>
          <a:avLst/>
          <a:gdLst/>
          <a:ahLst/>
          <a:cxnLst/>
          <a:pathLst>
            <a:path w="4710" h="755">
              <a:moveTo>
                <a:pt x="4710" y="0"/>
              </a:moveTo>
              <a:lnTo>
                <a:pt x="4710" y="611"/>
              </a:lnTo>
              <a:lnTo>
                <a:pt x="0" y="611"/>
              </a:lnTo>
              <a:lnTo>
                <a:pt x="0" y="755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836422" y="2675442"/>
        <a:ext cx="2990628" cy="479447"/>
      </dsp:txXfrm>
    </dsp:sp>
    <dsp:sp modelId="{4B0B61C2-0E1D-45A6-B68E-C982E5C84C6D}">
      <dsp:nvSpPr>
        <dsp:cNvPr id="8" name="Freeform 7"/>
        <dsp:cNvSpPr/>
      </dsp:nvSpPr>
      <dsp:spPr bwMode="white">
        <a:xfrm>
          <a:off x="823477" y="4200704"/>
          <a:ext cx="2012944" cy="479447"/>
        </a:xfrm>
        <a:custGeom>
          <a:avLst/>
          <a:gdLst/>
          <a:ahLst/>
          <a:cxnLst/>
          <a:pathLst>
            <a:path w="3170" h="755">
              <a:moveTo>
                <a:pt x="3170" y="0"/>
              </a:moveTo>
              <a:lnTo>
                <a:pt x="3170" y="611"/>
              </a:lnTo>
              <a:lnTo>
                <a:pt x="0" y="611"/>
              </a:lnTo>
              <a:lnTo>
                <a:pt x="0" y="755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823477" y="4200704"/>
        <a:ext cx="2012944" cy="479447"/>
      </dsp:txXfrm>
    </dsp:sp>
    <dsp:sp modelId="{6A5C98B9-DDEA-4D40-BAFA-3DF2A78594B6}">
      <dsp:nvSpPr>
        <dsp:cNvPr id="11" name="Freeform 10"/>
        <dsp:cNvSpPr/>
      </dsp:nvSpPr>
      <dsp:spPr bwMode="white">
        <a:xfrm>
          <a:off x="2836422" y="4200704"/>
          <a:ext cx="0" cy="479447"/>
        </a:xfrm>
        <a:custGeom>
          <a:avLst/>
          <a:gdLst/>
          <a:ahLst/>
          <a:cxnLst/>
          <a:pathLst>
            <a:path h="755">
              <a:moveTo>
                <a:pt x="0" y="0"/>
              </a:moveTo>
              <a:lnTo>
                <a:pt x="0" y="611"/>
              </a:lnTo>
              <a:lnTo>
                <a:pt x="0" y="611"/>
              </a:lnTo>
              <a:lnTo>
                <a:pt x="0" y="755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2836422" y="4200704"/>
        <a:ext cx="0" cy="479447"/>
      </dsp:txXfrm>
    </dsp:sp>
    <dsp:sp modelId="{799CD72E-589C-49CB-A91C-FD114E63A883}">
      <dsp:nvSpPr>
        <dsp:cNvPr id="14" name="Freeform 13"/>
        <dsp:cNvSpPr/>
      </dsp:nvSpPr>
      <dsp:spPr bwMode="white">
        <a:xfrm>
          <a:off x="2836422" y="4200704"/>
          <a:ext cx="2012944" cy="479447"/>
        </a:xfrm>
        <a:custGeom>
          <a:avLst/>
          <a:gdLst/>
          <a:ahLst/>
          <a:cxnLst/>
          <a:pathLst>
            <a:path w="3170" h="755">
              <a:moveTo>
                <a:pt x="0" y="0"/>
              </a:moveTo>
              <a:lnTo>
                <a:pt x="0" y="611"/>
              </a:lnTo>
              <a:lnTo>
                <a:pt x="3170" y="611"/>
              </a:lnTo>
              <a:lnTo>
                <a:pt x="3170" y="755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2836422" y="4200704"/>
        <a:ext cx="2012944" cy="479447"/>
      </dsp:txXfrm>
    </dsp:sp>
    <dsp:sp modelId="{CF9B0A79-FFD5-427F-8DA2-2571A2D9B5A6}">
      <dsp:nvSpPr>
        <dsp:cNvPr id="17" name="Freeform 16"/>
        <dsp:cNvSpPr/>
      </dsp:nvSpPr>
      <dsp:spPr bwMode="white">
        <a:xfrm>
          <a:off x="5827050" y="2675442"/>
          <a:ext cx="3048206" cy="479904"/>
        </a:xfrm>
        <a:custGeom>
          <a:avLst/>
          <a:gdLst/>
          <a:ahLst/>
          <a:cxnLst/>
          <a:pathLst>
            <a:path w="4800" h="756">
              <a:moveTo>
                <a:pt x="0" y="0"/>
              </a:moveTo>
              <a:lnTo>
                <a:pt x="0" y="612"/>
              </a:lnTo>
              <a:lnTo>
                <a:pt x="4800" y="612"/>
              </a:lnTo>
              <a:lnTo>
                <a:pt x="4800" y="756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5827050" y="2675442"/>
        <a:ext cx="3048206" cy="479904"/>
      </dsp:txXfrm>
    </dsp:sp>
    <dsp:sp modelId="{1A0DF0F5-8156-4672-B6E9-FCFF48629B21}">
      <dsp:nvSpPr>
        <dsp:cNvPr id="20" name="Freeform 19"/>
        <dsp:cNvSpPr/>
      </dsp:nvSpPr>
      <dsp:spPr bwMode="white">
        <a:xfrm>
          <a:off x="6862311" y="4201162"/>
          <a:ext cx="2012944" cy="479904"/>
        </a:xfrm>
        <a:custGeom>
          <a:avLst/>
          <a:gdLst/>
          <a:ahLst/>
          <a:cxnLst/>
          <a:pathLst>
            <a:path w="3170" h="756">
              <a:moveTo>
                <a:pt x="3170" y="0"/>
              </a:moveTo>
              <a:lnTo>
                <a:pt x="3170" y="612"/>
              </a:lnTo>
              <a:lnTo>
                <a:pt x="0" y="612"/>
              </a:lnTo>
              <a:lnTo>
                <a:pt x="0" y="756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6862311" y="4201162"/>
        <a:ext cx="2012944" cy="479904"/>
      </dsp:txXfrm>
    </dsp:sp>
    <dsp:sp modelId="{56022C44-3BAD-496E-AA6B-34D0FB25458A}">
      <dsp:nvSpPr>
        <dsp:cNvPr id="23" name="Freeform 22"/>
        <dsp:cNvSpPr/>
      </dsp:nvSpPr>
      <dsp:spPr bwMode="white">
        <a:xfrm>
          <a:off x="8875255" y="4201162"/>
          <a:ext cx="0" cy="479904"/>
        </a:xfrm>
        <a:custGeom>
          <a:avLst/>
          <a:gdLst/>
          <a:ahLst/>
          <a:cxnLst/>
          <a:pathLst>
            <a:path h="756">
              <a:moveTo>
                <a:pt x="0" y="0"/>
              </a:moveTo>
              <a:lnTo>
                <a:pt x="0" y="756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8875255" y="4201162"/>
        <a:ext cx="0" cy="479904"/>
      </dsp:txXfrm>
    </dsp:sp>
    <dsp:sp modelId="{42B48D6E-FD61-4343-98BB-81A54236537A}">
      <dsp:nvSpPr>
        <dsp:cNvPr id="26" name="Freeform 25"/>
        <dsp:cNvSpPr/>
      </dsp:nvSpPr>
      <dsp:spPr bwMode="white">
        <a:xfrm>
          <a:off x="8875255" y="4201162"/>
          <a:ext cx="2012944" cy="479904"/>
        </a:xfrm>
        <a:custGeom>
          <a:avLst/>
          <a:gdLst/>
          <a:ahLst/>
          <a:cxnLst/>
          <a:pathLst>
            <a:path w="3170" h="756">
              <a:moveTo>
                <a:pt x="0" y="0"/>
              </a:moveTo>
              <a:lnTo>
                <a:pt x="0" y="612"/>
              </a:lnTo>
              <a:lnTo>
                <a:pt x="3170" y="612"/>
              </a:lnTo>
              <a:lnTo>
                <a:pt x="3170" y="756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Xfrm>
        <a:off x="8875255" y="4201162"/>
        <a:ext cx="2012944" cy="479904"/>
      </dsp:txXfrm>
    </dsp:sp>
    <dsp:sp modelId="{D80DF97F-D82F-4617-95F0-5B529052E5BC}">
      <dsp:nvSpPr>
        <dsp:cNvPr id="3" name="Rounded Rectangle 2"/>
        <dsp:cNvSpPr/>
      </dsp:nvSpPr>
      <dsp:spPr bwMode="white">
        <a:xfrm>
          <a:off x="5003572" y="1629625"/>
          <a:ext cx="1646955" cy="104581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Xfrm>
        <a:off x="5003572" y="1629625"/>
        <a:ext cx="1646955" cy="1045816"/>
      </dsp:txXfrm>
    </dsp:sp>
    <dsp:sp modelId="{D9A15520-9B29-4901-8E67-337307E36109}">
      <dsp:nvSpPr>
        <dsp:cNvPr id="4" name="Rounded Rectangle 3"/>
        <dsp:cNvSpPr/>
      </dsp:nvSpPr>
      <dsp:spPr bwMode="white">
        <a:xfrm>
          <a:off x="5186567" y="1803471"/>
          <a:ext cx="1646955" cy="1045816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sz="1600" dirty="0">
              <a:solidFill>
                <a:schemeClr val="dk1"/>
              </a:solidFill>
              <a:latin typeface="Footlight MT Light" panose="0204060206030A020304" pitchFamily="18" charset="0"/>
              <a:cs typeface="Arial" panose="020B0604020202020204" pitchFamily="34" charset="0"/>
            </a:rPr>
            <a:t>BİRİNCİLİ HİPOTİREOZ</a:t>
          </a:r>
          <a:endParaRPr lang="en-US" sz="16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5186567" y="1803471"/>
        <a:ext cx="1646955" cy="1045816"/>
      </dsp:txXfrm>
    </dsp:sp>
    <dsp:sp modelId="{1C90AEEE-2CDB-42BF-83BE-016FF3498D43}">
      <dsp:nvSpPr>
        <dsp:cNvPr id="6" name="Rounded Rectangle 5"/>
        <dsp:cNvSpPr/>
      </dsp:nvSpPr>
      <dsp:spPr bwMode="white">
        <a:xfrm>
          <a:off x="1955367" y="3154888"/>
          <a:ext cx="1762110" cy="104581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1955367" y="3154888"/>
        <a:ext cx="1762110" cy="1045816"/>
      </dsp:txXfrm>
    </dsp:sp>
    <dsp:sp modelId="{767A37B0-8A3D-45D2-B616-F21F7D7B32CD}">
      <dsp:nvSpPr>
        <dsp:cNvPr id="7" name="Rounded Rectangle 6"/>
        <dsp:cNvSpPr/>
      </dsp:nvSpPr>
      <dsp:spPr bwMode="white">
        <a:xfrm>
          <a:off x="2138362" y="3328734"/>
          <a:ext cx="1762110" cy="1045816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1600" dirty="0">
              <a:solidFill>
                <a:schemeClr val="dk1"/>
              </a:solidFill>
              <a:latin typeface="Footlight MT Light" panose="0204060206030A020304" pitchFamily="18" charset="0"/>
            </a:rPr>
            <a:t>ANADANG</a:t>
          </a:r>
          <a:r>
            <a:rPr lang="az-Latn-AZ" sz="1600" dirty="0">
              <a:solidFill>
                <a:schemeClr val="dk1"/>
              </a:solidFill>
              <a:latin typeface="Footlight MT Light" panose="0204060206030A020304" pitchFamily="18" charset="0"/>
            </a:rPr>
            <a:t>ƏLMƏ</a:t>
          </a:r>
          <a:endParaRPr lang="en-US" sz="16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2138362" y="3328734"/>
        <a:ext cx="1762110" cy="1045816"/>
      </dsp:txXfrm>
    </dsp:sp>
    <dsp:sp modelId="{046EE6EE-B6F6-4966-A431-B7ED1BCEE829}">
      <dsp:nvSpPr>
        <dsp:cNvPr id="9" name="Rounded Rectangle 8"/>
        <dsp:cNvSpPr/>
      </dsp:nvSpPr>
      <dsp:spPr bwMode="white">
        <a:xfrm>
          <a:off x="0" y="4680151"/>
          <a:ext cx="1646955" cy="104581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0" y="4680151"/>
        <a:ext cx="1646955" cy="1045816"/>
      </dsp:txXfrm>
    </dsp:sp>
    <dsp:sp modelId="{F9348312-EF6A-4E4D-B992-720D4688128D}">
      <dsp:nvSpPr>
        <dsp:cNvPr id="10" name="Rounded Rectangle 9"/>
        <dsp:cNvSpPr/>
      </dsp:nvSpPr>
      <dsp:spPr bwMode="white">
        <a:xfrm>
          <a:off x="182995" y="4853996"/>
          <a:ext cx="1646955" cy="1045816"/>
        </a:xfrm>
        <a:prstGeom prst="roundRect">
          <a:avLst>
            <a:gd name="adj" fmla="val 10000"/>
          </a:avLst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1600" dirty="0">
              <a:solidFill>
                <a:schemeClr val="dk1"/>
              </a:solidFill>
              <a:latin typeface="Footlight MT Light" panose="0204060206030A020304" pitchFamily="18" charset="0"/>
            </a:rPr>
            <a:t>Qalxanabənzər vəzin inkişaf qüsuru</a:t>
          </a:r>
          <a:endParaRPr lang="en-US" sz="16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182995" y="4853996"/>
        <a:ext cx="1646955" cy="1045816"/>
      </dsp:txXfrm>
    </dsp:sp>
    <dsp:sp modelId="{B7DC7B36-E6B3-4B86-9418-9FA164E96226}">
      <dsp:nvSpPr>
        <dsp:cNvPr id="12" name="Rounded Rectangle 11"/>
        <dsp:cNvSpPr/>
      </dsp:nvSpPr>
      <dsp:spPr bwMode="white">
        <a:xfrm>
          <a:off x="2012944" y="4680151"/>
          <a:ext cx="1646955" cy="104581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2012944" y="4680151"/>
        <a:ext cx="1646955" cy="1045816"/>
      </dsp:txXfrm>
    </dsp:sp>
    <dsp:sp modelId="{3D7240D7-6108-4AC1-ACCE-1CE5AD9EE65A}">
      <dsp:nvSpPr>
        <dsp:cNvPr id="13" name="Rounded Rectangle 12"/>
        <dsp:cNvSpPr/>
      </dsp:nvSpPr>
      <dsp:spPr bwMode="white">
        <a:xfrm>
          <a:off x="2195939" y="4853996"/>
          <a:ext cx="1646955" cy="1045816"/>
        </a:xfrm>
        <a:prstGeom prst="roundRect">
          <a:avLst>
            <a:gd name="adj" fmla="val 10000"/>
          </a:avLst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1600" dirty="0">
              <a:solidFill>
                <a:schemeClr val="dk1"/>
              </a:solidFill>
              <a:latin typeface="Footlight MT Light" panose="0204060206030A020304" pitchFamily="18" charset="0"/>
            </a:rPr>
            <a:t>Yod mübadiləsinin genetik qüsurları</a:t>
          </a:r>
          <a:endParaRPr lang="en-US" sz="16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2195939" y="4853996"/>
        <a:ext cx="1646955" cy="1045816"/>
      </dsp:txXfrm>
    </dsp:sp>
    <dsp:sp modelId="{D665C771-1A34-4C00-9A45-101C8477A6AA}">
      <dsp:nvSpPr>
        <dsp:cNvPr id="15" name="Rounded Rectangle 14"/>
        <dsp:cNvSpPr/>
      </dsp:nvSpPr>
      <dsp:spPr bwMode="white">
        <a:xfrm>
          <a:off x="4025889" y="4680151"/>
          <a:ext cx="1646955" cy="104581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4025889" y="4680151"/>
        <a:ext cx="1646955" cy="1045816"/>
      </dsp:txXfrm>
    </dsp:sp>
    <dsp:sp modelId="{34F78F91-2787-4AC3-A58B-62699EDAB729}">
      <dsp:nvSpPr>
        <dsp:cNvPr id="16" name="Rounded Rectangle 15"/>
        <dsp:cNvSpPr/>
      </dsp:nvSpPr>
      <dsp:spPr bwMode="white">
        <a:xfrm>
          <a:off x="4208884" y="4853996"/>
          <a:ext cx="1646955" cy="1045816"/>
        </a:xfrm>
        <a:prstGeom prst="roundRect">
          <a:avLst>
            <a:gd name="adj" fmla="val 10000"/>
          </a:avLst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1600" dirty="0">
              <a:solidFill>
                <a:schemeClr val="dk1"/>
              </a:solidFill>
              <a:latin typeface="Footlight MT Light" panose="0204060206030A020304" pitchFamily="18" charset="0"/>
            </a:rPr>
            <a:t>Tireotrop hormonlara qarşı irsi rezistentlik</a:t>
          </a:r>
          <a:endParaRPr lang="en-US" sz="16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4208884" y="4853996"/>
        <a:ext cx="1646955" cy="1045816"/>
      </dsp:txXfrm>
    </dsp:sp>
    <dsp:sp modelId="{02A1655D-1340-4942-83B1-2DC63DB2327C}">
      <dsp:nvSpPr>
        <dsp:cNvPr id="18" name="Rounded Rectangle 17"/>
        <dsp:cNvSpPr/>
      </dsp:nvSpPr>
      <dsp:spPr bwMode="white">
        <a:xfrm>
          <a:off x="8051778" y="3155346"/>
          <a:ext cx="1646955" cy="104581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8051778" y="3155346"/>
        <a:ext cx="1646955" cy="1045816"/>
      </dsp:txXfrm>
    </dsp:sp>
    <dsp:sp modelId="{D6709191-9244-465C-BDF8-F67CC7CCD96F}">
      <dsp:nvSpPr>
        <dsp:cNvPr id="19" name="Rounded Rectangle 18"/>
        <dsp:cNvSpPr/>
      </dsp:nvSpPr>
      <dsp:spPr bwMode="white">
        <a:xfrm>
          <a:off x="8234773" y="3329191"/>
          <a:ext cx="1646955" cy="1045816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sz="1600" dirty="0">
              <a:solidFill>
                <a:schemeClr val="dk1"/>
              </a:solidFill>
              <a:latin typeface="Footlight MT Light" panose="0204060206030A020304" pitchFamily="18" charset="0"/>
            </a:rPr>
            <a:t>QAZANILMA</a:t>
          </a:r>
          <a:endParaRPr lang="en-US" sz="16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8234773" y="3329191"/>
        <a:ext cx="1646955" cy="1045816"/>
      </dsp:txXfrm>
    </dsp:sp>
    <dsp:sp modelId="{2C8126CE-535E-4D40-AD46-3B45FC4981CC}">
      <dsp:nvSpPr>
        <dsp:cNvPr id="21" name="Rounded Rectangle 20"/>
        <dsp:cNvSpPr/>
      </dsp:nvSpPr>
      <dsp:spPr bwMode="white">
        <a:xfrm>
          <a:off x="6038833" y="4681066"/>
          <a:ext cx="1646955" cy="104581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6038833" y="4681066"/>
        <a:ext cx="1646955" cy="1045816"/>
      </dsp:txXfrm>
    </dsp:sp>
    <dsp:sp modelId="{88970100-6376-46F8-97D6-1DA55A532B72}">
      <dsp:nvSpPr>
        <dsp:cNvPr id="22" name="Rounded Rectangle 21"/>
        <dsp:cNvSpPr/>
      </dsp:nvSpPr>
      <dsp:spPr bwMode="white">
        <a:xfrm>
          <a:off x="6221828" y="4854911"/>
          <a:ext cx="1646955" cy="1045816"/>
        </a:xfrm>
        <a:prstGeom prst="roundRect">
          <a:avLst>
            <a:gd name="adj" fmla="val 10000"/>
          </a:avLst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1600" dirty="0">
              <a:solidFill>
                <a:schemeClr val="dk1"/>
              </a:solidFill>
              <a:latin typeface="Footlight MT Light" panose="0204060206030A020304" pitchFamily="18" charset="0"/>
            </a:rPr>
            <a:t>Autoimmun tireoidit</a:t>
          </a:r>
          <a:endParaRPr lang="en-US" sz="16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6221828" y="4854911"/>
        <a:ext cx="1646955" cy="1045816"/>
      </dsp:txXfrm>
    </dsp:sp>
    <dsp:sp modelId="{1B0A873B-5A3F-45ED-9ECB-8298CDF9C8D7}">
      <dsp:nvSpPr>
        <dsp:cNvPr id="24" name="Rounded Rectangle 23"/>
        <dsp:cNvSpPr/>
      </dsp:nvSpPr>
      <dsp:spPr bwMode="white">
        <a:xfrm>
          <a:off x="8051778" y="4681066"/>
          <a:ext cx="1646955" cy="104581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8051778" y="4681066"/>
        <a:ext cx="1646955" cy="1045816"/>
      </dsp:txXfrm>
    </dsp:sp>
    <dsp:sp modelId="{3144EC72-BA3B-4E90-809F-DF667E769B6D}">
      <dsp:nvSpPr>
        <dsp:cNvPr id="25" name="Rounded Rectangle 24"/>
        <dsp:cNvSpPr/>
      </dsp:nvSpPr>
      <dsp:spPr bwMode="white">
        <a:xfrm>
          <a:off x="8234773" y="4854911"/>
          <a:ext cx="1646955" cy="1045816"/>
        </a:xfrm>
        <a:prstGeom prst="roundRect">
          <a:avLst>
            <a:gd name="adj" fmla="val 10000"/>
          </a:avLst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1600" dirty="0">
              <a:solidFill>
                <a:schemeClr val="dk1"/>
              </a:solidFill>
              <a:latin typeface="Footlight MT Light" panose="0204060206030A020304" pitchFamily="18" charset="0"/>
            </a:rPr>
            <a:t>Yatrogen amillər</a:t>
          </a:r>
          <a:endParaRPr lang="en-US" sz="16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8234773" y="4854911"/>
        <a:ext cx="1646955" cy="1045816"/>
      </dsp:txXfrm>
    </dsp:sp>
    <dsp:sp modelId="{4B60E528-8239-4A6E-8390-F749F8081098}">
      <dsp:nvSpPr>
        <dsp:cNvPr id="27" name="Rounded Rectangle 26"/>
        <dsp:cNvSpPr/>
      </dsp:nvSpPr>
      <dsp:spPr bwMode="white">
        <a:xfrm>
          <a:off x="10064722" y="4681066"/>
          <a:ext cx="1646955" cy="104581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10064722" y="4681066"/>
        <a:ext cx="1646955" cy="1045816"/>
      </dsp:txXfrm>
    </dsp:sp>
    <dsp:sp modelId="{B16CB8D5-D9D1-45A4-9BD1-CF1EB95760B9}">
      <dsp:nvSpPr>
        <dsp:cNvPr id="28" name="Rounded Rectangle 27"/>
        <dsp:cNvSpPr/>
      </dsp:nvSpPr>
      <dsp:spPr bwMode="white">
        <a:xfrm>
          <a:off x="10247717" y="4854911"/>
          <a:ext cx="1646955" cy="1045816"/>
        </a:xfrm>
        <a:prstGeom prst="roundRect">
          <a:avLst>
            <a:gd name="adj" fmla="val 10000"/>
          </a:avLst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1600" dirty="0">
              <a:solidFill>
                <a:schemeClr val="dk1"/>
              </a:solidFill>
              <a:latin typeface="Footlight MT Light" panose="0204060206030A020304" pitchFamily="18" charset="0"/>
            </a:rPr>
            <a:t>Yod çatışmazlığı</a:t>
          </a:r>
          <a:endParaRPr lang="en-US" sz="15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10247717" y="4854911"/>
        <a:ext cx="1646955" cy="1045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038543" cy="5287932"/>
        <a:chOff x="0" y="0"/>
        <a:chExt cx="11038543" cy="5287932"/>
      </a:xfrm>
    </dsp:grpSpPr>
    <dsp:sp modelId="{8F9734AE-128A-4A81-A82A-23EF502C6C92}">
      <dsp:nvSpPr>
        <dsp:cNvPr id="3" name="Rounded Rectangle 2"/>
        <dsp:cNvSpPr/>
      </dsp:nvSpPr>
      <dsp:spPr bwMode="white">
        <a:xfrm>
          <a:off x="0" y="2335323"/>
          <a:ext cx="2904880" cy="145244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İKİNCİLİ HİPOTİREOZ</a:t>
          </a:r>
          <a:endParaRPr lang="tr-TR" dirty="0">
            <a:latin typeface="Footlight MT Light" panose="0204060206030A020304" pitchFamily="18" charset="0"/>
            <a:cs typeface="Arial" panose="020B0604020202020204" pitchFamily="34" charset="0"/>
          </a:endParaRPr>
        </a:p>
      </dsp:txBody>
      <dsp:txXfrm>
        <a:off x="0" y="2335323"/>
        <a:ext cx="2904880" cy="1452440"/>
      </dsp:txXfrm>
    </dsp:sp>
    <dsp:sp modelId="{E775C906-471B-4EB2-921D-AAB86CD8D52E}">
      <dsp:nvSpPr>
        <dsp:cNvPr id="4" name="Freeform 3"/>
        <dsp:cNvSpPr/>
      </dsp:nvSpPr>
      <dsp:spPr bwMode="white">
        <a:xfrm>
          <a:off x="2631534" y="2410457"/>
          <a:ext cx="1708644" cy="49441"/>
        </a:xfrm>
        <a:custGeom>
          <a:avLst/>
          <a:gdLst/>
          <a:ahLst/>
          <a:cxnLst/>
          <a:pathLst>
            <a:path w="2691" h="78">
              <a:moveTo>
                <a:pt x="430" y="1025"/>
              </a:moveTo>
              <a:lnTo>
                <a:pt x="2260" y="-947"/>
              </a:lnTo>
            </a:path>
          </a:pathLst>
        </a:custGeom>
      </dsp:spPr>
      <dsp:style>
        <a:lnRef idx="1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631534" y="2410457"/>
        <a:ext cx="1708644" cy="49441"/>
      </dsp:txXfrm>
    </dsp:sp>
    <dsp:sp modelId="{DCD341FC-053E-464F-97B2-BE7EBDEBABCB}">
      <dsp:nvSpPr>
        <dsp:cNvPr id="5" name="Rounded Rectangle 4"/>
        <dsp:cNvSpPr/>
      </dsp:nvSpPr>
      <dsp:spPr bwMode="white">
        <a:xfrm>
          <a:off x="4066832" y="1082593"/>
          <a:ext cx="2904880" cy="145244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Anadangəlmə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4066832" y="1082593"/>
        <a:ext cx="2904880" cy="1452440"/>
      </dsp:txXfrm>
    </dsp:sp>
    <dsp:sp modelId="{B2EB487C-A4B0-4B67-9498-B5FD37550ECE}">
      <dsp:nvSpPr>
        <dsp:cNvPr id="6" name="Freeform 5"/>
        <dsp:cNvSpPr/>
      </dsp:nvSpPr>
      <dsp:spPr bwMode="white">
        <a:xfrm>
          <a:off x="6837213" y="1366516"/>
          <a:ext cx="1430948" cy="49441"/>
        </a:xfrm>
        <a:custGeom>
          <a:avLst/>
          <a:gdLst/>
          <a:ahLst/>
          <a:cxnLst/>
          <a:pathLst>
            <a:path w="2253" h="78">
              <a:moveTo>
                <a:pt x="212" y="697"/>
              </a:moveTo>
              <a:lnTo>
                <a:pt x="2042" y="-619"/>
              </a:lnTo>
            </a:path>
          </a:pathLst>
        </a:custGeom>
      </dsp:spPr>
      <dsp:style>
        <a:lnRef idx="1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6837213" y="1366516"/>
        <a:ext cx="1430948" cy="49441"/>
      </dsp:txXfrm>
    </dsp:sp>
    <dsp:sp modelId="{CA8D9DAF-2026-4AD9-945C-B3853AB82F8D}">
      <dsp:nvSpPr>
        <dsp:cNvPr id="7" name="Rounded Rectangle 6"/>
        <dsp:cNvSpPr/>
      </dsp:nvSpPr>
      <dsp:spPr bwMode="white">
        <a:xfrm>
          <a:off x="8133663" y="247440"/>
          <a:ext cx="2904880" cy="145244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TTH-un izolə olunmuş irsi çatışmazlığı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8133663" y="247440"/>
        <a:ext cx="2904880" cy="1452440"/>
      </dsp:txXfrm>
    </dsp:sp>
    <dsp:sp modelId="{6BD156C7-D618-4067-9650-16000A6A649E}">
      <dsp:nvSpPr>
        <dsp:cNvPr id="8" name="Freeform 7"/>
        <dsp:cNvSpPr/>
      </dsp:nvSpPr>
      <dsp:spPr bwMode="white">
        <a:xfrm>
          <a:off x="6837213" y="2201669"/>
          <a:ext cx="1430948" cy="49441"/>
        </a:xfrm>
        <a:custGeom>
          <a:avLst/>
          <a:gdLst/>
          <a:ahLst/>
          <a:cxnLst/>
          <a:pathLst>
            <a:path w="2253" h="78">
              <a:moveTo>
                <a:pt x="212" y="-619"/>
              </a:moveTo>
              <a:lnTo>
                <a:pt x="2042" y="697"/>
              </a:lnTo>
            </a:path>
          </a:pathLst>
        </a:custGeom>
      </dsp:spPr>
      <dsp:style>
        <a:lnRef idx="1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6837213" y="2201669"/>
        <a:ext cx="1430948" cy="49441"/>
      </dsp:txXfrm>
    </dsp:sp>
    <dsp:sp modelId="{5125C89A-B0C7-480C-8EA1-F54C5E268E6A}">
      <dsp:nvSpPr>
        <dsp:cNvPr id="9" name="Rounded Rectangle 8"/>
        <dsp:cNvSpPr/>
      </dsp:nvSpPr>
      <dsp:spPr bwMode="white">
        <a:xfrm>
          <a:off x="8133663" y="1917746"/>
          <a:ext cx="2904880" cy="145244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Hipofizin anadangəlmə total çatışmazlığı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8133663" y="1917746"/>
        <a:ext cx="2904880" cy="1452440"/>
      </dsp:txXfrm>
    </dsp:sp>
    <dsp:sp modelId="{7CBE98B3-1BED-45BD-90C9-49AFA4289524}">
      <dsp:nvSpPr>
        <dsp:cNvPr id="10" name="Freeform 9"/>
        <dsp:cNvSpPr/>
      </dsp:nvSpPr>
      <dsp:spPr bwMode="white">
        <a:xfrm>
          <a:off x="2631534" y="3663187"/>
          <a:ext cx="1708644" cy="49441"/>
        </a:xfrm>
        <a:custGeom>
          <a:avLst/>
          <a:gdLst/>
          <a:ahLst/>
          <a:cxnLst/>
          <a:pathLst>
            <a:path w="2691" h="78">
              <a:moveTo>
                <a:pt x="430" y="-947"/>
              </a:moveTo>
              <a:lnTo>
                <a:pt x="2260" y="1025"/>
              </a:lnTo>
            </a:path>
          </a:pathLst>
        </a:custGeom>
      </dsp:spPr>
      <dsp:style>
        <a:lnRef idx="1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631534" y="3663187"/>
        <a:ext cx="1708644" cy="49441"/>
      </dsp:txXfrm>
    </dsp:sp>
    <dsp:sp modelId="{B619EBED-FF8F-4703-ACEB-EC2B554B5754}">
      <dsp:nvSpPr>
        <dsp:cNvPr id="11" name="Rounded Rectangle 10"/>
        <dsp:cNvSpPr/>
      </dsp:nvSpPr>
      <dsp:spPr bwMode="white">
        <a:xfrm>
          <a:off x="4066832" y="3588052"/>
          <a:ext cx="2904880" cy="145244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Qazanılma</a:t>
          </a:r>
          <a:endParaRPr lang="tr-TR" dirty="0">
            <a:latin typeface="Footlight MT Light" panose="0204060206030A020304" pitchFamily="18" charset="0"/>
            <a:cs typeface="Arial" panose="020B0604020202020204" pitchFamily="34" charset="0"/>
          </a:endParaRPr>
        </a:p>
      </dsp:txBody>
      <dsp:txXfrm>
        <a:off x="4066832" y="3588052"/>
        <a:ext cx="2904880" cy="1452440"/>
      </dsp:txXfrm>
    </dsp:sp>
    <dsp:sp modelId="{75F87A59-469D-4A86-B3BF-FB4DDE881132}">
      <dsp:nvSpPr>
        <dsp:cNvPr id="12" name="Freeform 11"/>
        <dsp:cNvSpPr/>
      </dsp:nvSpPr>
      <dsp:spPr bwMode="white">
        <a:xfrm>
          <a:off x="6971711" y="4289551"/>
          <a:ext cx="1161952" cy="49441"/>
        </a:xfrm>
        <a:custGeom>
          <a:avLst/>
          <a:gdLst/>
          <a:ahLst/>
          <a:cxnLst/>
          <a:pathLst>
            <a:path w="1830" h="78">
              <a:moveTo>
                <a:pt x="0" y="39"/>
              </a:moveTo>
              <a:lnTo>
                <a:pt x="1830" y="39"/>
              </a:lnTo>
            </a:path>
          </a:pathLst>
        </a:custGeom>
      </dsp:spPr>
      <dsp:style>
        <a:lnRef idx="1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6971711" y="4289551"/>
        <a:ext cx="1161952" cy="49441"/>
      </dsp:txXfrm>
    </dsp:sp>
    <dsp:sp modelId="{81A73852-3E8A-4B5D-9F8A-7199AC3001CD}">
      <dsp:nvSpPr>
        <dsp:cNvPr id="13" name="Rounded Rectangle 12"/>
        <dsp:cNvSpPr/>
      </dsp:nvSpPr>
      <dsp:spPr bwMode="white">
        <a:xfrm>
          <a:off x="8133663" y="3588052"/>
          <a:ext cx="2904880" cy="145244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Footlight MT Light" panose="0204060206030A020304" pitchFamily="18" charset="0"/>
              <a:cs typeface="Arial" panose="020B0604020202020204" pitchFamily="34" charset="0"/>
            </a:rPr>
            <a:t>Hipofizin travması, iltihabı, şişi zamanı TTH çatışmazlığı</a:t>
          </a:r>
          <a:endParaRPr lang="tr-TR" dirty="0">
            <a:latin typeface="Footlight MT Light" panose="0204060206030A020304" pitchFamily="18" charset="0"/>
            <a:cs typeface="Arial" panose="020B0604020202020204" pitchFamily="34" charset="0"/>
          </a:endParaRPr>
        </a:p>
      </dsp:txBody>
      <dsp:txXfrm>
        <a:off x="8133663" y="3588052"/>
        <a:ext cx="2904880" cy="1452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2268521" cy="5418667"/>
        <a:chOff x="0" y="0"/>
        <a:chExt cx="12268521" cy="5418667"/>
      </a:xfrm>
    </dsp:grpSpPr>
    <dsp:sp modelId="{27E68314-7465-40AF-A7C2-1A4A06B8E0C2}">
      <dsp:nvSpPr>
        <dsp:cNvPr id="4" name="Freeform 3"/>
        <dsp:cNvSpPr/>
      </dsp:nvSpPr>
      <dsp:spPr bwMode="white">
        <a:xfrm>
          <a:off x="2707758" y="246303"/>
          <a:ext cx="323150" cy="2463030"/>
        </a:xfrm>
        <a:custGeom>
          <a:avLst/>
          <a:gdLst/>
          <a:ahLst/>
          <a:cxnLst/>
          <a:pathLst>
            <a:path w="509" h="3879">
              <a:moveTo>
                <a:pt x="0" y="3879"/>
              </a:moveTo>
              <a:lnTo>
                <a:pt x="254" y="3879"/>
              </a:lnTo>
              <a:lnTo>
                <a:pt x="254" y="0"/>
              </a:lnTo>
              <a:lnTo>
                <a:pt x="509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707758" y="246303"/>
        <a:ext cx="323150" cy="2463030"/>
      </dsp:txXfrm>
    </dsp:sp>
    <dsp:sp modelId="{8EF44974-493B-403C-A987-1FC81609ABE4}">
      <dsp:nvSpPr>
        <dsp:cNvPr id="6" name="Freeform 5"/>
        <dsp:cNvSpPr/>
      </dsp:nvSpPr>
      <dsp:spPr bwMode="white">
        <a:xfrm>
          <a:off x="2707758" y="888982"/>
          <a:ext cx="323150" cy="1820352"/>
        </a:xfrm>
        <a:custGeom>
          <a:avLst/>
          <a:gdLst/>
          <a:ahLst/>
          <a:cxnLst/>
          <a:pathLst>
            <a:path w="509" h="2867">
              <a:moveTo>
                <a:pt x="0" y="2867"/>
              </a:moveTo>
              <a:lnTo>
                <a:pt x="254" y="2867"/>
              </a:lnTo>
              <a:lnTo>
                <a:pt x="254" y="0"/>
              </a:lnTo>
              <a:lnTo>
                <a:pt x="509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707758" y="888982"/>
        <a:ext cx="323150" cy="1820352"/>
      </dsp:txXfrm>
    </dsp:sp>
    <dsp:sp modelId="{B1BBE006-19B2-45D1-A792-58DCE6471B9F}">
      <dsp:nvSpPr>
        <dsp:cNvPr id="8" name="Freeform 7"/>
        <dsp:cNvSpPr/>
      </dsp:nvSpPr>
      <dsp:spPr bwMode="white">
        <a:xfrm>
          <a:off x="2707758" y="1477818"/>
          <a:ext cx="323150" cy="1231515"/>
        </a:xfrm>
        <a:custGeom>
          <a:avLst/>
          <a:gdLst/>
          <a:ahLst/>
          <a:cxnLst/>
          <a:pathLst>
            <a:path w="509" h="1939">
              <a:moveTo>
                <a:pt x="0" y="1939"/>
              </a:moveTo>
              <a:lnTo>
                <a:pt x="254" y="1939"/>
              </a:lnTo>
              <a:lnTo>
                <a:pt x="254" y="0"/>
              </a:lnTo>
              <a:lnTo>
                <a:pt x="509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707758" y="1477818"/>
        <a:ext cx="323150" cy="1231515"/>
      </dsp:txXfrm>
    </dsp:sp>
    <dsp:sp modelId="{512A1DD4-FBC6-4A81-943A-44FA945E5830}">
      <dsp:nvSpPr>
        <dsp:cNvPr id="10" name="Freeform 9"/>
        <dsp:cNvSpPr/>
      </dsp:nvSpPr>
      <dsp:spPr bwMode="white">
        <a:xfrm>
          <a:off x="2707758" y="2093576"/>
          <a:ext cx="323150" cy="615758"/>
        </a:xfrm>
        <a:custGeom>
          <a:avLst/>
          <a:gdLst/>
          <a:ahLst/>
          <a:cxnLst/>
          <a:pathLst>
            <a:path w="509" h="970">
              <a:moveTo>
                <a:pt x="0" y="970"/>
              </a:moveTo>
              <a:lnTo>
                <a:pt x="254" y="970"/>
              </a:lnTo>
              <a:lnTo>
                <a:pt x="254" y="0"/>
              </a:lnTo>
              <a:lnTo>
                <a:pt x="509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707758" y="2093576"/>
        <a:ext cx="323150" cy="615758"/>
      </dsp:txXfrm>
    </dsp:sp>
    <dsp:sp modelId="{B151813F-67EF-426E-89B0-B0B42C7FBC0B}">
      <dsp:nvSpPr>
        <dsp:cNvPr id="12" name="Freeform 11"/>
        <dsp:cNvSpPr/>
      </dsp:nvSpPr>
      <dsp:spPr bwMode="white">
        <a:xfrm>
          <a:off x="2707758" y="2709334"/>
          <a:ext cx="323150" cy="0"/>
        </a:xfrm>
        <a:custGeom>
          <a:avLst/>
          <a:gdLst/>
          <a:ahLst/>
          <a:cxnLst/>
          <a:pathLst>
            <a:path w="509">
              <a:moveTo>
                <a:pt x="0" y="0"/>
              </a:moveTo>
              <a:lnTo>
                <a:pt x="509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707758" y="2709334"/>
        <a:ext cx="323150" cy="0"/>
      </dsp:txXfrm>
    </dsp:sp>
    <dsp:sp modelId="{4662D5AE-03EA-4694-9AF0-3B88F3879344}">
      <dsp:nvSpPr>
        <dsp:cNvPr id="14" name="Freeform 13"/>
        <dsp:cNvSpPr/>
      </dsp:nvSpPr>
      <dsp:spPr bwMode="white">
        <a:xfrm>
          <a:off x="2707758" y="2709334"/>
          <a:ext cx="323150" cy="615758"/>
        </a:xfrm>
        <a:custGeom>
          <a:avLst/>
          <a:gdLst/>
          <a:ahLst/>
          <a:cxnLst/>
          <a:pathLst>
            <a:path w="509" h="970">
              <a:moveTo>
                <a:pt x="0" y="0"/>
              </a:moveTo>
              <a:lnTo>
                <a:pt x="254" y="0"/>
              </a:lnTo>
              <a:lnTo>
                <a:pt x="254" y="970"/>
              </a:lnTo>
              <a:lnTo>
                <a:pt x="509" y="97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707758" y="2709334"/>
        <a:ext cx="323150" cy="615758"/>
      </dsp:txXfrm>
    </dsp:sp>
    <dsp:sp modelId="{CC652124-70B4-44F3-9640-B34C5EA02645}">
      <dsp:nvSpPr>
        <dsp:cNvPr id="16" name="Freeform 15"/>
        <dsp:cNvSpPr/>
      </dsp:nvSpPr>
      <dsp:spPr bwMode="white">
        <a:xfrm>
          <a:off x="2707758" y="2709334"/>
          <a:ext cx="323150" cy="1231515"/>
        </a:xfrm>
        <a:custGeom>
          <a:avLst/>
          <a:gdLst/>
          <a:ahLst/>
          <a:cxnLst/>
          <a:pathLst>
            <a:path w="509" h="1939">
              <a:moveTo>
                <a:pt x="0" y="0"/>
              </a:moveTo>
              <a:lnTo>
                <a:pt x="254" y="0"/>
              </a:lnTo>
              <a:lnTo>
                <a:pt x="254" y="1939"/>
              </a:lnTo>
              <a:lnTo>
                <a:pt x="509" y="1939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707758" y="2709334"/>
        <a:ext cx="323150" cy="1231515"/>
      </dsp:txXfrm>
    </dsp:sp>
    <dsp:sp modelId="{B99ACE97-EEB8-4A3D-8CF9-4D24910E1A83}">
      <dsp:nvSpPr>
        <dsp:cNvPr id="18" name="Freeform 17"/>
        <dsp:cNvSpPr/>
      </dsp:nvSpPr>
      <dsp:spPr bwMode="white">
        <a:xfrm>
          <a:off x="2707758" y="2709334"/>
          <a:ext cx="323150" cy="1847273"/>
        </a:xfrm>
        <a:custGeom>
          <a:avLst/>
          <a:gdLst/>
          <a:ahLst/>
          <a:cxnLst/>
          <a:pathLst>
            <a:path w="509" h="2909">
              <a:moveTo>
                <a:pt x="0" y="0"/>
              </a:moveTo>
              <a:lnTo>
                <a:pt x="254" y="0"/>
              </a:lnTo>
              <a:lnTo>
                <a:pt x="254" y="2909"/>
              </a:lnTo>
              <a:lnTo>
                <a:pt x="509" y="2909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707758" y="2709334"/>
        <a:ext cx="323150" cy="1847273"/>
      </dsp:txXfrm>
    </dsp:sp>
    <dsp:sp modelId="{3B6E6EBE-D619-435C-AE68-515215E107FA}">
      <dsp:nvSpPr>
        <dsp:cNvPr id="20" name="Freeform 19"/>
        <dsp:cNvSpPr/>
      </dsp:nvSpPr>
      <dsp:spPr bwMode="white">
        <a:xfrm>
          <a:off x="2707758" y="2709334"/>
          <a:ext cx="323150" cy="2463030"/>
        </a:xfrm>
        <a:custGeom>
          <a:avLst/>
          <a:gdLst/>
          <a:ahLst/>
          <a:cxnLst/>
          <a:pathLst>
            <a:path w="509" h="3879">
              <a:moveTo>
                <a:pt x="0" y="0"/>
              </a:moveTo>
              <a:lnTo>
                <a:pt x="254" y="0"/>
              </a:lnTo>
              <a:lnTo>
                <a:pt x="254" y="3879"/>
              </a:lnTo>
              <a:lnTo>
                <a:pt x="509" y="3879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707758" y="2709334"/>
        <a:ext cx="323150" cy="2463030"/>
      </dsp:txXfrm>
    </dsp:sp>
    <dsp:sp modelId="{A8F75D80-6E31-4179-9992-41BCA75E70EE}">
      <dsp:nvSpPr>
        <dsp:cNvPr id="3" name="Rectangles 2"/>
        <dsp:cNvSpPr/>
      </dsp:nvSpPr>
      <dsp:spPr bwMode="white">
        <a:xfrm rot="16200000">
          <a:off x="254100" y="2463030"/>
          <a:ext cx="4414710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az-Latn-AZ" dirty="0">
              <a:latin typeface="Bookman Old Style" panose="02050604050505020204" pitchFamily="18" charset="0"/>
              <a:cs typeface="Arial" panose="020B0604020202020204" pitchFamily="34" charset="0"/>
            </a:rPr>
            <a:t>DİFFERENSİAL DİAQNOSTİKA</a:t>
          </a:r>
          <a:endParaRPr lang="tr-TR" dirty="0">
            <a:latin typeface="Bookman Old Style" panose="02050604050505020204" pitchFamily="18" charset="0"/>
            <a:cs typeface="Arial" panose="020B0604020202020204" pitchFamily="34" charset="0"/>
          </a:endParaRPr>
        </a:p>
      </dsp:txBody>
      <dsp:txXfrm rot="16200000">
        <a:off x="254100" y="2463030"/>
        <a:ext cx="4414710" cy="492606"/>
      </dsp:txXfrm>
    </dsp:sp>
    <dsp:sp modelId="{96FB555C-9F17-48B2-95B9-8CF73FEFBB5C}">
      <dsp:nvSpPr>
        <dsp:cNvPr id="5" name="Rectangles 4"/>
        <dsp:cNvSpPr/>
      </dsp:nvSpPr>
      <dsp:spPr bwMode="white">
        <a:xfrm>
          <a:off x="3030908" y="0"/>
          <a:ext cx="7022461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Raxit</a:t>
          </a:r>
        </a:p>
      </dsp:txBody>
      <dsp:txXfrm>
        <a:off x="3030908" y="0"/>
        <a:ext cx="7022461" cy="492606"/>
      </dsp:txXfrm>
    </dsp:sp>
    <dsp:sp modelId="{53C74FE1-4763-4826-B6E0-65774423B9F7}">
      <dsp:nvSpPr>
        <dsp:cNvPr id="7" name="Rectangles 6"/>
        <dsp:cNvSpPr/>
      </dsp:nvSpPr>
      <dsp:spPr bwMode="white">
        <a:xfrm>
          <a:off x="3030908" y="642679"/>
          <a:ext cx="6976832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Daun xəstəliyi</a:t>
          </a:r>
        </a:p>
      </dsp:txBody>
      <dsp:txXfrm>
        <a:off x="3030908" y="642679"/>
        <a:ext cx="6976832" cy="492606"/>
      </dsp:txXfrm>
    </dsp:sp>
    <dsp:sp modelId="{FF24E3BE-4D68-4A3C-924C-875C7D9EB929}">
      <dsp:nvSpPr>
        <dsp:cNvPr id="9" name="Rectangles 8"/>
        <dsp:cNvSpPr/>
      </dsp:nvSpPr>
      <dsp:spPr bwMode="white">
        <a:xfrm>
          <a:off x="3030908" y="1231515"/>
          <a:ext cx="6985428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Doğuş travması</a:t>
          </a:r>
        </a:p>
      </dsp:txBody>
      <dsp:txXfrm>
        <a:off x="3030908" y="1231515"/>
        <a:ext cx="6985428" cy="492606"/>
      </dsp:txXfrm>
    </dsp:sp>
    <dsp:sp modelId="{2C708802-DC26-4F07-AA3B-5B786E9985C1}">
      <dsp:nvSpPr>
        <dsp:cNvPr id="11" name="Rectangles 10"/>
        <dsp:cNvSpPr/>
      </dsp:nvSpPr>
      <dsp:spPr bwMode="white">
        <a:xfrm>
          <a:off x="3030908" y="1847273"/>
          <a:ext cx="6985428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Müxtəlif mənşəli sarılıqlar</a:t>
          </a:r>
        </a:p>
      </dsp:txBody>
      <dsp:txXfrm>
        <a:off x="3030908" y="1847273"/>
        <a:ext cx="6985428" cy="492606"/>
      </dsp:txXfrm>
    </dsp:sp>
    <dsp:sp modelId="{EE5AF872-5F81-4D4D-98B4-09820A751316}">
      <dsp:nvSpPr>
        <dsp:cNvPr id="13" name="Rectangles 12"/>
        <dsp:cNvSpPr/>
      </dsp:nvSpPr>
      <dsp:spPr bwMode="white">
        <a:xfrm>
          <a:off x="3030908" y="2463030"/>
          <a:ext cx="6985428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Anemiya</a:t>
          </a:r>
        </a:p>
      </dsp:txBody>
      <dsp:txXfrm>
        <a:off x="3030908" y="2463030"/>
        <a:ext cx="6985428" cy="492606"/>
      </dsp:txXfrm>
    </dsp:sp>
    <dsp:sp modelId="{CEB6805A-0B48-42DA-A0F6-4AD1DAEC1687}">
      <dsp:nvSpPr>
        <dsp:cNvPr id="15" name="Rectangles 14"/>
        <dsp:cNvSpPr/>
      </dsp:nvSpPr>
      <dsp:spPr bwMode="white">
        <a:xfrm>
          <a:off x="3030908" y="3078788"/>
          <a:ext cx="6985428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Xondrodisplaziya</a:t>
          </a:r>
        </a:p>
      </dsp:txBody>
      <dsp:txXfrm>
        <a:off x="3030908" y="3078788"/>
        <a:ext cx="6985428" cy="492606"/>
      </dsp:txXfrm>
    </dsp:sp>
    <dsp:sp modelId="{B3F2F32C-7E1B-4ADE-911B-FD59C31F9B79}">
      <dsp:nvSpPr>
        <dsp:cNvPr id="17" name="Rectangles 16"/>
        <dsp:cNvSpPr/>
      </dsp:nvSpPr>
      <dsp:spPr bwMode="white">
        <a:xfrm>
          <a:off x="3030908" y="3694546"/>
          <a:ext cx="6985428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dirty="0">
              <a:latin typeface="Footlight MT Light" panose="0204060206030A020304" pitchFamily="18" charset="0"/>
              <a:cs typeface="Arial" panose="020B0604020202020204" pitchFamily="34" charset="0"/>
            </a:rPr>
            <a:t>Hipofizar nanizm</a:t>
          </a:r>
        </a:p>
      </dsp:txBody>
      <dsp:txXfrm>
        <a:off x="3030908" y="3694546"/>
        <a:ext cx="6985428" cy="492606"/>
      </dsp:txXfrm>
    </dsp:sp>
    <dsp:sp modelId="{0887C421-6B37-4C08-9D78-F32341044FED}">
      <dsp:nvSpPr>
        <dsp:cNvPr id="19" name="Rectangles 18"/>
        <dsp:cNvSpPr/>
      </dsp:nvSpPr>
      <dsp:spPr bwMode="white">
        <a:xfrm>
          <a:off x="3030908" y="4310303"/>
          <a:ext cx="6985428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400" dirty="0">
              <a:latin typeface="Footlight MT Light" panose="0204060206030A020304" pitchFamily="18" charset="0"/>
              <a:cs typeface="Arial" panose="020B0604020202020204" pitchFamily="34" charset="0"/>
            </a:rPr>
            <a:t>Dekompensasiya olunmuş osteoxondrit (Pedjet xəsyəliyi)</a:t>
          </a:r>
        </a:p>
      </dsp:txBody>
      <dsp:txXfrm>
        <a:off x="3030908" y="4310303"/>
        <a:ext cx="6985428" cy="492606"/>
      </dsp:txXfrm>
    </dsp:sp>
    <dsp:sp modelId="{C23A47FD-C314-4BC0-B539-6E1DCEE68A5F}">
      <dsp:nvSpPr>
        <dsp:cNvPr id="21" name="Rectangles 20"/>
        <dsp:cNvSpPr/>
      </dsp:nvSpPr>
      <dsp:spPr bwMode="white">
        <a:xfrm>
          <a:off x="3030908" y="4926061"/>
          <a:ext cx="6985428" cy="492606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400" dirty="0">
              <a:latin typeface="Footlight MT Light" panose="0204060206030A020304" pitchFamily="18" charset="0"/>
              <a:cs typeface="Arial" panose="020B0604020202020204" pitchFamily="34" charset="0"/>
            </a:rPr>
            <a:t>Fenilketonuriya </a:t>
          </a:r>
          <a:endParaRPr lang="tr-TR" sz="1700" dirty="0">
            <a:latin typeface="Footlight MT Light" panose="0204060206030A020304" pitchFamily="18" charset="0"/>
            <a:cs typeface="Arial" panose="020B0604020202020204" pitchFamily="34" charset="0"/>
          </a:endParaRPr>
        </a:p>
      </dsp:txBody>
      <dsp:txXfrm>
        <a:off x="3030908" y="4926061"/>
        <a:ext cx="6985428" cy="49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</dgm:alg>
                        </dgm:if>
                        <dgm:else name="Name28">
                          <dgm:alg type="conn"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039A66-A8AC-446E-BEDB-1BB7E9002985}" type="datetime1">
              <a:rPr lang="tr-TR" smtClean="0"/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6B2D29-8AC0-4FB1-933D-AD24ECC4354D}" type="slidenum">
              <a:rPr lang="tr-TR" smtClean="0"/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593170-DF06-4403-B90F-0C7713881A58}" type="datetime1">
              <a:rPr lang="tr-TR" noProof="0" smtClean="0"/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  <a:endParaRPr lang="tr-TR" noProof="0" dirty="0"/>
          </a:p>
          <a:p>
            <a:pPr lvl="1" rtl="0"/>
            <a:r>
              <a:rPr lang="tr-TR" noProof="0" dirty="0"/>
              <a:t>İkinci düzey</a:t>
            </a:r>
            <a:endParaRPr lang="tr-TR" noProof="0" dirty="0"/>
          </a:p>
          <a:p>
            <a:pPr lvl="2" rtl="0"/>
            <a:r>
              <a:rPr lang="tr-TR" noProof="0" dirty="0"/>
              <a:t>Üçüncü düzey</a:t>
            </a:r>
            <a:endParaRPr lang="tr-TR" noProof="0" dirty="0"/>
          </a:p>
          <a:p>
            <a:pPr lvl="3" rtl="0"/>
            <a:r>
              <a:rPr lang="tr-TR" noProof="0" dirty="0"/>
              <a:t>Dördüncü düzey</a:t>
            </a:r>
            <a:endParaRPr lang="tr-TR" noProof="0" dirty="0"/>
          </a:p>
          <a:p>
            <a:pPr lvl="4" rtl="0"/>
            <a:r>
              <a:rPr lang="tr-TR" noProof="0" dirty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A2C895-EB1C-4157-9E46-0DF3298BA9C2}" type="slidenum">
              <a:rPr lang="tr-TR" noProof="0" smtClean="0"/>
            </a:fld>
            <a:endParaRPr lang="tr-T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18" name="Полилиния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  <a:endParaRPr lang="ru-RU" noProof="0" dirty="0"/>
          </a:p>
          <a:p>
            <a:pPr lvl="2" rtl="0"/>
            <a:r>
              <a:rPr lang="ru-RU" noProof="0" dirty="0"/>
              <a:t>Третий уровень</a:t>
            </a:r>
            <a:endParaRPr lang="ru-RU" noProof="0" dirty="0"/>
          </a:p>
          <a:p>
            <a:pPr lvl="3" rtl="0"/>
            <a:r>
              <a:rPr lang="ru-RU" noProof="0" dirty="0"/>
              <a:t>Четвертый уровень</a:t>
            </a:r>
            <a:endParaRPr lang="ru-RU" noProof="0" dirty="0"/>
          </a:p>
          <a:p>
            <a:pPr lvl="4" rtl="0"/>
            <a:r>
              <a:rPr lang="ru-RU" noProof="0" dirty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2F7C0B2-3D10-4907-9CF9-B75D4793590B}" type="datetime1">
              <a:rPr lang="tr-TR" noProof="0" smtClean="0"/>
            </a:fld>
            <a:endParaRPr lang="tr-TR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</a:fld>
            <a:endParaRPr lang="tr-T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70" y="-920950"/>
            <a:ext cx="10374923" cy="5158154"/>
          </a:xfrm>
        </p:spPr>
        <p:txBody>
          <a:bodyPr>
            <a:normAutofit/>
          </a:bodyPr>
          <a:lstStyle/>
          <a:p>
            <a:pPr algn="ctr"/>
            <a:r>
              <a:rPr lang="az-Latn-AZ" sz="5400" dirty="0"/>
              <a:t> </a:t>
            </a:r>
            <a:br>
              <a:rPr lang="en-US" sz="5400" dirty="0"/>
            </a:br>
            <a:r>
              <a:rPr lang="az-Latn-AZ" altLang="en-US" sz="5400" dirty="0"/>
              <a:t> </a:t>
            </a:r>
            <a:r>
              <a:rPr lang="en-US" sz="5400" dirty="0"/>
              <a:t>H</a:t>
            </a:r>
            <a:r>
              <a:rPr lang="az-Latn-AZ" sz="5400" dirty="0"/>
              <a:t>İPOTİREOZ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3083" y="2928357"/>
            <a:ext cx="10972800" cy="5465300"/>
          </a:xfrm>
        </p:spPr>
        <p:txBody>
          <a:bodyPr>
            <a:normAutofit/>
          </a:bodyPr>
          <a:lstStyle/>
          <a:p>
            <a:pPr algn="ctr"/>
            <a:r>
              <a:rPr lang="az-Latn-AZ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MSS-də:</a:t>
            </a:r>
            <a:endParaRPr lang="az-Latn-AZ" sz="36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>
              <a:buFontTx/>
              <a:buChar char="-"/>
            </a:pPr>
            <a:r>
              <a:rPr lang="az-Latn-AZ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Psixi fəaliyyət, qavrama və nitq qabiliyyəti aşağı enir, beyin inkişafı ləngiyir.</a:t>
            </a:r>
            <a:endParaRPr lang="az-Latn-AZ" sz="36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>
              <a:buFontTx/>
              <a:buChar char="-"/>
            </a:pPr>
            <a:r>
              <a:rPr lang="az-Latn-AZ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Bradifreniya</a:t>
            </a:r>
            <a:endParaRPr lang="az-Latn-AZ" sz="36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>
              <a:buFontTx/>
              <a:buChar char="-"/>
            </a:pPr>
            <a:r>
              <a:rPr lang="az-Latn-AZ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Motor dəyişikliklər</a:t>
            </a:r>
            <a:endParaRPr lang="tr-TR" sz="36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hp\Desktop\downloa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8" y="270320"/>
            <a:ext cx="4536831" cy="249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p\Desktop\difference-between-cretinis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97" y="270320"/>
            <a:ext cx="4384430" cy="249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52800" y="605117"/>
            <a:ext cx="5486400" cy="335280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Cinsi inkişafın ləngiməsi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Yumurtalıqların disfunksiyası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Uşaqlığın və xayaların hipoplaziyası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Qanda xolesterin səviyyəsinin yüksəlməsi və dəmir defisitli anemiya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599" y="-809209"/>
            <a:ext cx="10152185" cy="1745884"/>
          </a:xfrm>
        </p:spPr>
        <p:txBody>
          <a:bodyPr>
            <a:normAutofit/>
          </a:bodyPr>
          <a:lstStyle/>
          <a:p>
            <a:r>
              <a:rPr lang="az-Latn-AZ" sz="4800" dirty="0">
                <a:latin typeface="Bookman Old Style" panose="02050604050505020204" pitchFamily="18" charset="0"/>
                <a:cs typeface="Arial" panose="020B0604020202020204" pitchFamily="34" charset="0"/>
              </a:rPr>
              <a:t>DİAQNOZ</a:t>
            </a:r>
            <a:endParaRPr lang="tr-TR" sz="4800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43130" y="283974"/>
            <a:ext cx="6532167" cy="5301175"/>
          </a:xfrm>
        </p:spPr>
        <p:txBody>
          <a:bodyPr>
            <a:normAutofit/>
          </a:bodyPr>
          <a:lstStyle/>
          <a:p>
            <a:pPr algn="ctr"/>
            <a:r>
              <a:rPr lang="az-Latn-AZ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Qanın ümumi analizi</a:t>
            </a:r>
            <a:endParaRPr lang="az-Latn-AZ" sz="36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Qanda xloesterin təyini</a:t>
            </a:r>
            <a:endParaRPr lang="az-Latn-AZ" sz="36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T4, T3, ssərbəst T4</a:t>
            </a:r>
            <a:endParaRPr lang="az-Latn-AZ" sz="36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Axill refleksinin yoxlanması (HT-da 300 milli saniyədən çox)</a:t>
            </a:r>
            <a:endParaRPr lang="az-Latn-AZ" sz="36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Rentgenoloji müayinədə epifizar disgenez </a:t>
            </a:r>
            <a:endParaRPr lang="az-Latn-AZ" sz="36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hp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657"/>
            <a:ext cx="3482788" cy="2393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1" y="3525510"/>
            <a:ext cx="3587950" cy="2466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7584" y="595118"/>
            <a:ext cx="10047890" cy="5047391"/>
          </a:xfrm>
        </p:spPr>
        <p:txBody>
          <a:bodyPr>
            <a:noAutofit/>
          </a:bodyPr>
          <a:lstStyle/>
          <a:p>
            <a:r>
              <a:rPr lang="az-Latn-AZ" sz="4000" dirty="0">
                <a:latin typeface="Footlight MT Light" panose="0204060206030A020304" pitchFamily="18" charset="0"/>
                <a:cs typeface="Arial" panose="020B0604020202020204" pitchFamily="34" charset="0"/>
              </a:rPr>
              <a:t>Birincili HT – TTH yüksək, T4, T3, sərbəst T4 səviyyələri aşağı </a:t>
            </a:r>
            <a:endParaRPr lang="az-Latn-AZ" sz="40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r>
              <a:rPr lang="az-Latn-AZ" sz="4000" dirty="0">
                <a:latin typeface="Footlight MT Light" panose="0204060206030A020304" pitchFamily="18" charset="0"/>
                <a:cs typeface="Arial" panose="020B0604020202020204" pitchFamily="34" charset="0"/>
              </a:rPr>
              <a:t>İkincili və üçüncülü HT – TTH normal və ya aşağı, T4, T3, sərbəst T4 səviyyələri aşağı</a:t>
            </a:r>
            <a:endParaRPr lang="az-Latn-AZ" sz="40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az-Latn-AZ" sz="4000" u="sng" dirty="0">
                <a:latin typeface="Footlight MT Light" panose="0204060206030A020304" pitchFamily="18" charset="0"/>
                <a:cs typeface="Arial" panose="020B0604020202020204" pitchFamily="34" charset="0"/>
              </a:rPr>
              <a:t>-TTH hormonla aparılan sınaq zamanı I-li HT Tireoid hormonların səviyyəsi yüksəlmir, II-li HT zamanı isə artır.</a:t>
            </a:r>
            <a:endParaRPr lang="tr-TR" sz="4000" u="sng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798182" y="275913"/>
          <a:ext cx="122685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F75D80-6E31-4179-9992-41BCA75E7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8F75D80-6E31-4179-9992-41BCA75E7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E68314-7465-40AF-A7C2-1A4A06B8E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7E68314-7465-40AF-A7C2-1A4A06B8E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FB555C-9F17-48B2-95B9-8CF73FEFB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6FB555C-9F17-48B2-95B9-8CF73FEFB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F44974-493B-403C-A987-1FC81609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EF44974-493B-403C-A987-1FC81609A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C74FE1-4763-4826-B6E0-65774423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3C74FE1-4763-4826-B6E0-65774423B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BBE006-19B2-45D1-A792-58DCE6471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1BBE006-19B2-45D1-A792-58DCE6471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4E3BE-4D68-4A3C-924C-875C7D9EB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F24E3BE-4D68-4A3C-924C-875C7D9EB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2A1DD4-FBC6-4A81-943A-44FA945E5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512A1DD4-FBC6-4A81-943A-44FA945E5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708802-DC26-4F07-AA3B-5B786E998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C708802-DC26-4F07-AA3B-5B786E998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51813F-67EF-426E-89B0-B0B42C7FB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B151813F-67EF-426E-89B0-B0B42C7FB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5AF872-5F81-4D4D-98B4-09820A751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EE5AF872-5F81-4D4D-98B4-09820A751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62D5AE-03EA-4694-9AF0-3B88F3879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662D5AE-03EA-4694-9AF0-3B88F3879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B6805A-0B48-42DA-A0F6-4AD1DAEC1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CEB6805A-0B48-42DA-A0F6-4AD1DAEC1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652124-70B4-44F3-9640-B34C5EA02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C652124-70B4-44F3-9640-B34C5EA02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F2F32C-7E1B-4ADE-911B-FD59C31F9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B3F2F32C-7E1B-4ADE-911B-FD59C31F9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9ACE97-EEB8-4A3D-8CF9-4D24910E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B99ACE97-EEB8-4A3D-8CF9-4D24910E1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87C421-6B37-4C08-9D78-F32341044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0887C421-6B37-4C08-9D78-F32341044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6E6EBE-D619-435C-AE68-515215E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3B6E6EBE-D619-435C-AE68-515215E10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3A47FD-C314-4BC0-B539-6E1DCEE68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C23A47FD-C314-4BC0-B539-6E1DCEE68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07689" y="0"/>
            <a:ext cx="9769673" cy="902676"/>
          </a:xfrm>
        </p:spPr>
        <p:txBody>
          <a:bodyPr>
            <a:normAutofit/>
          </a:bodyPr>
          <a:lstStyle/>
          <a:p>
            <a:r>
              <a:rPr lang="az-Latn-AZ" sz="4800" dirty="0">
                <a:latin typeface="Bookman Old Style" panose="02050604050505020204" pitchFamily="18" charset="0"/>
                <a:cs typeface="Arial" panose="020B0604020202020204" pitchFamily="34" charset="0"/>
              </a:rPr>
              <a:t>MÜALİCƏ</a:t>
            </a:r>
            <a:endParaRPr lang="tr-TR" sz="4800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4780" y="766138"/>
            <a:ext cx="10216056" cy="4951181"/>
          </a:xfrm>
        </p:spPr>
        <p:txBody>
          <a:bodyPr>
            <a:noAutofit/>
          </a:bodyPr>
          <a:lstStyle/>
          <a:p>
            <a:pPr algn="ctr"/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Əsas müalicə tireoid preparatları ilə aparılır.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Müalicə şərti olaraq birinci mərhələdə tireoid hormonların defisitini aradan qaldırmaq, ikinci mərhələdə eutireoz vəziyyəti saxlamaq lazımdır.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T4 preparatları (L-tiroksin-25,50,100). Doza artıq olduqda taxikardiya, tərləmə,dəridə qaşınma, dispeptik əlamətlər yaranır.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Müalicə kompleksinə vitamin, ferment, müqavimət artıran, anemiyanı aradan qaldıran preparatlar əlavə edilir</a:t>
            </a:r>
            <a:endParaRPr lang="tr-TR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69835" y="-158950"/>
            <a:ext cx="9366325" cy="1242646"/>
          </a:xfrm>
        </p:spPr>
        <p:txBody>
          <a:bodyPr>
            <a:normAutofit/>
          </a:bodyPr>
          <a:lstStyle/>
          <a:p>
            <a:r>
              <a:rPr lang="az-Latn-AZ" sz="4400" dirty="0">
                <a:latin typeface="Bookman Old Style" panose="02050604050505020204" pitchFamily="18" charset="0"/>
                <a:cs typeface="Arial" panose="020B0604020202020204" pitchFamily="34" charset="0"/>
              </a:rPr>
              <a:t>PROQNOZ</a:t>
            </a:r>
            <a:endParaRPr lang="tr-TR" sz="4400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9470" y="1204718"/>
            <a:ext cx="10429182" cy="5031625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Müalicə erkən başladıqda onun fəsadları büruzə vermir.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Birincili HT zamanı müalicə bir aylıqdan gec olmayaraq başlandıqda proqnoz yaxşı olur, fiziki və əqli cəhətdən geri qalmırlar.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Anadan olduqdan 4-6 həftə sonra mülaicə başladıqda əqli inkişafdan geri qalırlar.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İkincili və üçüncülü HT-un proqnozu onun səbəbindən (şiş, travma, infeksiya və s.) asılıdır.</a:t>
            </a:r>
            <a:endParaRPr lang="tr-TR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 t="223" b="223"/>
          <a:stretch>
            <a:fillRect/>
          </a:stretch>
        </p:blipFill>
        <p:spPr>
          <a:xfrm>
            <a:off x="992434" y="1113022"/>
            <a:ext cx="3638453" cy="3750319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82382" y="5181601"/>
            <a:ext cx="5105356" cy="18108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az-Latn-AZ" sz="2400" dirty="0">
                <a:latin typeface="Footlight MT Light" panose="0204060206030A020304" pitchFamily="18" charset="0"/>
                <a:cs typeface="Arial" panose="020B0604020202020204" pitchFamily="34" charset="0"/>
              </a:rPr>
              <a:t>HT tireoid hormonların sintezinin zəifləməsilə səciyyələnən xəstəliklər qrupudur. Qalxanvari Vəzin zədələnməsi zamanı birincili, hipofizin zədələnməsi zamanı ikincili, hipotalamusun zədələnməsi zamanı üçüncülü HT yaranır.</a:t>
            </a:r>
            <a:endParaRPr lang="az-Latn-AZ" sz="24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-890" b="-331"/>
          <a:stretch>
            <a:fillRect/>
          </a:stretch>
        </p:blipFill>
        <p:spPr>
          <a:xfrm>
            <a:off x="5786062" y="1182624"/>
            <a:ext cx="3169679" cy="363994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5174876" y="5398457"/>
            <a:ext cx="5002674" cy="1377158"/>
          </a:xfrm>
        </p:spPr>
        <p:txBody>
          <a:bodyPr>
            <a:normAutofit/>
          </a:bodyPr>
          <a:lstStyle/>
          <a:p>
            <a:pPr algn="ctr"/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HT anadangəlmə və qazanılma olur.</a:t>
            </a:r>
            <a:endParaRPr lang="tr-TR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8664" y="-1452283"/>
          <a:ext cx="11894672" cy="753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0DF97F-D82F-4617-95F0-5B529052E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D80DF97F-D82F-4617-95F0-5B529052E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D80DF97F-D82F-4617-95F0-5B529052E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A15520-9B29-4901-8E67-337307E3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D9A15520-9B29-4901-8E67-337307E3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D9A15520-9B29-4901-8E67-337307E3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995990-4B37-4C65-B462-CC07CBD4C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D1995990-4B37-4C65-B462-CC07CBD4C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D1995990-4B37-4C65-B462-CC07CBD4C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0AEEE-2CDB-42BF-83BE-016FF3498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1C90AEEE-2CDB-42BF-83BE-016FF3498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1C90AEEE-2CDB-42BF-83BE-016FF3498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7A37B0-8A3D-45D2-B616-F21F7D7B3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767A37B0-8A3D-45D2-B616-F21F7D7B3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767A37B0-8A3D-45D2-B616-F21F7D7B3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B61C2-0E1D-45A6-B68E-C982E5C8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B0B61C2-0E1D-45A6-B68E-C982E5C8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B0B61C2-0E1D-45A6-B68E-C982E5C8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6EE6EE-B6F6-4966-A431-B7ED1BCEE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46EE6EE-B6F6-4966-A431-B7ED1BCEE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46EE6EE-B6F6-4966-A431-B7ED1BCEE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348312-EF6A-4E4D-B992-720D46881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F9348312-EF6A-4E4D-B992-720D46881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F9348312-EF6A-4E4D-B992-720D46881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5C98B9-DDEA-4D40-BAFA-3DF2A7859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6A5C98B9-DDEA-4D40-BAFA-3DF2A7859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6A5C98B9-DDEA-4D40-BAFA-3DF2A7859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C7B36-E6B3-4B86-9418-9FA164E96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B7DC7B36-E6B3-4B86-9418-9FA164E96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B7DC7B36-E6B3-4B86-9418-9FA164E96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7240D7-6108-4AC1-ACCE-1CE5AD9EE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3D7240D7-6108-4AC1-ACCE-1CE5AD9EE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3D7240D7-6108-4AC1-ACCE-1CE5AD9EE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9CD72E-589C-49CB-A91C-FD114E63A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799CD72E-589C-49CB-A91C-FD114E63A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799CD72E-589C-49CB-A91C-FD114E63A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65C771-1A34-4C00-9A45-101C8477A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D665C771-1A34-4C00-9A45-101C8477A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D665C771-1A34-4C00-9A45-101C8477A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F78F91-2787-4AC3-A58B-62699EDA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34F78F91-2787-4AC3-A58B-62699EDA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34F78F91-2787-4AC3-A58B-62699EDA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9B0A79-FFD5-427F-8DA2-2571A2D9B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CF9B0A79-FFD5-427F-8DA2-2571A2D9B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CF9B0A79-FFD5-427F-8DA2-2571A2D9B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A1655D-1340-4942-83B1-2DC63DB2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02A1655D-1340-4942-83B1-2DC63DB2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02A1655D-1340-4942-83B1-2DC63DB2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709191-9244-465C-BDF8-F67CC7CCD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D6709191-9244-465C-BDF8-F67CC7CCD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D6709191-9244-465C-BDF8-F67CC7CCD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0DF0F5-8156-4672-B6E9-FCFF48629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1A0DF0F5-8156-4672-B6E9-FCFF48629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1A0DF0F5-8156-4672-B6E9-FCFF48629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8126CE-535E-4D40-AD46-3B45FC498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2C8126CE-535E-4D40-AD46-3B45FC498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2C8126CE-535E-4D40-AD46-3B45FC498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970100-6376-46F8-97D6-1DA55A532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graphicEl>
                                              <a:dgm id="{88970100-6376-46F8-97D6-1DA55A532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88970100-6376-46F8-97D6-1DA55A532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022C44-3BAD-496E-AA6B-34D0FB25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56022C44-3BAD-496E-AA6B-34D0FB25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56022C44-3BAD-496E-AA6B-34D0FB25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0A873B-5A3F-45ED-9ECB-8298CDF9C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B0A873B-5A3F-45ED-9ECB-8298CDF9C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1B0A873B-5A3F-45ED-9ECB-8298CDF9C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44EC72-BA3B-4E90-809F-DF667E769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3144EC72-BA3B-4E90-809F-DF667E769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3144EC72-BA3B-4E90-809F-DF667E769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B48D6E-FD61-4343-98BB-81A54236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42B48D6E-FD61-4343-98BB-81A54236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42B48D6E-FD61-4343-98BB-81A54236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60E528-8239-4A6E-8390-F749F808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4B60E528-8239-4A6E-8390-F749F808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4B60E528-8239-4A6E-8390-F749F808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CB8D5-D9D1-45A4-9BD1-CF1EB957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B16CB8D5-D9D1-45A4-9BD1-CF1EB957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B16CB8D5-D9D1-45A4-9BD1-CF1EB957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88469" y="-164602"/>
          <a:ext cx="11038543" cy="528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9734AE-128A-4A81-A82A-23EF502C6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F9734AE-128A-4A81-A82A-23EF502C6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75C906-471B-4EB2-921D-AAB86CD8D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775C906-471B-4EB2-921D-AAB86CD8D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D341FC-053E-464F-97B2-BE7EBDEBA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CD341FC-053E-464F-97B2-BE7EBDEBA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EB487C-A4B0-4B67-9498-B5FD37550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B2EB487C-A4B0-4B67-9498-B5FD37550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8D9DAF-2026-4AD9-945C-B3853AB82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A8D9DAF-2026-4AD9-945C-B3853AB82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D156C7-D618-4067-9650-16000A6A6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6BD156C7-D618-4067-9650-16000A6A6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5C89A-B0C7-480C-8EA1-F54C5E26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125C89A-B0C7-480C-8EA1-F54C5E26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BE98B3-1BED-45BD-90C9-49AFA4289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7CBE98B3-1BED-45BD-90C9-49AFA4289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19EBED-FF8F-4703-ACEB-EC2B554B5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19EBED-FF8F-4703-ACEB-EC2B554B5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F87A59-469D-4A86-B3BF-FB4DDE881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5F87A59-469D-4A86-B3BF-FB4DDE881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A73852-3E8A-4B5D-9F8A-7199AC300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1A73852-3E8A-4B5D-9F8A-7199AC300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443818" y="4881282"/>
            <a:ext cx="4372535" cy="1828800"/>
          </a:xfrm>
        </p:spPr>
        <p:txBody>
          <a:bodyPr/>
          <a:lstStyle/>
          <a:p>
            <a:r>
              <a:rPr lang="az-Latn-AZ" dirty="0">
                <a:latin typeface="Bookman Old Style" panose="02050604050505020204" pitchFamily="18" charset="0"/>
                <a:cs typeface="Arial" panose="020B0604020202020204" pitchFamily="34" charset="0"/>
              </a:rPr>
              <a:t>PATOGENEZ</a:t>
            </a:r>
            <a:endParaRPr lang="tr-TR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0" y="389963"/>
            <a:ext cx="10192871" cy="409238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az-Latn-AZ" dirty="0">
                <a:latin typeface="Footlight MT Light" panose="0204060206030A020304" pitchFamily="18" charset="0"/>
                <a:cs typeface="Arial" panose="020B0604020202020204" pitchFamily="34" charset="0"/>
              </a:rPr>
              <a:t>Döldə Tireoid hormon çatışmazlığı beynin differensiasiyasının pozulmasına, neyronların sayının artmasına, sinir liflərinin azalmasına və sinir liflərinin mielinizasiyasının pozulmasına gətirib çıxarır.</a:t>
            </a:r>
            <a:endParaRPr lang="az-Latn-AZ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az-Latn-AZ" dirty="0">
                <a:latin typeface="Footlight MT Light" panose="0204060206030A020304" pitchFamily="18" charset="0"/>
                <a:cs typeface="Arial" panose="020B0604020202020204" pitchFamily="34" charset="0"/>
              </a:rPr>
              <a:t>Müalicə gec başlandıqda (4-6 həftəlik yaş dövründə) bu dəyişiklikər geridönməz olur.</a:t>
            </a:r>
            <a:endParaRPr lang="az-Latn-AZ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az-Latn-AZ" dirty="0">
                <a:latin typeface="Footlight MT Light" panose="0204060206030A020304" pitchFamily="18" charset="0"/>
                <a:cs typeface="Arial" panose="020B0604020202020204" pitchFamily="34" charset="0"/>
              </a:rPr>
              <a:t>Müxtəlif mənşəli HT zamanı beyin neyronlarında, sinapslarda neyropeptidlərin, monoaminlərin, neyromeidatorların və başqa bioloji aktiv maddələrin əmələ gəlməsi zəifləyir.</a:t>
            </a:r>
            <a:endParaRPr lang="az-Latn-AZ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az-Latn-AZ" dirty="0">
                <a:latin typeface="Footlight MT Light" panose="0204060206030A020304" pitchFamily="18" charset="0"/>
                <a:cs typeface="Arial" panose="020B0604020202020204" pitchFamily="34" charset="0"/>
              </a:rPr>
              <a:t>Zülal sintezinin, enerji yaranmasının pozulması,toxumalarda mutsinin toplanması boy inkişafını, skeletin differensiasiyasını ləngidir.</a:t>
            </a:r>
            <a:endParaRPr lang="tr-TR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9573" y="-234461"/>
            <a:ext cx="10085293" cy="996462"/>
          </a:xfrm>
        </p:spPr>
        <p:txBody>
          <a:bodyPr/>
          <a:lstStyle/>
          <a:p>
            <a:r>
              <a:rPr lang="az-Latn-AZ" dirty="0">
                <a:latin typeface="Bookman Old Style" panose="02050604050505020204" pitchFamily="18" charset="0"/>
                <a:cs typeface="Arial" panose="020B0604020202020204" pitchFamily="34" charset="0"/>
              </a:rPr>
              <a:t>KLİNİKA</a:t>
            </a:r>
            <a:endParaRPr lang="tr-TR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5724" y="762001"/>
            <a:ext cx="10720551" cy="3376245"/>
          </a:xfrm>
        </p:spPr>
        <p:txBody>
          <a:bodyPr>
            <a:normAutofit lnSpcReduction="10000"/>
          </a:bodyPr>
          <a:lstStyle/>
          <a:p>
            <a:r>
              <a:rPr lang="az-Latn-AZ" sz="2800" dirty="0">
                <a:latin typeface="Footlight MT Light" panose="0204060206030A020304" pitchFamily="18" charset="0"/>
                <a:cs typeface="Arial" panose="020B0604020202020204" pitchFamily="34" charset="0"/>
              </a:rPr>
              <a:t>Südəmər dövrdə təbii qidalanmadan sonra HT əlamətləri artır.</a:t>
            </a:r>
            <a:endParaRPr lang="az-Latn-AZ" sz="28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r>
              <a:rPr lang="az-Latn-AZ" sz="2800" dirty="0">
                <a:latin typeface="Footlight MT Light" panose="0204060206030A020304" pitchFamily="18" charset="0"/>
                <a:cs typeface="Arial" panose="020B0604020202020204" pitchFamily="34" charset="0"/>
              </a:rPr>
              <a:t>Bu uşaqlar anadan artıq çəkilə doğulurlar, yenidoğulma dövründə fizioloji sarılıq uzun müddət sürür. Göbəyin gec düşməsi, qidalanmada çətinliklər olur, qəbizliyi meyillilik, yuxululuq, əzginlik qeydə alınır.</a:t>
            </a:r>
            <a:endParaRPr lang="az-Latn-AZ" sz="28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r>
              <a:rPr lang="az-Latn-AZ" sz="2800" dirty="0">
                <a:latin typeface="Footlight MT Light" panose="0204060206030A020304" pitchFamily="18" charset="0"/>
                <a:cs typeface="Arial" panose="020B0604020202020204" pitchFamily="34" charset="0"/>
              </a:rPr>
              <a:t>Əgər HT 5-6 aylarında aşkar edilirsə, klassik 3 simptom nəzərə çarpır: -psixo-fiziki inkişşafın ləngiməsi, daxili oraqnların funksional dəyişiklikləri, dəri və onun törəmələrinin trofik pozulmaları</a:t>
            </a:r>
            <a:endParaRPr lang="az-Latn-AZ" sz="28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hp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73" y="4038601"/>
            <a:ext cx="4021016" cy="2227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15018429755235112001_1200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20" y="4038601"/>
            <a:ext cx="3563816" cy="2227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7246" y="486842"/>
            <a:ext cx="7023846" cy="4824445"/>
          </a:xfrm>
        </p:spPr>
        <p:txBody>
          <a:bodyPr>
            <a:normAutofit/>
          </a:bodyPr>
          <a:lstStyle/>
          <a:p>
            <a:pPr algn="ctr"/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Uşaqlarda əzələlərin həcmi böyük, hərəkətlər ləng olur.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Boy və sümük sistemi inkişafdan geri qalır.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Skeletin proporsiyası infantil olur, xondrodistrofik vəziyyəti xatırladır.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Böyük əmgək gec bağlanır, epifiziar disgenez aşkar edilir, dişlərin çıxması ləngiyir.</a:t>
            </a:r>
            <a:endParaRPr lang="tr-TR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hp\Desktop\anadangelme_tovsiy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20" y="167587"/>
            <a:ext cx="3212745" cy="240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usaq_zob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29" y="2460337"/>
            <a:ext cx="3348525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6520625" y="1210402"/>
            <a:ext cx="4849906" cy="4050590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Ürək tonları karlaşır, davamlı bradikardiya 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Ürək sərhədləri genişlənir, funksional küy eşidilir.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z-Latn-AZ" sz="3200" dirty="0">
                <a:latin typeface="Footlight MT Light" panose="0204060206030A020304" pitchFamily="18" charset="0"/>
                <a:cs typeface="Arial" panose="020B0604020202020204" pitchFamily="34" charset="0"/>
              </a:rPr>
              <a:t>EKQ-də P, R, T dişciklərinin voltajı aşağı enir, qulaqcıqdaxil, qulaqcıq-mədəcik, mədəcikdaxili keçiricilik ləngiyir.</a:t>
            </a:r>
            <a:endParaRPr lang="az-Latn-AZ" sz="32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hp\Desktop\slide-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6" y="2054648"/>
            <a:ext cx="5057294" cy="2577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quarter" idx="14"/>
          </p:nvPr>
        </p:nvSpPr>
        <p:spPr>
          <a:xfrm>
            <a:off x="1017961" y="5173439"/>
            <a:ext cx="9948691" cy="27703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az-Latn-AZ" sz="2400" dirty="0">
                <a:latin typeface="Footlight MT Light" panose="0204060206030A020304" pitchFamily="18" charset="0"/>
                <a:cs typeface="Arial" panose="020B0604020202020204" pitchFamily="34" charset="0"/>
              </a:rPr>
              <a:t>səs telləri qalınlaşır, səs kobudlaşır</a:t>
            </a:r>
            <a:endParaRPr lang="az-Latn-AZ" sz="24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az-Latn-AZ" sz="2400" dirty="0">
                <a:latin typeface="Footlight MT Light" panose="0204060206030A020304" pitchFamily="18" charset="0"/>
                <a:cs typeface="Arial" panose="020B0604020202020204" pitchFamily="34" charset="0"/>
              </a:rPr>
              <a:t>Dil və dodaq böyük olur</a:t>
            </a:r>
            <a:endParaRPr lang="az-Latn-AZ" sz="24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az-Latn-AZ" sz="2400" dirty="0">
                <a:latin typeface="Footlight MT Light" panose="0204060206030A020304" pitchFamily="18" charset="0"/>
                <a:cs typeface="Arial" panose="020B0604020202020204" pitchFamily="34" charset="0"/>
              </a:rPr>
              <a:t>Tənəffüs yollarının ödemi – stridoz tənəffüsə səbəb olur</a:t>
            </a:r>
            <a:endParaRPr lang="az-Latn-AZ" sz="24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az-Latn-AZ" sz="2400" dirty="0">
                <a:latin typeface="Footlight MT Light" panose="0204060206030A020304" pitchFamily="18" charset="0"/>
                <a:cs typeface="Arial" panose="020B0604020202020204" pitchFamily="34" charset="0"/>
              </a:rPr>
              <a:t>Ağızətrafı sianoz</a:t>
            </a:r>
            <a:endParaRPr lang="az-Latn-AZ" sz="24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az-Latn-AZ" sz="2400" dirty="0">
                <a:latin typeface="Footlight MT Light" panose="0204060206030A020304" pitchFamily="18" charset="0"/>
                <a:cs typeface="Arial" panose="020B0604020202020204" pitchFamily="34" charset="0"/>
              </a:rPr>
              <a:t>Tənəffüs yollarının katarına və pnevmoniyaya meyillilik</a:t>
            </a:r>
            <a:endParaRPr lang="tr-TR" sz="24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hp\Desktop\downloa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61" y="1510675"/>
            <a:ext cx="4889557" cy="2602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Desktop\gipotireoz-u-detej-ot-simptomov-do-lecheniy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14" y="1308625"/>
            <a:ext cx="2321859" cy="13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78121" y="3467071"/>
            <a:ext cx="2665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Footlight MT Light" panose="0204060206030A020304" pitchFamily="18" charset="0"/>
                <a:cs typeface="Arial" panose="020B0604020202020204" pitchFamily="34" charset="0"/>
              </a:rPr>
              <a:t>T</a:t>
            </a:r>
            <a:r>
              <a:rPr lang="az-Latn-AZ" sz="2800" b="1" dirty="0">
                <a:latin typeface="Footlight MT Light" panose="0204060206030A020304" pitchFamily="18" charset="0"/>
                <a:cs typeface="Arial" panose="020B0604020202020204" pitchFamily="34" charset="0"/>
              </a:rPr>
              <a:t>ənəffüs yollarında:</a:t>
            </a:r>
            <a:endParaRPr lang="az-Latn-AZ" sz="2800" b="1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3508</Words>
  <Application>WPS Presentation</Application>
  <PresentationFormat>Широкоэкранный</PresentationFormat>
  <Paragraphs>74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Footlight MT Light</vt:lpstr>
      <vt:lpstr>Bookman Old Style</vt:lpstr>
      <vt:lpstr>Times New Roman</vt:lpstr>
      <vt:lpstr>Microsoft YaHei</vt:lpstr>
      <vt:lpstr>Arial Unicode MS</vt:lpstr>
      <vt:lpstr>Century Gothic</vt:lpstr>
      <vt:lpstr>Тема1</vt:lpstr>
      <vt:lpstr>İsmayılova Mehriban QRUP:117A27 MÖVZU:HİPOTİREOZ</vt:lpstr>
      <vt:lpstr>PowerPoint 演示文稿</vt:lpstr>
      <vt:lpstr>PowerPoint 演示文稿</vt:lpstr>
      <vt:lpstr>PowerPoint 演示文稿</vt:lpstr>
      <vt:lpstr>PATOGENEZ</vt:lpstr>
      <vt:lpstr>KLİNİKA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DİAQNOZ</vt:lpstr>
      <vt:lpstr>PowerPoint 演示文稿</vt:lpstr>
      <vt:lpstr>PowerPoint 演示文稿</vt:lpstr>
      <vt:lpstr>MÜALİCƏ</vt:lpstr>
      <vt:lpstr>PROQNOZ</vt:lpstr>
    </vt:vector>
  </TitlesOfParts>
  <Company>NouS/TncTR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Əfsanə İmaməliyeva 278B</dc:title>
  <dc:creator>Windows Kullanıcısı</dc:creator>
  <cp:lastModifiedBy>HELLO</cp:lastModifiedBy>
  <cp:revision>83</cp:revision>
  <dcterms:created xsi:type="dcterms:W3CDTF">2018-09-23T15:00:00Z</dcterms:created>
  <dcterms:modified xsi:type="dcterms:W3CDTF">2023-10-24T19:05:01Z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ICV">
    <vt:lpwstr>0F201569890B419CB8D8861B975E73C5_13</vt:lpwstr>
  </property>
  <property fmtid="{D5CDD505-2E9C-101B-9397-08002B2CF9AE}" pid="13" name="KSOProductBuildVer">
    <vt:lpwstr>1033-12.2.0.13266</vt:lpwstr>
  </property>
</Properties>
</file>