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73" r:id="rId5"/>
    <p:sldId id="268" r:id="rId6"/>
    <p:sldId id="258" r:id="rId7"/>
    <p:sldId id="267" r:id="rId8"/>
    <p:sldId id="260" r:id="rId9"/>
    <p:sldId id="259" r:id="rId10"/>
    <p:sldId id="274" r:id="rId11"/>
    <p:sldId id="285" r:id="rId12"/>
    <p:sldId id="265" r:id="rId13"/>
    <p:sldId id="275" r:id="rId14"/>
    <p:sldId id="276" r:id="rId15"/>
    <p:sldId id="277" r:id="rId16"/>
    <p:sldId id="278" r:id="rId17"/>
    <p:sldId id="261" r:id="rId18"/>
    <p:sldId id="262" r:id="rId19"/>
    <p:sldId id="263" r:id="rId20"/>
    <p:sldId id="279" r:id="rId21"/>
    <p:sldId id="280" r:id="rId22"/>
    <p:sldId id="269" r:id="rId23"/>
    <p:sldId id="281" r:id="rId24"/>
    <p:sldId id="286" r:id="rId25"/>
    <p:sldId id="282" r:id="rId26"/>
    <p:sldId id="283" r:id="rId27"/>
    <p:sldId id="288" r:id="rId28"/>
    <p:sldId id="287" r:id="rId29"/>
    <p:sldId id="270" r:id="rId30"/>
    <p:sldId id="284"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A9E68B-069B-49E4-B1E8-3B5A442461F8}" type="doc">
      <dgm:prSet loTypeId="urn:microsoft.com/office/officeart/2008/layout/RadialCluster" loCatId="cycle" qsTypeId="urn:microsoft.com/office/officeart/2005/8/quickstyle/simple1" qsCatId="simple" csTypeId="urn:microsoft.com/office/officeart/2005/8/colors/accent0_3" csCatId="mainScheme" phldr="1"/>
      <dgm:spPr/>
      <dgm:t>
        <a:bodyPr/>
        <a:lstStyle/>
        <a:p>
          <a:endParaRPr lang="en-US"/>
        </a:p>
      </dgm:t>
    </dgm:pt>
    <dgm:pt modelId="{8F0BB060-AA09-4650-940D-EE452175A0E6}">
      <dgm:prSet phldrT="[Текст]"/>
      <dgm:spPr/>
      <dgm:t>
        <a:bodyPr/>
        <a:lstStyle/>
        <a:p>
          <a:r>
            <a:rPr lang="az-Latn-AZ" dirty="0">
              <a:latin typeface="Footlight MT Light" panose="0204060206030A020304" pitchFamily="18" charset="0"/>
            </a:rPr>
            <a:t>Əlamətləri</a:t>
          </a:r>
          <a:endParaRPr lang="en-US" dirty="0">
            <a:latin typeface="Footlight MT Light" panose="0204060206030A020304" pitchFamily="18" charset="0"/>
          </a:endParaRPr>
        </a:p>
      </dgm:t>
    </dgm:pt>
    <dgm:pt modelId="{541E986F-0BEC-46B6-A1C8-336C1EE5BD6E}" cxnId="{B126EBC7-B622-470E-9A0E-39AEC1052D56}" type="parTrans">
      <dgm:prSet/>
      <dgm:spPr/>
      <dgm:t>
        <a:bodyPr/>
        <a:lstStyle/>
        <a:p>
          <a:endParaRPr lang="en-US"/>
        </a:p>
      </dgm:t>
    </dgm:pt>
    <dgm:pt modelId="{31CE8D77-4F80-467C-A5C9-D02D1DEC13B8}" cxnId="{B126EBC7-B622-470E-9A0E-39AEC1052D56}" type="sibTrans">
      <dgm:prSet/>
      <dgm:spPr/>
      <dgm:t>
        <a:bodyPr/>
        <a:lstStyle/>
        <a:p>
          <a:endParaRPr lang="en-US"/>
        </a:p>
      </dgm:t>
    </dgm:pt>
    <dgm:pt modelId="{F4141226-B276-416E-9502-E42E5044DF0F}">
      <dgm:prSet phldrT="[Текст]"/>
      <dgm:spPr/>
      <dgm:t>
        <a:bodyPr/>
        <a:lstStyle/>
        <a:p>
          <a:r>
            <a:rPr lang="az-Latn-AZ" dirty="0">
              <a:latin typeface="Footlight MT Light" panose="0204060206030A020304" pitchFamily="18" charset="0"/>
            </a:rPr>
            <a:t>Səpgi</a:t>
          </a:r>
          <a:endParaRPr lang="en-US" dirty="0">
            <a:latin typeface="Footlight MT Light" panose="0204060206030A020304" pitchFamily="18" charset="0"/>
          </a:endParaRPr>
        </a:p>
      </dgm:t>
    </dgm:pt>
    <dgm:pt modelId="{339568DE-F364-40E5-9C4F-D8E4F94DCEF9}" cxnId="{2DA42634-DF91-4631-B100-BE38E6345093}" type="parTrans">
      <dgm:prSet/>
      <dgm:spPr/>
      <dgm:t>
        <a:bodyPr/>
        <a:lstStyle/>
        <a:p>
          <a:endParaRPr lang="en-US"/>
        </a:p>
      </dgm:t>
    </dgm:pt>
    <dgm:pt modelId="{0482DB13-520D-4189-B401-5B50A40A0810}" cxnId="{2DA42634-DF91-4631-B100-BE38E6345093}" type="sibTrans">
      <dgm:prSet/>
      <dgm:spPr/>
      <dgm:t>
        <a:bodyPr/>
        <a:lstStyle/>
        <a:p>
          <a:endParaRPr lang="en-US"/>
        </a:p>
      </dgm:t>
    </dgm:pt>
    <dgm:pt modelId="{60903DE6-98C1-4B3E-B1C5-DD2D74CC4BC9}">
      <dgm:prSet phldrT="[Текст]"/>
      <dgm:spPr/>
      <dgm:t>
        <a:bodyPr/>
        <a:lstStyle/>
        <a:p>
          <a:r>
            <a:rPr lang="az-Latn-AZ" dirty="0">
              <a:latin typeface="Footlight MT Light" panose="0204060206030A020304" pitchFamily="18" charset="0"/>
            </a:rPr>
            <a:t>Mötədil qızdırma</a:t>
          </a:r>
        </a:p>
      </dgm:t>
    </dgm:pt>
    <dgm:pt modelId="{117B5E61-6EED-4FBD-BF06-DE3705BA1EF9}" cxnId="{D8F69B83-106F-4F53-AEAD-630B08A90AE8}" type="parTrans">
      <dgm:prSet/>
      <dgm:spPr/>
      <dgm:t>
        <a:bodyPr/>
        <a:lstStyle/>
        <a:p>
          <a:endParaRPr lang="en-US"/>
        </a:p>
      </dgm:t>
    </dgm:pt>
    <dgm:pt modelId="{BDE1FC28-1D90-4DF2-AC9D-1593DE1C923B}" cxnId="{D8F69B83-106F-4F53-AEAD-630B08A90AE8}" type="sibTrans">
      <dgm:prSet/>
      <dgm:spPr/>
      <dgm:t>
        <a:bodyPr/>
        <a:lstStyle/>
        <a:p>
          <a:endParaRPr lang="en-US"/>
        </a:p>
      </dgm:t>
    </dgm:pt>
    <dgm:pt modelId="{06346F84-6C11-411A-82F3-4E68571071E9}">
      <dgm:prSet phldrT="[Текст]"/>
      <dgm:spPr/>
      <dgm:t>
        <a:bodyPr/>
        <a:lstStyle/>
        <a:p>
          <a:r>
            <a:rPr lang="az-Latn-AZ" dirty="0">
              <a:latin typeface="Footlight MT Light" panose="0204060206030A020304" pitchFamily="18" charset="0"/>
            </a:rPr>
            <a:t>Limfadenopatiya</a:t>
          </a:r>
          <a:endParaRPr lang="en-US" dirty="0">
            <a:latin typeface="Footlight MT Light" panose="0204060206030A020304" pitchFamily="18" charset="0"/>
          </a:endParaRPr>
        </a:p>
      </dgm:t>
    </dgm:pt>
    <dgm:pt modelId="{65E8EE32-6E58-4199-BD2B-07658DEFACC2}" cxnId="{2D934C28-4CB0-4AA4-B126-98D8FCD1F8BA}" type="parTrans">
      <dgm:prSet/>
      <dgm:spPr/>
      <dgm:t>
        <a:bodyPr/>
        <a:lstStyle/>
        <a:p>
          <a:endParaRPr lang="en-US"/>
        </a:p>
      </dgm:t>
    </dgm:pt>
    <dgm:pt modelId="{2530982C-38B3-421B-A4F0-B95E13206F7A}" cxnId="{2D934C28-4CB0-4AA4-B126-98D8FCD1F8BA}" type="sibTrans">
      <dgm:prSet/>
      <dgm:spPr/>
      <dgm:t>
        <a:bodyPr/>
        <a:lstStyle/>
        <a:p>
          <a:endParaRPr lang="en-US"/>
        </a:p>
      </dgm:t>
    </dgm:pt>
    <dgm:pt modelId="{34B33E92-0262-45E0-B3BD-D1630F251F9D}">
      <dgm:prSet/>
      <dgm:spPr/>
      <dgm:t>
        <a:bodyPr/>
        <a:lstStyle/>
        <a:p>
          <a:r>
            <a:rPr lang="az-Latn-AZ" dirty="0">
              <a:latin typeface="Footlight MT Light" panose="0204060206030A020304" pitchFamily="18" charset="0"/>
            </a:rPr>
            <a:t>Hamilə qadınlarda dölün zədələnməsi</a:t>
          </a:r>
          <a:endParaRPr lang="en-US" dirty="0">
            <a:latin typeface="Footlight MT Light" panose="0204060206030A020304" pitchFamily="18" charset="0"/>
          </a:endParaRPr>
        </a:p>
      </dgm:t>
    </dgm:pt>
    <dgm:pt modelId="{A67AFA1C-2C0A-4CC5-9135-E62597C2C507}" cxnId="{5917B10F-3580-44E5-B4F1-701C3173BCF4}" type="parTrans">
      <dgm:prSet/>
      <dgm:spPr/>
      <dgm:t>
        <a:bodyPr/>
        <a:lstStyle/>
        <a:p>
          <a:endParaRPr lang="en-US"/>
        </a:p>
      </dgm:t>
    </dgm:pt>
    <dgm:pt modelId="{4EC2CB7E-AFB4-45CB-9EAB-833E8C26DD5E}" cxnId="{5917B10F-3580-44E5-B4F1-701C3173BCF4}" type="sibTrans">
      <dgm:prSet/>
      <dgm:spPr/>
      <dgm:t>
        <a:bodyPr/>
        <a:lstStyle/>
        <a:p>
          <a:endParaRPr lang="en-US"/>
        </a:p>
      </dgm:t>
    </dgm:pt>
    <dgm:pt modelId="{277C3FF8-C545-4491-9A9A-D63CEAAB7CB3}" type="pres">
      <dgm:prSet presAssocID="{22A9E68B-069B-49E4-B1E8-3B5A442461F8}" presName="Name0" presStyleCnt="0">
        <dgm:presLayoutVars>
          <dgm:chMax val="1"/>
          <dgm:chPref val="1"/>
          <dgm:dir/>
          <dgm:animOne val="branch"/>
          <dgm:animLvl val="lvl"/>
        </dgm:presLayoutVars>
      </dgm:prSet>
      <dgm:spPr/>
    </dgm:pt>
    <dgm:pt modelId="{45EE5055-C139-43F8-8B00-375DF4EB75FF}" type="pres">
      <dgm:prSet presAssocID="{8F0BB060-AA09-4650-940D-EE452175A0E6}" presName="singleCycle" presStyleCnt="0"/>
      <dgm:spPr/>
    </dgm:pt>
    <dgm:pt modelId="{C440D396-93DB-4A83-AEEA-DBAEE77F0E14}" type="pres">
      <dgm:prSet presAssocID="{8F0BB060-AA09-4650-940D-EE452175A0E6}" presName="singleCenter" presStyleLbl="node1" presStyleIdx="0" presStyleCnt="5" custScaleX="127054">
        <dgm:presLayoutVars>
          <dgm:chMax val="7"/>
          <dgm:chPref val="7"/>
        </dgm:presLayoutVars>
      </dgm:prSet>
      <dgm:spPr/>
    </dgm:pt>
    <dgm:pt modelId="{C8AEDC7A-F421-4DB9-8974-BDB7EA6BF3CC}" type="pres">
      <dgm:prSet presAssocID="{339568DE-F364-40E5-9C4F-D8E4F94DCEF9}" presName="Name56" presStyleLbl="parChTrans1D2" presStyleIdx="0" presStyleCnt="4"/>
      <dgm:spPr/>
    </dgm:pt>
    <dgm:pt modelId="{7AD269D7-F6EB-4550-A8DB-132C8CCF9018}" type="pres">
      <dgm:prSet presAssocID="{F4141226-B276-416E-9502-E42E5044DF0F}" presName="text0" presStyleLbl="node1" presStyleIdx="1" presStyleCnt="5" custScaleX="251203">
        <dgm:presLayoutVars>
          <dgm:bulletEnabled val="1"/>
        </dgm:presLayoutVars>
      </dgm:prSet>
      <dgm:spPr/>
    </dgm:pt>
    <dgm:pt modelId="{8421A4C7-8F2F-4F2C-B187-42596F1771DA}" type="pres">
      <dgm:prSet presAssocID="{A67AFA1C-2C0A-4CC5-9135-E62597C2C507}" presName="Name56" presStyleLbl="parChTrans1D2" presStyleIdx="1" presStyleCnt="4"/>
      <dgm:spPr/>
    </dgm:pt>
    <dgm:pt modelId="{81F5C7C9-D793-4BE7-BE72-F67E32F3C55D}" type="pres">
      <dgm:prSet presAssocID="{34B33E92-0262-45E0-B3BD-D1630F251F9D}" presName="text0" presStyleLbl="node1" presStyleIdx="2" presStyleCnt="5" custScaleX="217097" custRadScaleRad="122953" custRadScaleInc="594">
        <dgm:presLayoutVars>
          <dgm:bulletEnabled val="1"/>
        </dgm:presLayoutVars>
      </dgm:prSet>
      <dgm:spPr/>
    </dgm:pt>
    <dgm:pt modelId="{CD981A2E-A44B-4E1A-BF10-2B0EED2C90AB}" type="pres">
      <dgm:prSet presAssocID="{117B5E61-6EED-4FBD-BF06-DE3705BA1EF9}" presName="Name56" presStyleLbl="parChTrans1D2" presStyleIdx="2" presStyleCnt="4"/>
      <dgm:spPr/>
    </dgm:pt>
    <dgm:pt modelId="{4FA0E29D-1731-4CDA-BC22-75828C55E6D5}" type="pres">
      <dgm:prSet presAssocID="{60903DE6-98C1-4B3E-B1C5-DD2D74CC4BC9}" presName="text0" presStyleLbl="node1" presStyleIdx="3" presStyleCnt="5" custScaleX="255764">
        <dgm:presLayoutVars>
          <dgm:bulletEnabled val="1"/>
        </dgm:presLayoutVars>
      </dgm:prSet>
      <dgm:spPr/>
    </dgm:pt>
    <dgm:pt modelId="{184BD1E0-FB0F-43ED-98C7-A2EEBE14C3AF}" type="pres">
      <dgm:prSet presAssocID="{65E8EE32-6E58-4199-BD2B-07658DEFACC2}" presName="Name56" presStyleLbl="parChTrans1D2" presStyleIdx="3" presStyleCnt="4"/>
      <dgm:spPr/>
    </dgm:pt>
    <dgm:pt modelId="{0557FE09-1A9B-4480-80FC-D7FB65F33CB7}" type="pres">
      <dgm:prSet presAssocID="{06346F84-6C11-411A-82F3-4E68571071E9}" presName="text0" presStyleLbl="node1" presStyleIdx="4" presStyleCnt="5" custScaleX="208519" custRadScaleRad="124673" custRadScaleInc="247">
        <dgm:presLayoutVars>
          <dgm:bulletEnabled val="1"/>
        </dgm:presLayoutVars>
      </dgm:prSet>
      <dgm:spPr/>
    </dgm:pt>
  </dgm:ptLst>
  <dgm:cxnLst>
    <dgm:cxn modelId="{5917B10F-3580-44E5-B4F1-701C3173BCF4}" srcId="{8F0BB060-AA09-4650-940D-EE452175A0E6}" destId="{34B33E92-0262-45E0-B3BD-D1630F251F9D}" srcOrd="1" destOrd="0" parTransId="{A67AFA1C-2C0A-4CC5-9135-E62597C2C507}" sibTransId="{4EC2CB7E-AFB4-45CB-9EAB-833E8C26DD5E}"/>
    <dgm:cxn modelId="{8F8C1F18-FD8A-4860-A31F-9E9ADFB13ADA}" type="presOf" srcId="{06346F84-6C11-411A-82F3-4E68571071E9}" destId="{0557FE09-1A9B-4480-80FC-D7FB65F33CB7}" srcOrd="0" destOrd="0" presId="urn:microsoft.com/office/officeart/2008/layout/RadialCluster"/>
    <dgm:cxn modelId="{3F942923-7B51-41FD-AC90-22E5CDC4558D}" type="presOf" srcId="{A67AFA1C-2C0A-4CC5-9135-E62597C2C507}" destId="{8421A4C7-8F2F-4F2C-B187-42596F1771DA}" srcOrd="0" destOrd="0" presId="urn:microsoft.com/office/officeart/2008/layout/RadialCluster"/>
    <dgm:cxn modelId="{2D934C28-4CB0-4AA4-B126-98D8FCD1F8BA}" srcId="{8F0BB060-AA09-4650-940D-EE452175A0E6}" destId="{06346F84-6C11-411A-82F3-4E68571071E9}" srcOrd="3" destOrd="0" parTransId="{65E8EE32-6E58-4199-BD2B-07658DEFACC2}" sibTransId="{2530982C-38B3-421B-A4F0-B95E13206F7A}"/>
    <dgm:cxn modelId="{4352E330-6F49-492B-9201-22888D083010}" type="presOf" srcId="{60903DE6-98C1-4B3E-B1C5-DD2D74CC4BC9}" destId="{4FA0E29D-1731-4CDA-BC22-75828C55E6D5}" srcOrd="0" destOrd="0" presId="urn:microsoft.com/office/officeart/2008/layout/RadialCluster"/>
    <dgm:cxn modelId="{2DA42634-DF91-4631-B100-BE38E6345093}" srcId="{8F0BB060-AA09-4650-940D-EE452175A0E6}" destId="{F4141226-B276-416E-9502-E42E5044DF0F}" srcOrd="0" destOrd="0" parTransId="{339568DE-F364-40E5-9C4F-D8E4F94DCEF9}" sibTransId="{0482DB13-520D-4189-B401-5B50A40A0810}"/>
    <dgm:cxn modelId="{CFCA1861-EBDA-47C8-BB97-55BEEE321726}" type="presOf" srcId="{339568DE-F364-40E5-9C4F-D8E4F94DCEF9}" destId="{C8AEDC7A-F421-4DB9-8974-BDB7EA6BF3CC}" srcOrd="0" destOrd="0" presId="urn:microsoft.com/office/officeart/2008/layout/RadialCluster"/>
    <dgm:cxn modelId="{F0B75348-541E-4261-96BC-B511AEFB75B1}" type="presOf" srcId="{8F0BB060-AA09-4650-940D-EE452175A0E6}" destId="{C440D396-93DB-4A83-AEEA-DBAEE77F0E14}" srcOrd="0" destOrd="0" presId="urn:microsoft.com/office/officeart/2008/layout/RadialCluster"/>
    <dgm:cxn modelId="{D8F69B83-106F-4F53-AEAD-630B08A90AE8}" srcId="{8F0BB060-AA09-4650-940D-EE452175A0E6}" destId="{60903DE6-98C1-4B3E-B1C5-DD2D74CC4BC9}" srcOrd="2" destOrd="0" parTransId="{117B5E61-6EED-4FBD-BF06-DE3705BA1EF9}" sibTransId="{BDE1FC28-1D90-4DF2-AC9D-1593DE1C923B}"/>
    <dgm:cxn modelId="{5D29348C-D4E6-4C0D-A607-CD759FFC2A15}" type="presOf" srcId="{34B33E92-0262-45E0-B3BD-D1630F251F9D}" destId="{81F5C7C9-D793-4BE7-BE72-F67E32F3C55D}" srcOrd="0" destOrd="0" presId="urn:microsoft.com/office/officeart/2008/layout/RadialCluster"/>
    <dgm:cxn modelId="{EC0BCE93-F089-49A2-BC41-DB4EE2A26249}" type="presOf" srcId="{117B5E61-6EED-4FBD-BF06-DE3705BA1EF9}" destId="{CD981A2E-A44B-4E1A-BF10-2B0EED2C90AB}" srcOrd="0" destOrd="0" presId="urn:microsoft.com/office/officeart/2008/layout/RadialCluster"/>
    <dgm:cxn modelId="{52D59CA3-A66F-4CB2-B700-8B1FAAD8BC6A}" type="presOf" srcId="{22A9E68B-069B-49E4-B1E8-3B5A442461F8}" destId="{277C3FF8-C545-4491-9A9A-D63CEAAB7CB3}" srcOrd="0" destOrd="0" presId="urn:microsoft.com/office/officeart/2008/layout/RadialCluster"/>
    <dgm:cxn modelId="{B126EBC7-B622-470E-9A0E-39AEC1052D56}" srcId="{22A9E68B-069B-49E4-B1E8-3B5A442461F8}" destId="{8F0BB060-AA09-4650-940D-EE452175A0E6}" srcOrd="0" destOrd="0" parTransId="{541E986F-0BEC-46B6-A1C8-336C1EE5BD6E}" sibTransId="{31CE8D77-4F80-467C-A5C9-D02D1DEC13B8}"/>
    <dgm:cxn modelId="{D5C21BCC-D0E4-483F-A686-1F74AB0CB3E0}" type="presOf" srcId="{65E8EE32-6E58-4199-BD2B-07658DEFACC2}" destId="{184BD1E0-FB0F-43ED-98C7-A2EEBE14C3AF}" srcOrd="0" destOrd="0" presId="urn:microsoft.com/office/officeart/2008/layout/RadialCluster"/>
    <dgm:cxn modelId="{33BB7DD9-5E8C-4CA0-AD6E-EA7FBAE6AA1C}" type="presOf" srcId="{F4141226-B276-416E-9502-E42E5044DF0F}" destId="{7AD269D7-F6EB-4550-A8DB-132C8CCF9018}" srcOrd="0" destOrd="0" presId="urn:microsoft.com/office/officeart/2008/layout/RadialCluster"/>
    <dgm:cxn modelId="{8B00DEBF-19F4-4434-B110-0116ADD56F98}" type="presParOf" srcId="{277C3FF8-C545-4491-9A9A-D63CEAAB7CB3}" destId="{45EE5055-C139-43F8-8B00-375DF4EB75FF}" srcOrd="0" destOrd="0" presId="urn:microsoft.com/office/officeart/2008/layout/RadialCluster"/>
    <dgm:cxn modelId="{7BCDE384-FE7F-4045-B84A-CCD2D659CD90}" type="presParOf" srcId="{45EE5055-C139-43F8-8B00-375DF4EB75FF}" destId="{C440D396-93DB-4A83-AEEA-DBAEE77F0E14}" srcOrd="0" destOrd="0" presId="urn:microsoft.com/office/officeart/2008/layout/RadialCluster"/>
    <dgm:cxn modelId="{9B8C0008-6815-4C5C-912D-CC4804359566}" type="presParOf" srcId="{45EE5055-C139-43F8-8B00-375DF4EB75FF}" destId="{C8AEDC7A-F421-4DB9-8974-BDB7EA6BF3CC}" srcOrd="1" destOrd="0" presId="urn:microsoft.com/office/officeart/2008/layout/RadialCluster"/>
    <dgm:cxn modelId="{DD027BD1-D980-4690-9C24-D5660FC83102}" type="presParOf" srcId="{45EE5055-C139-43F8-8B00-375DF4EB75FF}" destId="{7AD269D7-F6EB-4550-A8DB-132C8CCF9018}" srcOrd="2" destOrd="0" presId="urn:microsoft.com/office/officeart/2008/layout/RadialCluster"/>
    <dgm:cxn modelId="{29201B01-D4C1-43F9-BEC6-1063BE408FBB}" type="presParOf" srcId="{45EE5055-C139-43F8-8B00-375DF4EB75FF}" destId="{8421A4C7-8F2F-4F2C-B187-42596F1771DA}" srcOrd="3" destOrd="0" presId="urn:microsoft.com/office/officeart/2008/layout/RadialCluster"/>
    <dgm:cxn modelId="{2979FC17-BFF3-41A5-936D-1E7F7D0B4ED4}" type="presParOf" srcId="{45EE5055-C139-43F8-8B00-375DF4EB75FF}" destId="{81F5C7C9-D793-4BE7-BE72-F67E32F3C55D}" srcOrd="4" destOrd="0" presId="urn:microsoft.com/office/officeart/2008/layout/RadialCluster"/>
    <dgm:cxn modelId="{6D9F942E-5004-423F-A976-E348EE7AB83B}" type="presParOf" srcId="{45EE5055-C139-43F8-8B00-375DF4EB75FF}" destId="{CD981A2E-A44B-4E1A-BF10-2B0EED2C90AB}" srcOrd="5" destOrd="0" presId="urn:microsoft.com/office/officeart/2008/layout/RadialCluster"/>
    <dgm:cxn modelId="{88C7A831-1C1F-4711-9A80-D3C0BBCAEA08}" type="presParOf" srcId="{45EE5055-C139-43F8-8B00-375DF4EB75FF}" destId="{4FA0E29D-1731-4CDA-BC22-75828C55E6D5}" srcOrd="6" destOrd="0" presId="urn:microsoft.com/office/officeart/2008/layout/RadialCluster"/>
    <dgm:cxn modelId="{725F5094-702E-4124-AB90-96F9A3E80928}" type="presParOf" srcId="{45EE5055-C139-43F8-8B00-375DF4EB75FF}" destId="{184BD1E0-FB0F-43ED-98C7-A2EEBE14C3AF}" srcOrd="7" destOrd="0" presId="urn:microsoft.com/office/officeart/2008/layout/RadialCluster"/>
    <dgm:cxn modelId="{7DE7B967-1EA0-4228-AA0B-EAE3B8DDC721}" type="presParOf" srcId="{45EE5055-C139-43F8-8B00-375DF4EB75FF}" destId="{0557FE09-1A9B-4480-80FC-D7FB65F33CB7}" srcOrd="8" destOrd="0" presId="urn:microsoft.com/office/officeart/2008/layout/RadialCluster"/>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FFADC-8F0C-42EB-90DD-052EAE112A6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33289E5-B18B-471A-B02E-E09A70370CEE}">
      <dgm:prSet phldrT="[Текст]" custT="1"/>
      <dgm:spPr/>
      <dgm:t>
        <a:bodyPr/>
        <a:lstStyle/>
        <a:p>
          <a:pPr>
            <a:buNone/>
          </a:pPr>
          <a:r>
            <a:rPr lang="az-Latn-AZ" sz="2400" dirty="0">
              <a:solidFill>
                <a:schemeClr val="tx1"/>
              </a:solidFill>
              <a:latin typeface="Footlight MT Light" panose="0204060206030A020304" pitchFamily="18" charset="0"/>
            </a:rPr>
            <a:t>Məxmərək virusu dölün inkişafını ləngidir.</a:t>
          </a:r>
          <a:endParaRPr lang="en-US" sz="2400" dirty="0">
            <a:solidFill>
              <a:schemeClr val="tx1"/>
            </a:solidFill>
            <a:latin typeface="Footlight MT Light" panose="0204060206030A020304" pitchFamily="18" charset="0"/>
          </a:endParaRPr>
        </a:p>
      </dgm:t>
    </dgm:pt>
    <dgm:pt modelId="{B20EF380-0BA7-4601-83F1-521657AC2F6D}" cxnId="{D1D4E26C-0E0E-4D60-BCC8-A3FAB3923399}" type="parTrans">
      <dgm:prSet/>
      <dgm:spPr/>
      <dgm:t>
        <a:bodyPr/>
        <a:lstStyle/>
        <a:p>
          <a:endParaRPr lang="en-US"/>
        </a:p>
      </dgm:t>
    </dgm:pt>
    <dgm:pt modelId="{7785E43D-06D9-4333-B69C-92EB92564A31}" cxnId="{D1D4E26C-0E0E-4D60-BCC8-A3FAB3923399}" type="sibTrans">
      <dgm:prSet/>
      <dgm:spPr/>
      <dgm:t>
        <a:bodyPr/>
        <a:lstStyle/>
        <a:p>
          <a:endParaRPr lang="en-US"/>
        </a:p>
      </dgm:t>
    </dgm:pt>
    <dgm:pt modelId="{0C9F4B96-616F-476E-BC46-78D6DDA211D7}">
      <dgm:prSet phldrT="[Текст]" custT="1"/>
      <dgm:spPr/>
      <dgm:t>
        <a:bodyPr/>
        <a:lstStyle/>
        <a:p>
          <a:pPr>
            <a:buNone/>
          </a:pPr>
          <a:r>
            <a:rPr lang="az-Latn-AZ" sz="2400" dirty="0">
              <a:solidFill>
                <a:schemeClr val="tx1"/>
              </a:solidFill>
              <a:latin typeface="Footlight MT Light" panose="0204060206030A020304" pitchFamily="18" charset="0"/>
            </a:rPr>
            <a:t>Qaraciyərdə, dalaqda infiltrativ ocaqlar yaradır, interstisial pnevmoniya əmələ gətirir, sümük iliyində meqakariositlərin sayını azaldır, MSS-də zədələnmələr törədir. </a:t>
          </a:r>
          <a:endParaRPr lang="en-US" sz="2400" dirty="0">
            <a:solidFill>
              <a:schemeClr val="tx1"/>
            </a:solidFill>
            <a:latin typeface="Footlight MT Light" panose="0204060206030A020304" pitchFamily="18" charset="0"/>
          </a:endParaRPr>
        </a:p>
      </dgm:t>
    </dgm:pt>
    <dgm:pt modelId="{298AAC46-066C-45A6-82E2-0FB398424F51}" cxnId="{58C3DCD1-ABDC-438E-AB6E-3FB3D399FD49}" type="parTrans">
      <dgm:prSet/>
      <dgm:spPr/>
      <dgm:t>
        <a:bodyPr/>
        <a:lstStyle/>
        <a:p>
          <a:endParaRPr lang="en-US"/>
        </a:p>
      </dgm:t>
    </dgm:pt>
    <dgm:pt modelId="{2EB6CACC-F156-4332-BC54-EFDB63C6CE0C}" cxnId="{58C3DCD1-ABDC-438E-AB6E-3FB3D399FD49}" type="sibTrans">
      <dgm:prSet/>
      <dgm:spPr/>
      <dgm:t>
        <a:bodyPr/>
        <a:lstStyle/>
        <a:p>
          <a:endParaRPr lang="en-US"/>
        </a:p>
      </dgm:t>
    </dgm:pt>
    <dgm:pt modelId="{F79DBBE7-6FF0-42BA-8168-9BE4EDC13282}">
      <dgm:prSet phldrT="[Текст]" custT="1"/>
      <dgm:spPr/>
      <dgm:t>
        <a:bodyPr/>
        <a:lstStyle/>
        <a:p>
          <a:pPr>
            <a:buNone/>
          </a:pPr>
          <a:r>
            <a:rPr lang="az-Latn-AZ" sz="2400" dirty="0">
              <a:solidFill>
                <a:schemeClr val="tx1"/>
              </a:solidFill>
              <a:latin typeface="Footlight MT Light" panose="0204060206030A020304" pitchFamily="18" charset="0"/>
            </a:rPr>
            <a:t>Virus uzun müddət dölün orqanizmində persistə edərək, doğulduqdan 18 ay sonra xaric ola bilər. </a:t>
          </a:r>
          <a:endParaRPr lang="en-US" sz="2400" dirty="0">
            <a:solidFill>
              <a:schemeClr val="tx1"/>
            </a:solidFill>
            <a:latin typeface="Footlight MT Light" panose="0204060206030A020304" pitchFamily="18" charset="0"/>
          </a:endParaRPr>
        </a:p>
      </dgm:t>
    </dgm:pt>
    <dgm:pt modelId="{258678BE-A609-4441-A934-AA0F362CCF73}" cxnId="{1E812F82-39AD-4131-BC84-232E8C51A878}" type="parTrans">
      <dgm:prSet/>
      <dgm:spPr/>
      <dgm:t>
        <a:bodyPr/>
        <a:lstStyle/>
        <a:p>
          <a:endParaRPr lang="en-US"/>
        </a:p>
      </dgm:t>
    </dgm:pt>
    <dgm:pt modelId="{70BA8F71-2850-4051-943F-329286C035FA}" cxnId="{1E812F82-39AD-4131-BC84-232E8C51A878}" type="sibTrans">
      <dgm:prSet/>
      <dgm:spPr/>
      <dgm:t>
        <a:bodyPr/>
        <a:lstStyle/>
        <a:p>
          <a:endParaRPr lang="en-US"/>
        </a:p>
      </dgm:t>
    </dgm:pt>
    <dgm:pt modelId="{9008CCDD-F1A0-48B9-9D06-C7C07D218A3F}">
      <dgm:prSet phldrT="[Текст]" custT="1"/>
      <dgm:spPr/>
      <dgm:t>
        <a:bodyPr/>
        <a:lstStyle/>
        <a:p>
          <a:pPr>
            <a:buNone/>
          </a:pPr>
          <a:r>
            <a:rPr lang="az-Latn-AZ" sz="2400" dirty="0">
              <a:solidFill>
                <a:schemeClr val="tx1"/>
              </a:solidFill>
              <a:latin typeface="Footlight MT Light" panose="0204060206030A020304" pitchFamily="18" charset="0"/>
            </a:rPr>
            <a:t>İnfeksiyanın əsas hədəfi limfa sistemi üzvləri, dəri , respirator və urogenital trakrın selikli qişaları və cift hesab olunur.</a:t>
          </a:r>
          <a:endParaRPr lang="en-US" sz="2400" dirty="0">
            <a:solidFill>
              <a:schemeClr val="tx1"/>
            </a:solidFill>
            <a:latin typeface="Footlight MT Light" panose="0204060206030A020304" pitchFamily="18" charset="0"/>
          </a:endParaRPr>
        </a:p>
      </dgm:t>
    </dgm:pt>
    <dgm:pt modelId="{448083F2-9760-4871-A37F-9B0238D9A608}" cxnId="{A94FF076-98A0-4031-986F-C5A86B63213F}" type="parTrans">
      <dgm:prSet/>
      <dgm:spPr/>
      <dgm:t>
        <a:bodyPr/>
        <a:lstStyle/>
        <a:p>
          <a:endParaRPr lang="en-US"/>
        </a:p>
      </dgm:t>
    </dgm:pt>
    <dgm:pt modelId="{DF12FAAA-BD7E-408A-B041-4B75358E5ECC}" cxnId="{A94FF076-98A0-4031-986F-C5A86B63213F}" type="sibTrans">
      <dgm:prSet/>
      <dgm:spPr/>
      <dgm:t>
        <a:bodyPr/>
        <a:lstStyle/>
        <a:p>
          <a:endParaRPr lang="en-US"/>
        </a:p>
      </dgm:t>
    </dgm:pt>
    <dgm:pt modelId="{24AF0821-2C75-49FC-B521-7483CC076888}" type="pres">
      <dgm:prSet presAssocID="{4E5FFADC-8F0C-42EB-90DD-052EAE112A64}" presName="Name0" presStyleCnt="0">
        <dgm:presLayoutVars>
          <dgm:chMax val="7"/>
          <dgm:chPref val="7"/>
          <dgm:dir/>
        </dgm:presLayoutVars>
      </dgm:prSet>
      <dgm:spPr/>
    </dgm:pt>
    <dgm:pt modelId="{1FEA2077-002F-4DF6-8B89-22041DF1F9B1}" type="pres">
      <dgm:prSet presAssocID="{4E5FFADC-8F0C-42EB-90DD-052EAE112A64}" presName="Name1" presStyleCnt="0"/>
      <dgm:spPr/>
    </dgm:pt>
    <dgm:pt modelId="{AF3FD19C-8673-4077-8A58-F9B1DE5FB1E5}" type="pres">
      <dgm:prSet presAssocID="{4E5FFADC-8F0C-42EB-90DD-052EAE112A64}" presName="cycle" presStyleCnt="0"/>
      <dgm:spPr/>
    </dgm:pt>
    <dgm:pt modelId="{FF273382-926A-4F63-9849-0324B8BFA0B3}" type="pres">
      <dgm:prSet presAssocID="{4E5FFADC-8F0C-42EB-90DD-052EAE112A64}" presName="srcNode" presStyleLbl="node1" presStyleIdx="0" presStyleCnt="4"/>
      <dgm:spPr/>
    </dgm:pt>
    <dgm:pt modelId="{C57F5C7E-6B19-41F2-8616-8CA35B3FF49C}" type="pres">
      <dgm:prSet presAssocID="{4E5FFADC-8F0C-42EB-90DD-052EAE112A64}" presName="conn" presStyleLbl="parChTrans1D2" presStyleIdx="0" presStyleCnt="1"/>
      <dgm:spPr/>
    </dgm:pt>
    <dgm:pt modelId="{7186E5CB-8AB6-4D11-A16A-6D73171A4F06}" type="pres">
      <dgm:prSet presAssocID="{4E5FFADC-8F0C-42EB-90DD-052EAE112A64}" presName="extraNode" presStyleLbl="node1" presStyleIdx="0" presStyleCnt="4"/>
      <dgm:spPr/>
    </dgm:pt>
    <dgm:pt modelId="{09C34B52-7558-41F7-9D1F-039B5E30F217}" type="pres">
      <dgm:prSet presAssocID="{4E5FFADC-8F0C-42EB-90DD-052EAE112A64}" presName="dstNode" presStyleLbl="node1" presStyleIdx="0" presStyleCnt="4"/>
      <dgm:spPr/>
    </dgm:pt>
    <dgm:pt modelId="{C25C6B48-1FD5-49F4-9099-ED3DB4DEE202}" type="pres">
      <dgm:prSet presAssocID="{233289E5-B18B-471A-B02E-E09A70370CEE}" presName="text_1" presStyleLbl="node1" presStyleIdx="0" presStyleCnt="4">
        <dgm:presLayoutVars>
          <dgm:bulletEnabled val="1"/>
        </dgm:presLayoutVars>
      </dgm:prSet>
      <dgm:spPr/>
    </dgm:pt>
    <dgm:pt modelId="{0621CAAF-1171-4986-A890-230950B1FF4B}" type="pres">
      <dgm:prSet presAssocID="{233289E5-B18B-471A-B02E-E09A70370CEE}" presName="accent_1" presStyleCnt="0"/>
      <dgm:spPr/>
    </dgm:pt>
    <dgm:pt modelId="{80A44C4C-5451-4C24-9332-ACE00E5F7DF7}" type="pres">
      <dgm:prSet presAssocID="{233289E5-B18B-471A-B02E-E09A70370CEE}" presName="accentRepeatNode" presStyleLbl="solidFgAcc1" presStyleIdx="0" presStyleCnt="4"/>
      <dgm:spPr/>
    </dgm:pt>
    <dgm:pt modelId="{1B1A7F06-851B-45A9-90D0-00462088F3A2}" type="pres">
      <dgm:prSet presAssocID="{0C9F4B96-616F-476E-BC46-78D6DDA211D7}" presName="text_2" presStyleLbl="node1" presStyleIdx="1" presStyleCnt="4" custScaleY="112921">
        <dgm:presLayoutVars>
          <dgm:bulletEnabled val="1"/>
        </dgm:presLayoutVars>
      </dgm:prSet>
      <dgm:spPr/>
    </dgm:pt>
    <dgm:pt modelId="{02E11744-D6D2-4835-967E-86D5344CC030}" type="pres">
      <dgm:prSet presAssocID="{0C9F4B96-616F-476E-BC46-78D6DDA211D7}" presName="accent_2" presStyleCnt="0"/>
      <dgm:spPr/>
    </dgm:pt>
    <dgm:pt modelId="{45FDDBA0-7E36-4F95-A802-D5D4BA258CC0}" type="pres">
      <dgm:prSet presAssocID="{0C9F4B96-616F-476E-BC46-78D6DDA211D7}" presName="accentRepeatNode" presStyleLbl="solidFgAcc1" presStyleIdx="1" presStyleCnt="4"/>
      <dgm:spPr/>
    </dgm:pt>
    <dgm:pt modelId="{F81C1B16-CC62-4DE5-94D2-6A72166EEF7E}" type="pres">
      <dgm:prSet presAssocID="{F79DBBE7-6FF0-42BA-8168-9BE4EDC13282}" presName="text_3" presStyleLbl="node1" presStyleIdx="2" presStyleCnt="4">
        <dgm:presLayoutVars>
          <dgm:bulletEnabled val="1"/>
        </dgm:presLayoutVars>
      </dgm:prSet>
      <dgm:spPr/>
    </dgm:pt>
    <dgm:pt modelId="{C6F5B9B9-B477-42C4-B9CD-B3969CD9F640}" type="pres">
      <dgm:prSet presAssocID="{F79DBBE7-6FF0-42BA-8168-9BE4EDC13282}" presName="accent_3" presStyleCnt="0"/>
      <dgm:spPr/>
    </dgm:pt>
    <dgm:pt modelId="{B54C5CFA-1628-40D3-8113-E19757D981A5}" type="pres">
      <dgm:prSet presAssocID="{F79DBBE7-6FF0-42BA-8168-9BE4EDC13282}" presName="accentRepeatNode" presStyleLbl="solidFgAcc1" presStyleIdx="2" presStyleCnt="4"/>
      <dgm:spPr/>
    </dgm:pt>
    <dgm:pt modelId="{D12C072D-BD71-434D-A4BF-FE75697C8EC4}" type="pres">
      <dgm:prSet presAssocID="{9008CCDD-F1A0-48B9-9D06-C7C07D218A3F}" presName="text_4" presStyleLbl="node1" presStyleIdx="3" presStyleCnt="4">
        <dgm:presLayoutVars>
          <dgm:bulletEnabled val="1"/>
        </dgm:presLayoutVars>
      </dgm:prSet>
      <dgm:spPr/>
    </dgm:pt>
    <dgm:pt modelId="{D8CB855E-7F8E-4D56-B162-C605CA3D57FF}" type="pres">
      <dgm:prSet presAssocID="{9008CCDD-F1A0-48B9-9D06-C7C07D218A3F}" presName="accent_4" presStyleCnt="0"/>
      <dgm:spPr/>
    </dgm:pt>
    <dgm:pt modelId="{DC33A6BE-3321-486A-8C80-31A3C2651130}" type="pres">
      <dgm:prSet presAssocID="{9008CCDD-F1A0-48B9-9D06-C7C07D218A3F}" presName="accentRepeatNode" presStyleLbl="solidFgAcc1" presStyleIdx="3" presStyleCnt="4"/>
      <dgm:spPr/>
    </dgm:pt>
  </dgm:ptLst>
  <dgm:cxnLst>
    <dgm:cxn modelId="{D549A109-04D5-4A79-81E2-557D4228E02F}" type="presOf" srcId="{F79DBBE7-6FF0-42BA-8168-9BE4EDC13282}" destId="{F81C1B16-CC62-4DE5-94D2-6A72166EEF7E}" srcOrd="0" destOrd="0" presId="urn:microsoft.com/office/officeart/2008/layout/VerticalCurvedList"/>
    <dgm:cxn modelId="{88E97522-84E9-4C7B-B847-EB6730FA82DD}" type="presOf" srcId="{233289E5-B18B-471A-B02E-E09A70370CEE}" destId="{C25C6B48-1FD5-49F4-9099-ED3DB4DEE202}" srcOrd="0" destOrd="0" presId="urn:microsoft.com/office/officeart/2008/layout/VerticalCurvedList"/>
    <dgm:cxn modelId="{FADABC2C-53F8-4BE7-8993-432ACEA81839}" type="presOf" srcId="{9008CCDD-F1A0-48B9-9D06-C7C07D218A3F}" destId="{D12C072D-BD71-434D-A4BF-FE75697C8EC4}" srcOrd="0" destOrd="0" presId="urn:microsoft.com/office/officeart/2008/layout/VerticalCurvedList"/>
    <dgm:cxn modelId="{0CADCF2E-EDA1-4D3A-838A-20A0166A4031}" type="presOf" srcId="{7785E43D-06D9-4333-B69C-92EB92564A31}" destId="{C57F5C7E-6B19-41F2-8616-8CA35B3FF49C}" srcOrd="0" destOrd="0" presId="urn:microsoft.com/office/officeart/2008/layout/VerticalCurvedList"/>
    <dgm:cxn modelId="{D1D4E26C-0E0E-4D60-BCC8-A3FAB3923399}" srcId="{4E5FFADC-8F0C-42EB-90DD-052EAE112A64}" destId="{233289E5-B18B-471A-B02E-E09A70370CEE}" srcOrd="0" destOrd="0" parTransId="{B20EF380-0BA7-4601-83F1-521657AC2F6D}" sibTransId="{7785E43D-06D9-4333-B69C-92EB92564A31}"/>
    <dgm:cxn modelId="{A94FF076-98A0-4031-986F-C5A86B63213F}" srcId="{4E5FFADC-8F0C-42EB-90DD-052EAE112A64}" destId="{9008CCDD-F1A0-48B9-9D06-C7C07D218A3F}" srcOrd="3" destOrd="0" parTransId="{448083F2-9760-4871-A37F-9B0238D9A608}" sibTransId="{DF12FAAA-BD7E-408A-B041-4B75358E5ECC}"/>
    <dgm:cxn modelId="{1E812F82-39AD-4131-BC84-232E8C51A878}" srcId="{4E5FFADC-8F0C-42EB-90DD-052EAE112A64}" destId="{F79DBBE7-6FF0-42BA-8168-9BE4EDC13282}" srcOrd="2" destOrd="0" parTransId="{258678BE-A609-4441-A934-AA0F362CCF73}" sibTransId="{70BA8F71-2850-4051-943F-329286C035FA}"/>
    <dgm:cxn modelId="{B6CDA3CE-A8FE-4DC8-9E6C-37333A9DEEF3}" type="presOf" srcId="{4E5FFADC-8F0C-42EB-90DD-052EAE112A64}" destId="{24AF0821-2C75-49FC-B521-7483CC076888}" srcOrd="0" destOrd="0" presId="urn:microsoft.com/office/officeart/2008/layout/VerticalCurvedList"/>
    <dgm:cxn modelId="{58C3DCD1-ABDC-438E-AB6E-3FB3D399FD49}" srcId="{4E5FFADC-8F0C-42EB-90DD-052EAE112A64}" destId="{0C9F4B96-616F-476E-BC46-78D6DDA211D7}" srcOrd="1" destOrd="0" parTransId="{298AAC46-066C-45A6-82E2-0FB398424F51}" sibTransId="{2EB6CACC-F156-4332-BC54-EFDB63C6CE0C}"/>
    <dgm:cxn modelId="{F2E992F5-CD5B-4A80-9CDD-D7ABEFEACE32}" type="presOf" srcId="{0C9F4B96-616F-476E-BC46-78D6DDA211D7}" destId="{1B1A7F06-851B-45A9-90D0-00462088F3A2}" srcOrd="0" destOrd="0" presId="urn:microsoft.com/office/officeart/2008/layout/VerticalCurvedList"/>
    <dgm:cxn modelId="{1ED1D693-38A6-4BAE-82AD-6D7B18CB65F8}" type="presParOf" srcId="{24AF0821-2C75-49FC-B521-7483CC076888}" destId="{1FEA2077-002F-4DF6-8B89-22041DF1F9B1}" srcOrd="0" destOrd="0" presId="urn:microsoft.com/office/officeart/2008/layout/VerticalCurvedList"/>
    <dgm:cxn modelId="{B8FE64D3-8B2A-471E-8B7D-27A1BC1C69A5}" type="presParOf" srcId="{1FEA2077-002F-4DF6-8B89-22041DF1F9B1}" destId="{AF3FD19C-8673-4077-8A58-F9B1DE5FB1E5}" srcOrd="0" destOrd="0" presId="urn:microsoft.com/office/officeart/2008/layout/VerticalCurvedList"/>
    <dgm:cxn modelId="{12AC505F-2B61-4067-9680-041B356A5EBB}" type="presParOf" srcId="{AF3FD19C-8673-4077-8A58-F9B1DE5FB1E5}" destId="{FF273382-926A-4F63-9849-0324B8BFA0B3}" srcOrd="0" destOrd="0" presId="urn:microsoft.com/office/officeart/2008/layout/VerticalCurvedList"/>
    <dgm:cxn modelId="{4DC42654-47D9-43B9-8DDC-80582C41F1E2}" type="presParOf" srcId="{AF3FD19C-8673-4077-8A58-F9B1DE5FB1E5}" destId="{C57F5C7E-6B19-41F2-8616-8CA35B3FF49C}" srcOrd="1" destOrd="0" presId="urn:microsoft.com/office/officeart/2008/layout/VerticalCurvedList"/>
    <dgm:cxn modelId="{FB9CBE0F-42D2-4EA5-9060-34FCCDA017B2}" type="presParOf" srcId="{AF3FD19C-8673-4077-8A58-F9B1DE5FB1E5}" destId="{7186E5CB-8AB6-4D11-A16A-6D73171A4F06}" srcOrd="2" destOrd="0" presId="urn:microsoft.com/office/officeart/2008/layout/VerticalCurvedList"/>
    <dgm:cxn modelId="{45ABD289-642F-4F8B-A663-5BF5A1E67889}" type="presParOf" srcId="{AF3FD19C-8673-4077-8A58-F9B1DE5FB1E5}" destId="{09C34B52-7558-41F7-9D1F-039B5E30F217}" srcOrd="3" destOrd="0" presId="urn:microsoft.com/office/officeart/2008/layout/VerticalCurvedList"/>
    <dgm:cxn modelId="{8960E6B6-B0BF-4A02-BF71-306A8C09BBFB}" type="presParOf" srcId="{1FEA2077-002F-4DF6-8B89-22041DF1F9B1}" destId="{C25C6B48-1FD5-49F4-9099-ED3DB4DEE202}" srcOrd="1" destOrd="0" presId="urn:microsoft.com/office/officeart/2008/layout/VerticalCurvedList"/>
    <dgm:cxn modelId="{E2ECA7A8-78D9-4821-9C4A-8D629F905E01}" type="presParOf" srcId="{1FEA2077-002F-4DF6-8B89-22041DF1F9B1}" destId="{0621CAAF-1171-4986-A890-230950B1FF4B}" srcOrd="2" destOrd="0" presId="urn:microsoft.com/office/officeart/2008/layout/VerticalCurvedList"/>
    <dgm:cxn modelId="{A862E0A1-8BF5-47EC-AA15-2A65D37803BC}" type="presParOf" srcId="{0621CAAF-1171-4986-A890-230950B1FF4B}" destId="{80A44C4C-5451-4C24-9332-ACE00E5F7DF7}" srcOrd="0" destOrd="0" presId="urn:microsoft.com/office/officeart/2008/layout/VerticalCurvedList"/>
    <dgm:cxn modelId="{8456D023-7828-4AFA-8CDB-834FD6A2EB77}" type="presParOf" srcId="{1FEA2077-002F-4DF6-8B89-22041DF1F9B1}" destId="{1B1A7F06-851B-45A9-90D0-00462088F3A2}" srcOrd="3" destOrd="0" presId="urn:microsoft.com/office/officeart/2008/layout/VerticalCurvedList"/>
    <dgm:cxn modelId="{4A24B423-0B91-476E-BBE0-0BF580E8AFB2}" type="presParOf" srcId="{1FEA2077-002F-4DF6-8B89-22041DF1F9B1}" destId="{02E11744-D6D2-4835-967E-86D5344CC030}" srcOrd="4" destOrd="0" presId="urn:microsoft.com/office/officeart/2008/layout/VerticalCurvedList"/>
    <dgm:cxn modelId="{CBEE39AA-1DE9-4DF0-B970-500E6B24267A}" type="presParOf" srcId="{02E11744-D6D2-4835-967E-86D5344CC030}" destId="{45FDDBA0-7E36-4F95-A802-D5D4BA258CC0}" srcOrd="0" destOrd="0" presId="urn:microsoft.com/office/officeart/2008/layout/VerticalCurvedList"/>
    <dgm:cxn modelId="{94D0D84A-683A-40B2-90A2-28EF1497663B}" type="presParOf" srcId="{1FEA2077-002F-4DF6-8B89-22041DF1F9B1}" destId="{F81C1B16-CC62-4DE5-94D2-6A72166EEF7E}" srcOrd="5" destOrd="0" presId="urn:microsoft.com/office/officeart/2008/layout/VerticalCurvedList"/>
    <dgm:cxn modelId="{8AA6B075-2D81-4995-B5E7-B06A9AB4DB8F}" type="presParOf" srcId="{1FEA2077-002F-4DF6-8B89-22041DF1F9B1}" destId="{C6F5B9B9-B477-42C4-B9CD-B3969CD9F640}" srcOrd="6" destOrd="0" presId="urn:microsoft.com/office/officeart/2008/layout/VerticalCurvedList"/>
    <dgm:cxn modelId="{D020668B-82E0-4836-A321-9032DB66F9B1}" type="presParOf" srcId="{C6F5B9B9-B477-42C4-B9CD-B3969CD9F640}" destId="{B54C5CFA-1628-40D3-8113-E19757D981A5}" srcOrd="0" destOrd="0" presId="urn:microsoft.com/office/officeart/2008/layout/VerticalCurvedList"/>
    <dgm:cxn modelId="{9CFA88FC-FD58-4A08-BFF3-DE8FE4BC7225}" type="presParOf" srcId="{1FEA2077-002F-4DF6-8B89-22041DF1F9B1}" destId="{D12C072D-BD71-434D-A4BF-FE75697C8EC4}" srcOrd="7" destOrd="0" presId="urn:microsoft.com/office/officeart/2008/layout/VerticalCurvedList"/>
    <dgm:cxn modelId="{9219CDC3-D5C9-463A-A55C-E38F854AE4CB}" type="presParOf" srcId="{1FEA2077-002F-4DF6-8B89-22041DF1F9B1}" destId="{D8CB855E-7F8E-4D56-B162-C605CA3D57FF}" srcOrd="8" destOrd="0" presId="urn:microsoft.com/office/officeart/2008/layout/VerticalCurvedList"/>
    <dgm:cxn modelId="{116FEF1E-5096-4D6D-AF9D-A55B54E136FC}" type="presParOf" srcId="{D8CB855E-7F8E-4D56-B162-C605CA3D57FF}" destId="{DC33A6BE-3321-486A-8C80-31A3C2651130}"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F6641-8FD7-4444-B0AB-BF0CF660203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52E6822-5612-4E32-A098-3213A132946A}">
      <dgm:prSet phldrT="[Текст]"/>
      <dgm:spPr/>
      <dgm:t>
        <a:bodyPr/>
        <a:lstStyle/>
        <a:p>
          <a:r>
            <a:rPr lang="az-Latn-AZ" dirty="0">
              <a:latin typeface="Footlight MT Light" panose="0204060206030A020304" pitchFamily="18" charset="0"/>
            </a:rPr>
            <a:t>Əlamətlər</a:t>
          </a:r>
          <a:endParaRPr lang="en-US" dirty="0">
            <a:latin typeface="Footlight MT Light" panose="0204060206030A020304" pitchFamily="18" charset="0"/>
          </a:endParaRPr>
        </a:p>
      </dgm:t>
    </dgm:pt>
    <dgm:pt modelId="{28000F46-588A-4049-AD14-F6805DCA79A3}" cxnId="{082C719D-D3BD-43DA-B350-212CA55F7B10}" type="parTrans">
      <dgm:prSet/>
      <dgm:spPr/>
      <dgm:t>
        <a:bodyPr/>
        <a:lstStyle/>
        <a:p>
          <a:endParaRPr lang="en-US"/>
        </a:p>
      </dgm:t>
    </dgm:pt>
    <dgm:pt modelId="{CEDEE2E6-BF1A-4BB9-8805-01626DB8272D}" cxnId="{082C719D-D3BD-43DA-B350-212CA55F7B10}" type="sibTrans">
      <dgm:prSet/>
      <dgm:spPr/>
      <dgm:t>
        <a:bodyPr/>
        <a:lstStyle/>
        <a:p>
          <a:endParaRPr lang="en-US"/>
        </a:p>
      </dgm:t>
    </dgm:pt>
    <dgm:pt modelId="{7CCCA9C3-84A4-4686-AA5D-09CB02D688CC}">
      <dgm:prSet phldrT="[Текст]" custT="1"/>
      <dgm:spPr/>
      <dgm:t>
        <a:bodyPr/>
        <a:lstStyle/>
        <a:p>
          <a:r>
            <a:rPr lang="az-Latn-AZ" sz="2800" dirty="0">
              <a:latin typeface="Footlight MT Light" panose="0204060206030A020304" pitchFamily="18" charset="0"/>
            </a:rPr>
            <a:t>Ekzantema (ilk əlamət)</a:t>
          </a:r>
          <a:r>
            <a:rPr lang="az-Latn-AZ" sz="5400" dirty="0">
              <a:latin typeface="Footlight MT Light" panose="0204060206030A020304" pitchFamily="18" charset="0"/>
            </a:rPr>
            <a:t> </a:t>
          </a:r>
          <a:endParaRPr lang="en-US" sz="5400" dirty="0">
            <a:latin typeface="Footlight MT Light" panose="0204060206030A020304" pitchFamily="18" charset="0"/>
          </a:endParaRPr>
        </a:p>
      </dgm:t>
    </dgm:pt>
    <dgm:pt modelId="{39123C69-37BE-4E79-AA29-B632F1EC2C5D}" cxnId="{B529E5CE-69E9-466B-9425-38046A6D816E}" type="parTrans">
      <dgm:prSet/>
      <dgm:spPr/>
      <dgm:t>
        <a:bodyPr/>
        <a:lstStyle/>
        <a:p>
          <a:endParaRPr lang="en-US"/>
        </a:p>
      </dgm:t>
    </dgm:pt>
    <dgm:pt modelId="{01038E47-0198-4F9D-A005-68727EF9B052}" cxnId="{B529E5CE-69E9-466B-9425-38046A6D816E}" type="sibTrans">
      <dgm:prSet/>
      <dgm:spPr/>
      <dgm:t>
        <a:bodyPr/>
        <a:lstStyle/>
        <a:p>
          <a:endParaRPr lang="en-US"/>
        </a:p>
      </dgm:t>
    </dgm:pt>
    <dgm:pt modelId="{4EFB87B7-1DFA-4C2A-A85F-D66BDA5C64F4}">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de-DE" sz="1800" dirty="0">
              <a:latin typeface="Footlight MT Light" panose="0204060206030A020304" pitchFamily="18" charset="0"/>
            </a:rPr>
            <a:t>B</a:t>
          </a:r>
          <a:r>
            <a:rPr lang="az-Latn-AZ" sz="1800" dirty="0">
              <a:latin typeface="Footlight MT Light" panose="0204060206030A020304" pitchFamily="18" charset="0"/>
            </a:rPr>
            <a:t>ə</a:t>
          </a:r>
          <a:r>
            <a:rPr lang="de-DE" sz="1800" dirty="0" err="1">
              <a:latin typeface="Footlight MT Light" panose="0204060206030A020304" pitchFamily="18" charset="0"/>
            </a:rPr>
            <a:t>zən</a:t>
          </a:r>
          <a:r>
            <a:rPr lang="de-DE" sz="1800" dirty="0">
              <a:latin typeface="Footlight MT Light" panose="0204060206030A020304" pitchFamily="18" charset="0"/>
            </a:rPr>
            <a:t> 1-2 </a:t>
          </a:r>
          <a:r>
            <a:rPr lang="de-DE" sz="1800" dirty="0" err="1">
              <a:latin typeface="Footlight MT Light" panose="0204060206030A020304" pitchFamily="18" charset="0"/>
            </a:rPr>
            <a:t>günlük</a:t>
          </a:r>
          <a:r>
            <a:rPr lang="de-DE" sz="1800" dirty="0">
              <a:latin typeface="Footlight MT Light" panose="0204060206030A020304" pitchFamily="18" charset="0"/>
            </a:rPr>
            <a:t> prodromal </a:t>
          </a:r>
          <a:r>
            <a:rPr lang="de-DE" sz="1800" dirty="0" err="1">
              <a:latin typeface="Footlight MT Light" panose="0204060206030A020304" pitchFamily="18" charset="0"/>
            </a:rPr>
            <a:t>dövrd</a:t>
          </a:r>
          <a:r>
            <a:rPr lang="az-Latn-AZ" sz="1800" dirty="0">
              <a:latin typeface="Footlight MT Light" panose="0204060206030A020304" pitchFamily="18" charset="0"/>
            </a:rPr>
            <a:t>ə</a:t>
          </a:r>
          <a:r>
            <a:rPr lang="de-DE" sz="1800" dirty="0">
              <a:latin typeface="Footlight MT Light" panose="0204060206030A020304" pitchFamily="18" charset="0"/>
            </a:rPr>
            <a:t> </a:t>
          </a:r>
          <a:r>
            <a:rPr lang="de-DE" sz="1800" dirty="0" err="1">
              <a:latin typeface="Footlight MT Light" panose="0204060206030A020304" pitchFamily="18" charset="0"/>
            </a:rPr>
            <a:t>az</a:t>
          </a:r>
          <a:r>
            <a:rPr lang="de-DE" sz="1800" dirty="0">
              <a:latin typeface="Footlight MT Light" panose="0204060206030A020304" pitchFamily="18" charset="0"/>
            </a:rPr>
            <a:t> </a:t>
          </a:r>
          <a:r>
            <a:rPr lang="de-DE" sz="1800" dirty="0" err="1">
              <a:latin typeface="Footlight MT Light" panose="0204060206030A020304" pitchFamily="18" charset="0"/>
            </a:rPr>
            <a:t>qızdırma</a:t>
          </a:r>
          <a:r>
            <a:rPr lang="de-DE" sz="1800" dirty="0">
              <a:latin typeface="Footlight MT Light" panose="0204060206030A020304" pitchFamily="18" charset="0"/>
            </a:rPr>
            <a:t>, </a:t>
          </a:r>
          <a:r>
            <a:rPr lang="de-DE" sz="1800" dirty="0" err="1">
              <a:latin typeface="Footlight MT Light" panose="0204060206030A020304" pitchFamily="18" charset="0"/>
            </a:rPr>
            <a:t>zəif</a:t>
          </a:r>
          <a:r>
            <a:rPr lang="de-DE" sz="1800" dirty="0">
              <a:latin typeface="Footlight MT Light" panose="0204060206030A020304" pitchFamily="18" charset="0"/>
            </a:rPr>
            <a:t> </a:t>
          </a:r>
          <a:r>
            <a:rPr lang="de-DE" sz="1800" dirty="0" err="1">
              <a:latin typeface="Footlight MT Light" panose="0204060206030A020304" pitchFamily="18" charset="0"/>
            </a:rPr>
            <a:t>zökəm</a:t>
          </a:r>
          <a:r>
            <a:rPr lang="de-DE" sz="1800" dirty="0">
              <a:latin typeface="Footlight MT Light" panose="0204060206030A020304" pitchFamily="18" charset="0"/>
            </a:rPr>
            <a:t> </a:t>
          </a:r>
          <a:r>
            <a:rPr lang="de-DE" sz="1800" dirty="0" err="1">
              <a:latin typeface="Footlight MT Light" panose="0204060206030A020304" pitchFamily="18" charset="0"/>
            </a:rPr>
            <a:t>və</a:t>
          </a:r>
          <a:r>
            <a:rPr lang="de-DE" sz="1800" dirty="0">
              <a:latin typeface="Footlight MT Light" panose="0204060206030A020304" pitchFamily="18" charset="0"/>
            </a:rPr>
            <a:t> </a:t>
          </a:r>
          <a:r>
            <a:rPr lang="de-DE" sz="1800" dirty="0" err="1">
              <a:latin typeface="Footlight MT Light" panose="0204060206030A020304" pitchFamily="18" charset="0"/>
            </a:rPr>
            <a:t>öskürək</a:t>
          </a:r>
          <a:r>
            <a:rPr lang="de-DE" sz="1800" dirty="0">
              <a:latin typeface="Footlight MT Light" panose="0204060206030A020304" pitchFamily="18" charset="0"/>
            </a:rPr>
            <a:t> </a:t>
          </a:r>
          <a:endParaRPr lang="en-US" sz="1800" dirty="0">
            <a:latin typeface="Footlight MT Light" panose="0204060206030A020304" pitchFamily="18" charset="0"/>
          </a:endParaRPr>
        </a:p>
        <a:p>
          <a:pPr marL="0" lvl="0" defTabSz="800100">
            <a:lnSpc>
              <a:spcPct val="90000"/>
            </a:lnSpc>
            <a:spcBef>
              <a:spcPct val="0"/>
            </a:spcBef>
            <a:spcAft>
              <a:spcPct val="35000"/>
            </a:spcAft>
            <a:buNone/>
          </a:pPr>
          <a:endParaRPr lang="en-US" sz="1700" dirty="0"/>
        </a:p>
      </dgm:t>
    </dgm:pt>
    <dgm:pt modelId="{D5684DFF-9E8B-45B5-B8D6-E5182F972521}" cxnId="{2CFDA773-F899-405D-AD26-391C67E57C40}" type="parTrans">
      <dgm:prSet/>
      <dgm:spPr/>
      <dgm:t>
        <a:bodyPr/>
        <a:lstStyle/>
        <a:p>
          <a:endParaRPr lang="en-US"/>
        </a:p>
      </dgm:t>
    </dgm:pt>
    <dgm:pt modelId="{23349C7D-F136-48AC-99B2-88B16027E256}" cxnId="{2CFDA773-F899-405D-AD26-391C67E57C40}" type="sibTrans">
      <dgm:prSet/>
      <dgm:spPr/>
      <dgm:t>
        <a:bodyPr/>
        <a:lstStyle/>
        <a:p>
          <a:endParaRPr lang="en-US"/>
        </a:p>
      </dgm:t>
    </dgm:pt>
    <dgm:pt modelId="{2502BC00-992F-45F5-AEEC-10F2AF8A6A77}">
      <dgm:prSet phldrT="[Текст]" custT="1"/>
      <dgm:spPr/>
      <dgm:t>
        <a:bodyPr/>
        <a:lstStyle/>
        <a:p>
          <a:r>
            <a:rPr lang="az-Latn-AZ" sz="2000" dirty="0">
              <a:latin typeface="Footlight MT Light" panose="0204060206030A020304" pitchFamily="18" charset="0"/>
            </a:rPr>
            <a:t>Halsızlıq, əzələ və oynaq ağrıları</a:t>
          </a:r>
          <a:endParaRPr lang="en-US" sz="2000" dirty="0">
            <a:latin typeface="Footlight MT Light" panose="0204060206030A020304" pitchFamily="18" charset="0"/>
          </a:endParaRPr>
        </a:p>
      </dgm:t>
    </dgm:pt>
    <dgm:pt modelId="{221AEDB1-EC2E-4849-BF23-6A80FF2138E7}" cxnId="{AB2F2DAC-F8D0-4642-A8E2-CC16C661CBBA}" type="parTrans">
      <dgm:prSet/>
      <dgm:spPr/>
      <dgm:t>
        <a:bodyPr/>
        <a:lstStyle/>
        <a:p>
          <a:endParaRPr lang="en-US"/>
        </a:p>
      </dgm:t>
    </dgm:pt>
    <dgm:pt modelId="{31660484-D384-4904-A67F-3346E6527328}" cxnId="{AB2F2DAC-F8D0-4642-A8E2-CC16C661CBBA}" type="sibTrans">
      <dgm:prSet/>
      <dgm:spPr/>
      <dgm:t>
        <a:bodyPr/>
        <a:lstStyle/>
        <a:p>
          <a:endParaRPr lang="en-US"/>
        </a:p>
      </dgm:t>
    </dgm:pt>
    <dgm:pt modelId="{8B37E6E2-92DA-4A96-A93B-FC898C3C6B59}">
      <dgm:prSet custT="1"/>
      <dgm:spPr/>
      <dgm:t>
        <a:bodyPr/>
        <a:lstStyle/>
        <a:p>
          <a:r>
            <a:rPr lang="az-Latn-AZ" sz="2800" dirty="0">
              <a:latin typeface="Footlight MT Light" panose="0204060206030A020304" pitchFamily="18" charset="0"/>
            </a:rPr>
            <a:t>Limfadenopatiya </a:t>
          </a:r>
          <a:endParaRPr lang="en-US" sz="2800" dirty="0">
            <a:latin typeface="Footlight MT Light" panose="0204060206030A020304" pitchFamily="18" charset="0"/>
          </a:endParaRPr>
        </a:p>
      </dgm:t>
    </dgm:pt>
    <dgm:pt modelId="{652BD948-D311-474E-9CF5-A4C89FBD62C3}" cxnId="{1EECE40D-E892-46E0-8DAD-34A372508FB6}" type="parTrans">
      <dgm:prSet/>
      <dgm:spPr/>
      <dgm:t>
        <a:bodyPr/>
        <a:lstStyle/>
        <a:p>
          <a:endParaRPr lang="en-US"/>
        </a:p>
      </dgm:t>
    </dgm:pt>
    <dgm:pt modelId="{D47FC878-B98C-491F-A5FB-A46B56C9B0A6}" cxnId="{1EECE40D-E892-46E0-8DAD-34A372508FB6}" type="sibTrans">
      <dgm:prSet/>
      <dgm:spPr/>
      <dgm:t>
        <a:bodyPr/>
        <a:lstStyle/>
        <a:p>
          <a:endParaRPr lang="en-US"/>
        </a:p>
      </dgm:t>
    </dgm:pt>
    <dgm:pt modelId="{0BD7AC99-45A7-48B4-8CA2-50DE82D74071}">
      <dgm:prSet phldrT="[Текст]" custT="1"/>
      <dgm:spPr/>
      <dgm:t>
        <a:bodyPr/>
        <a:lstStyle/>
        <a:p>
          <a:r>
            <a:rPr lang="az-Latn-AZ" sz="2000" dirty="0">
              <a:latin typeface="Footlight MT Light" panose="0204060206030A020304" pitchFamily="18" charset="0"/>
            </a:rPr>
            <a:t>Temperatur subfebril, ya da 1-3 gün ərzində 38-39C</a:t>
          </a:r>
          <a:endParaRPr lang="en-US" sz="2000" dirty="0">
            <a:latin typeface="Footlight MT Light" panose="0204060206030A020304" pitchFamily="18" charset="0"/>
          </a:endParaRPr>
        </a:p>
      </dgm:t>
    </dgm:pt>
    <dgm:pt modelId="{1A507089-95B7-4486-A641-06DE42788C72}" cxnId="{DE5352A6-DDCE-4B88-AC9B-1AE9A9166245}" type="parTrans">
      <dgm:prSet/>
      <dgm:spPr/>
      <dgm:t>
        <a:bodyPr/>
        <a:lstStyle/>
        <a:p>
          <a:endParaRPr lang="en-US"/>
        </a:p>
      </dgm:t>
    </dgm:pt>
    <dgm:pt modelId="{298A8C00-024E-4E12-99EB-355EE1D5CC38}" cxnId="{DE5352A6-DDCE-4B88-AC9B-1AE9A9166245}" type="sibTrans">
      <dgm:prSet/>
      <dgm:spPr/>
      <dgm:t>
        <a:bodyPr/>
        <a:lstStyle/>
        <a:p>
          <a:endParaRPr lang="en-US"/>
        </a:p>
      </dgm:t>
    </dgm:pt>
    <dgm:pt modelId="{1F164F5E-F169-4BA5-9466-3A5719B10B1D}" type="pres">
      <dgm:prSet presAssocID="{79AF6641-8FD7-4444-B0AB-BF0CF660203A}" presName="Name0" presStyleCnt="0">
        <dgm:presLayoutVars>
          <dgm:chPref val="1"/>
          <dgm:dir/>
          <dgm:animOne val="branch"/>
          <dgm:animLvl val="lvl"/>
          <dgm:resizeHandles val="exact"/>
        </dgm:presLayoutVars>
      </dgm:prSet>
      <dgm:spPr/>
    </dgm:pt>
    <dgm:pt modelId="{66CA575B-5CF1-499A-92AD-83AAF2FF7CB0}" type="pres">
      <dgm:prSet presAssocID="{B52E6822-5612-4E32-A098-3213A132946A}" presName="root1" presStyleCnt="0"/>
      <dgm:spPr/>
    </dgm:pt>
    <dgm:pt modelId="{1494CFA8-230F-4744-B56F-7B102EF71A29}" type="pres">
      <dgm:prSet presAssocID="{B52E6822-5612-4E32-A098-3213A132946A}" presName="LevelOneTextNode" presStyleLbl="node0" presStyleIdx="0" presStyleCnt="1">
        <dgm:presLayoutVars>
          <dgm:chPref val="3"/>
        </dgm:presLayoutVars>
      </dgm:prSet>
      <dgm:spPr/>
    </dgm:pt>
    <dgm:pt modelId="{9AEA822B-7A56-42FE-8C8F-811144D39D23}" type="pres">
      <dgm:prSet presAssocID="{B52E6822-5612-4E32-A098-3213A132946A}" presName="level2hierChild" presStyleCnt="0"/>
      <dgm:spPr/>
    </dgm:pt>
    <dgm:pt modelId="{9D619AA0-C290-4706-A3AD-CAE9469216A2}" type="pres">
      <dgm:prSet presAssocID="{39123C69-37BE-4E79-AA29-B632F1EC2C5D}" presName="conn2-1" presStyleLbl="parChTrans1D2" presStyleIdx="0" presStyleCnt="5"/>
      <dgm:spPr/>
    </dgm:pt>
    <dgm:pt modelId="{7CC7274B-8045-4F61-955B-C6148C02BA76}" type="pres">
      <dgm:prSet presAssocID="{39123C69-37BE-4E79-AA29-B632F1EC2C5D}" presName="connTx" presStyleLbl="parChTrans1D2" presStyleIdx="0" presStyleCnt="5"/>
      <dgm:spPr/>
    </dgm:pt>
    <dgm:pt modelId="{C4DD8D69-5B22-4169-ADF1-D7A4F654B7F6}" type="pres">
      <dgm:prSet presAssocID="{7CCCA9C3-84A4-4686-AA5D-09CB02D688CC}" presName="root2" presStyleCnt="0"/>
      <dgm:spPr/>
    </dgm:pt>
    <dgm:pt modelId="{A0448AFC-B1FE-47F6-908F-39F03A588EE8}" type="pres">
      <dgm:prSet presAssocID="{7CCCA9C3-84A4-4686-AA5D-09CB02D688CC}" presName="LevelTwoTextNode" presStyleLbl="node2" presStyleIdx="0" presStyleCnt="5" custScaleX="123736" custLinFactNeighborX="261" custLinFactNeighborY="2582">
        <dgm:presLayoutVars>
          <dgm:chPref val="3"/>
        </dgm:presLayoutVars>
      </dgm:prSet>
      <dgm:spPr/>
    </dgm:pt>
    <dgm:pt modelId="{914AD48A-6CAD-4A9B-90C8-BE9D5FCC76BB}" type="pres">
      <dgm:prSet presAssocID="{7CCCA9C3-84A4-4686-AA5D-09CB02D688CC}" presName="level3hierChild" presStyleCnt="0"/>
      <dgm:spPr/>
    </dgm:pt>
    <dgm:pt modelId="{EA0A57AB-8B33-45AE-BB24-B1D042FA19CA}" type="pres">
      <dgm:prSet presAssocID="{D5684DFF-9E8B-45B5-B8D6-E5182F972521}" presName="conn2-1" presStyleLbl="parChTrans1D2" presStyleIdx="1" presStyleCnt="5"/>
      <dgm:spPr/>
    </dgm:pt>
    <dgm:pt modelId="{62DC235E-AE37-4145-BCA2-416D8E9EE65C}" type="pres">
      <dgm:prSet presAssocID="{D5684DFF-9E8B-45B5-B8D6-E5182F972521}" presName="connTx" presStyleLbl="parChTrans1D2" presStyleIdx="1" presStyleCnt="5"/>
      <dgm:spPr/>
    </dgm:pt>
    <dgm:pt modelId="{08550062-90C2-49F4-AF98-0A392BE7DA28}" type="pres">
      <dgm:prSet presAssocID="{4EFB87B7-1DFA-4C2A-A85F-D66BDA5C64F4}" presName="root2" presStyleCnt="0"/>
      <dgm:spPr/>
    </dgm:pt>
    <dgm:pt modelId="{F54EEE2C-A1CA-4342-89EF-0BC66898A557}" type="pres">
      <dgm:prSet presAssocID="{4EFB87B7-1DFA-4C2A-A85F-D66BDA5C64F4}" presName="LevelTwoTextNode" presStyleLbl="node2" presStyleIdx="1" presStyleCnt="5" custScaleX="123118">
        <dgm:presLayoutVars>
          <dgm:chPref val="3"/>
        </dgm:presLayoutVars>
      </dgm:prSet>
      <dgm:spPr/>
    </dgm:pt>
    <dgm:pt modelId="{E38C6330-6775-441B-A1F2-BC6167A66A66}" type="pres">
      <dgm:prSet presAssocID="{4EFB87B7-1DFA-4C2A-A85F-D66BDA5C64F4}" presName="level3hierChild" presStyleCnt="0"/>
      <dgm:spPr/>
    </dgm:pt>
    <dgm:pt modelId="{EE1272E9-1509-4A2D-9106-9CA0798EC058}" type="pres">
      <dgm:prSet presAssocID="{652BD948-D311-474E-9CF5-A4C89FBD62C3}" presName="conn2-1" presStyleLbl="parChTrans1D2" presStyleIdx="2" presStyleCnt="5"/>
      <dgm:spPr/>
    </dgm:pt>
    <dgm:pt modelId="{715D6DB1-0491-406C-9AC5-61A795ABE5B6}" type="pres">
      <dgm:prSet presAssocID="{652BD948-D311-474E-9CF5-A4C89FBD62C3}" presName="connTx" presStyleLbl="parChTrans1D2" presStyleIdx="2" presStyleCnt="5"/>
      <dgm:spPr/>
    </dgm:pt>
    <dgm:pt modelId="{44E0564D-CBD2-45B2-9D15-A32EE29E9F19}" type="pres">
      <dgm:prSet presAssocID="{8B37E6E2-92DA-4A96-A93B-FC898C3C6B59}" presName="root2" presStyleCnt="0"/>
      <dgm:spPr/>
    </dgm:pt>
    <dgm:pt modelId="{90628157-45CB-4193-B16F-FC2ACEE00DAF}" type="pres">
      <dgm:prSet presAssocID="{8B37E6E2-92DA-4A96-A93B-FC898C3C6B59}" presName="LevelTwoTextNode" presStyleLbl="node2" presStyleIdx="2" presStyleCnt="5" custScaleX="123736">
        <dgm:presLayoutVars>
          <dgm:chPref val="3"/>
        </dgm:presLayoutVars>
      </dgm:prSet>
      <dgm:spPr/>
    </dgm:pt>
    <dgm:pt modelId="{46CBBDCF-5F50-4F3C-8BAF-3E4BE77E3335}" type="pres">
      <dgm:prSet presAssocID="{8B37E6E2-92DA-4A96-A93B-FC898C3C6B59}" presName="level3hierChild" presStyleCnt="0"/>
      <dgm:spPr/>
    </dgm:pt>
    <dgm:pt modelId="{A6869BF7-24AD-41A5-94CA-A48B88B06190}" type="pres">
      <dgm:prSet presAssocID="{221AEDB1-EC2E-4849-BF23-6A80FF2138E7}" presName="conn2-1" presStyleLbl="parChTrans1D2" presStyleIdx="3" presStyleCnt="5"/>
      <dgm:spPr/>
    </dgm:pt>
    <dgm:pt modelId="{452A9215-B242-4EBF-B9BA-6C0C1EE70DBF}" type="pres">
      <dgm:prSet presAssocID="{221AEDB1-EC2E-4849-BF23-6A80FF2138E7}" presName="connTx" presStyleLbl="parChTrans1D2" presStyleIdx="3" presStyleCnt="5"/>
      <dgm:spPr/>
    </dgm:pt>
    <dgm:pt modelId="{69FF4F8C-0F2B-43EB-860D-1633AEA26354}" type="pres">
      <dgm:prSet presAssocID="{2502BC00-992F-45F5-AEEC-10F2AF8A6A77}" presName="root2" presStyleCnt="0"/>
      <dgm:spPr/>
    </dgm:pt>
    <dgm:pt modelId="{7E02B0C0-6015-405C-B071-B52922C0FF40}" type="pres">
      <dgm:prSet presAssocID="{2502BC00-992F-45F5-AEEC-10F2AF8A6A77}" presName="LevelTwoTextNode" presStyleLbl="node2" presStyleIdx="3" presStyleCnt="5" custScaleX="123118">
        <dgm:presLayoutVars>
          <dgm:chPref val="3"/>
        </dgm:presLayoutVars>
      </dgm:prSet>
      <dgm:spPr/>
    </dgm:pt>
    <dgm:pt modelId="{D4589CAA-6656-4D5B-A434-AF3B13D660C6}" type="pres">
      <dgm:prSet presAssocID="{2502BC00-992F-45F5-AEEC-10F2AF8A6A77}" presName="level3hierChild" presStyleCnt="0"/>
      <dgm:spPr/>
    </dgm:pt>
    <dgm:pt modelId="{F71CDA0E-AE06-4EA8-9113-AA23538B6D58}" type="pres">
      <dgm:prSet presAssocID="{1A507089-95B7-4486-A641-06DE42788C72}" presName="conn2-1" presStyleLbl="parChTrans1D2" presStyleIdx="4" presStyleCnt="5"/>
      <dgm:spPr/>
    </dgm:pt>
    <dgm:pt modelId="{52A9C496-F7FF-46D9-B027-0725AD60E646}" type="pres">
      <dgm:prSet presAssocID="{1A507089-95B7-4486-A641-06DE42788C72}" presName="connTx" presStyleLbl="parChTrans1D2" presStyleIdx="4" presStyleCnt="5"/>
      <dgm:spPr/>
    </dgm:pt>
    <dgm:pt modelId="{4ED90516-DAC7-4522-9BC3-151CA985D813}" type="pres">
      <dgm:prSet presAssocID="{0BD7AC99-45A7-48B4-8CA2-50DE82D74071}" presName="root2" presStyleCnt="0"/>
      <dgm:spPr/>
    </dgm:pt>
    <dgm:pt modelId="{521E08C9-C22E-43A0-A69C-BEF3E5BB2684}" type="pres">
      <dgm:prSet presAssocID="{0BD7AC99-45A7-48B4-8CA2-50DE82D74071}" presName="LevelTwoTextNode" presStyleLbl="node2" presStyleIdx="4" presStyleCnt="5" custScaleX="124088">
        <dgm:presLayoutVars>
          <dgm:chPref val="3"/>
        </dgm:presLayoutVars>
      </dgm:prSet>
      <dgm:spPr/>
    </dgm:pt>
    <dgm:pt modelId="{C3938179-E8DE-4530-AD3A-EE59ADF98C6F}" type="pres">
      <dgm:prSet presAssocID="{0BD7AC99-45A7-48B4-8CA2-50DE82D74071}" presName="level3hierChild" presStyleCnt="0"/>
      <dgm:spPr/>
    </dgm:pt>
  </dgm:ptLst>
  <dgm:cxnLst>
    <dgm:cxn modelId="{1EECE40D-E892-46E0-8DAD-34A372508FB6}" srcId="{B52E6822-5612-4E32-A098-3213A132946A}" destId="{8B37E6E2-92DA-4A96-A93B-FC898C3C6B59}" srcOrd="2" destOrd="0" parTransId="{652BD948-D311-474E-9CF5-A4C89FBD62C3}" sibTransId="{D47FC878-B98C-491F-A5FB-A46B56C9B0A6}"/>
    <dgm:cxn modelId="{E9E0DE10-A41E-4B70-939B-0BB1E1A11283}" type="presOf" srcId="{8B37E6E2-92DA-4A96-A93B-FC898C3C6B59}" destId="{90628157-45CB-4193-B16F-FC2ACEE00DAF}" srcOrd="0" destOrd="0" presId="urn:microsoft.com/office/officeart/2008/layout/HorizontalMultiLevelHierarchy"/>
    <dgm:cxn modelId="{4304773A-7917-4D64-9808-EFA91143AABD}" type="presOf" srcId="{652BD948-D311-474E-9CF5-A4C89FBD62C3}" destId="{715D6DB1-0491-406C-9AC5-61A795ABE5B6}" srcOrd="1" destOrd="0" presId="urn:microsoft.com/office/officeart/2008/layout/HorizontalMultiLevelHierarchy"/>
    <dgm:cxn modelId="{750C1660-40C4-4231-A492-72C4EB81C39C}" type="presOf" srcId="{D5684DFF-9E8B-45B5-B8D6-E5182F972521}" destId="{EA0A57AB-8B33-45AE-BB24-B1D042FA19CA}" srcOrd="0" destOrd="0" presId="urn:microsoft.com/office/officeart/2008/layout/HorizontalMultiLevelHierarchy"/>
    <dgm:cxn modelId="{9296F441-E801-4202-95CF-E5210CEF7E1C}" type="presOf" srcId="{39123C69-37BE-4E79-AA29-B632F1EC2C5D}" destId="{9D619AA0-C290-4706-A3AD-CAE9469216A2}" srcOrd="0" destOrd="0" presId="urn:microsoft.com/office/officeart/2008/layout/HorizontalMultiLevelHierarchy"/>
    <dgm:cxn modelId="{36597947-7DF5-428C-B430-C10517AE567F}" type="presOf" srcId="{1A507089-95B7-4486-A641-06DE42788C72}" destId="{52A9C496-F7FF-46D9-B027-0725AD60E646}" srcOrd="1" destOrd="0" presId="urn:microsoft.com/office/officeart/2008/layout/HorizontalMultiLevelHierarchy"/>
    <dgm:cxn modelId="{B38E664D-3A8D-45FB-BD3B-8584EB20D3A6}" type="presOf" srcId="{4EFB87B7-1DFA-4C2A-A85F-D66BDA5C64F4}" destId="{F54EEE2C-A1CA-4342-89EF-0BC66898A557}" srcOrd="0" destOrd="0" presId="urn:microsoft.com/office/officeart/2008/layout/HorizontalMultiLevelHierarchy"/>
    <dgm:cxn modelId="{142A994D-96D4-4D0E-9D58-A245AD2350A4}" type="presOf" srcId="{2502BC00-992F-45F5-AEEC-10F2AF8A6A77}" destId="{7E02B0C0-6015-405C-B071-B52922C0FF40}" srcOrd="0" destOrd="0" presId="urn:microsoft.com/office/officeart/2008/layout/HorizontalMultiLevelHierarchy"/>
    <dgm:cxn modelId="{2CFDA773-F899-405D-AD26-391C67E57C40}" srcId="{B52E6822-5612-4E32-A098-3213A132946A}" destId="{4EFB87B7-1DFA-4C2A-A85F-D66BDA5C64F4}" srcOrd="1" destOrd="0" parTransId="{D5684DFF-9E8B-45B5-B8D6-E5182F972521}" sibTransId="{23349C7D-F136-48AC-99B2-88B16027E256}"/>
    <dgm:cxn modelId="{A993A976-D425-4853-941B-57C0C333ADDC}" type="presOf" srcId="{221AEDB1-EC2E-4849-BF23-6A80FF2138E7}" destId="{452A9215-B242-4EBF-B9BA-6C0C1EE70DBF}" srcOrd="1" destOrd="0" presId="urn:microsoft.com/office/officeart/2008/layout/HorizontalMultiLevelHierarchy"/>
    <dgm:cxn modelId="{5CCC168F-593E-4A79-8EC7-228D29967754}" type="presOf" srcId="{B52E6822-5612-4E32-A098-3213A132946A}" destId="{1494CFA8-230F-4744-B56F-7B102EF71A29}" srcOrd="0" destOrd="0" presId="urn:microsoft.com/office/officeart/2008/layout/HorizontalMultiLevelHierarchy"/>
    <dgm:cxn modelId="{43CBF494-8400-494A-AE99-0ABFF757081E}" type="presOf" srcId="{221AEDB1-EC2E-4849-BF23-6A80FF2138E7}" destId="{A6869BF7-24AD-41A5-94CA-A48B88B06190}" srcOrd="0" destOrd="0" presId="urn:microsoft.com/office/officeart/2008/layout/HorizontalMultiLevelHierarchy"/>
    <dgm:cxn modelId="{082C719D-D3BD-43DA-B350-212CA55F7B10}" srcId="{79AF6641-8FD7-4444-B0AB-BF0CF660203A}" destId="{B52E6822-5612-4E32-A098-3213A132946A}" srcOrd="0" destOrd="0" parTransId="{28000F46-588A-4049-AD14-F6805DCA79A3}" sibTransId="{CEDEE2E6-BF1A-4BB9-8805-01626DB8272D}"/>
    <dgm:cxn modelId="{D8A2149E-E2DD-4673-A717-300087BF371C}" type="presOf" srcId="{39123C69-37BE-4E79-AA29-B632F1EC2C5D}" destId="{7CC7274B-8045-4F61-955B-C6148C02BA76}" srcOrd="1" destOrd="0" presId="urn:microsoft.com/office/officeart/2008/layout/HorizontalMultiLevelHierarchy"/>
    <dgm:cxn modelId="{FEB355A2-5E9C-4179-B3EF-8C96D4D2AA8E}" type="presOf" srcId="{652BD948-D311-474E-9CF5-A4C89FBD62C3}" destId="{EE1272E9-1509-4A2D-9106-9CA0798EC058}" srcOrd="0" destOrd="0" presId="urn:microsoft.com/office/officeart/2008/layout/HorizontalMultiLevelHierarchy"/>
    <dgm:cxn modelId="{E35D04A6-4B4D-41C0-A512-85B5D81E83BE}" type="presOf" srcId="{D5684DFF-9E8B-45B5-B8D6-E5182F972521}" destId="{62DC235E-AE37-4145-BCA2-416D8E9EE65C}" srcOrd="1" destOrd="0" presId="urn:microsoft.com/office/officeart/2008/layout/HorizontalMultiLevelHierarchy"/>
    <dgm:cxn modelId="{DE5352A6-DDCE-4B88-AC9B-1AE9A9166245}" srcId="{B52E6822-5612-4E32-A098-3213A132946A}" destId="{0BD7AC99-45A7-48B4-8CA2-50DE82D74071}" srcOrd="4" destOrd="0" parTransId="{1A507089-95B7-4486-A641-06DE42788C72}" sibTransId="{298A8C00-024E-4E12-99EB-355EE1D5CC38}"/>
    <dgm:cxn modelId="{AB2F2DAC-F8D0-4642-A8E2-CC16C661CBBA}" srcId="{B52E6822-5612-4E32-A098-3213A132946A}" destId="{2502BC00-992F-45F5-AEEC-10F2AF8A6A77}" srcOrd="3" destOrd="0" parTransId="{221AEDB1-EC2E-4849-BF23-6A80FF2138E7}" sibTransId="{31660484-D384-4904-A67F-3346E6527328}"/>
    <dgm:cxn modelId="{784FDDB4-B8D8-4F3B-A129-44A8695E8648}" type="presOf" srcId="{7CCCA9C3-84A4-4686-AA5D-09CB02D688CC}" destId="{A0448AFC-B1FE-47F6-908F-39F03A588EE8}" srcOrd="0" destOrd="0" presId="urn:microsoft.com/office/officeart/2008/layout/HorizontalMultiLevelHierarchy"/>
    <dgm:cxn modelId="{3222F7B6-449F-431C-9ECD-72CF2F60AD95}" type="presOf" srcId="{1A507089-95B7-4486-A641-06DE42788C72}" destId="{F71CDA0E-AE06-4EA8-9113-AA23538B6D58}" srcOrd="0" destOrd="0" presId="urn:microsoft.com/office/officeart/2008/layout/HorizontalMultiLevelHierarchy"/>
    <dgm:cxn modelId="{12D7EFC6-F9B1-432C-83CC-47D562A735AE}" type="presOf" srcId="{0BD7AC99-45A7-48B4-8CA2-50DE82D74071}" destId="{521E08C9-C22E-43A0-A69C-BEF3E5BB2684}" srcOrd="0" destOrd="0" presId="urn:microsoft.com/office/officeart/2008/layout/HorizontalMultiLevelHierarchy"/>
    <dgm:cxn modelId="{B529E5CE-69E9-466B-9425-38046A6D816E}" srcId="{B52E6822-5612-4E32-A098-3213A132946A}" destId="{7CCCA9C3-84A4-4686-AA5D-09CB02D688CC}" srcOrd="0" destOrd="0" parTransId="{39123C69-37BE-4E79-AA29-B632F1EC2C5D}" sibTransId="{01038E47-0198-4F9D-A005-68727EF9B052}"/>
    <dgm:cxn modelId="{AC73AEF0-FC03-4C5C-91F9-A004EA17FB12}" type="presOf" srcId="{79AF6641-8FD7-4444-B0AB-BF0CF660203A}" destId="{1F164F5E-F169-4BA5-9466-3A5719B10B1D}" srcOrd="0" destOrd="0" presId="urn:microsoft.com/office/officeart/2008/layout/HorizontalMultiLevelHierarchy"/>
    <dgm:cxn modelId="{541E581F-3194-4AB8-A360-5B6A351228F0}" type="presParOf" srcId="{1F164F5E-F169-4BA5-9466-3A5719B10B1D}" destId="{66CA575B-5CF1-499A-92AD-83AAF2FF7CB0}" srcOrd="0" destOrd="0" presId="urn:microsoft.com/office/officeart/2008/layout/HorizontalMultiLevelHierarchy"/>
    <dgm:cxn modelId="{12A0B41D-0D94-49B0-9200-121AB7DA982E}" type="presParOf" srcId="{66CA575B-5CF1-499A-92AD-83AAF2FF7CB0}" destId="{1494CFA8-230F-4744-B56F-7B102EF71A29}" srcOrd="0" destOrd="0" presId="urn:microsoft.com/office/officeart/2008/layout/HorizontalMultiLevelHierarchy"/>
    <dgm:cxn modelId="{8A54D0E4-C4D0-4B3E-9E4E-7837AA9ACDA6}" type="presParOf" srcId="{66CA575B-5CF1-499A-92AD-83AAF2FF7CB0}" destId="{9AEA822B-7A56-42FE-8C8F-811144D39D23}" srcOrd="1" destOrd="0" presId="urn:microsoft.com/office/officeart/2008/layout/HorizontalMultiLevelHierarchy"/>
    <dgm:cxn modelId="{7DCA2DCB-3023-479D-B20D-7006AD385909}" type="presParOf" srcId="{9AEA822B-7A56-42FE-8C8F-811144D39D23}" destId="{9D619AA0-C290-4706-A3AD-CAE9469216A2}" srcOrd="0" destOrd="0" presId="urn:microsoft.com/office/officeart/2008/layout/HorizontalMultiLevelHierarchy"/>
    <dgm:cxn modelId="{03589A8F-4C37-419E-8C18-F09574DE3EAE}" type="presParOf" srcId="{9D619AA0-C290-4706-A3AD-CAE9469216A2}" destId="{7CC7274B-8045-4F61-955B-C6148C02BA76}" srcOrd="0" destOrd="0" presId="urn:microsoft.com/office/officeart/2008/layout/HorizontalMultiLevelHierarchy"/>
    <dgm:cxn modelId="{DEAF9FCC-BDF2-4147-B879-EE27C6239BFA}" type="presParOf" srcId="{9AEA822B-7A56-42FE-8C8F-811144D39D23}" destId="{C4DD8D69-5B22-4169-ADF1-D7A4F654B7F6}" srcOrd="1" destOrd="0" presId="urn:microsoft.com/office/officeart/2008/layout/HorizontalMultiLevelHierarchy"/>
    <dgm:cxn modelId="{A5BCCB49-E0A9-4070-B837-84B0056F6310}" type="presParOf" srcId="{C4DD8D69-5B22-4169-ADF1-D7A4F654B7F6}" destId="{A0448AFC-B1FE-47F6-908F-39F03A588EE8}" srcOrd="0" destOrd="0" presId="urn:microsoft.com/office/officeart/2008/layout/HorizontalMultiLevelHierarchy"/>
    <dgm:cxn modelId="{A7C399EE-EFB4-48DE-A82E-6BFD24D4C78C}" type="presParOf" srcId="{C4DD8D69-5B22-4169-ADF1-D7A4F654B7F6}" destId="{914AD48A-6CAD-4A9B-90C8-BE9D5FCC76BB}" srcOrd="1" destOrd="0" presId="urn:microsoft.com/office/officeart/2008/layout/HorizontalMultiLevelHierarchy"/>
    <dgm:cxn modelId="{7982780D-9A1F-48E6-9EE4-6CF9D05FAFC1}" type="presParOf" srcId="{9AEA822B-7A56-42FE-8C8F-811144D39D23}" destId="{EA0A57AB-8B33-45AE-BB24-B1D042FA19CA}" srcOrd="2" destOrd="0" presId="urn:microsoft.com/office/officeart/2008/layout/HorizontalMultiLevelHierarchy"/>
    <dgm:cxn modelId="{5EF0E155-98B6-4F84-AAF7-8C0530619F0C}" type="presParOf" srcId="{EA0A57AB-8B33-45AE-BB24-B1D042FA19CA}" destId="{62DC235E-AE37-4145-BCA2-416D8E9EE65C}" srcOrd="0" destOrd="0" presId="urn:microsoft.com/office/officeart/2008/layout/HorizontalMultiLevelHierarchy"/>
    <dgm:cxn modelId="{6E16B263-5128-484B-BA15-08C5BACAC861}" type="presParOf" srcId="{9AEA822B-7A56-42FE-8C8F-811144D39D23}" destId="{08550062-90C2-49F4-AF98-0A392BE7DA28}" srcOrd="3" destOrd="0" presId="urn:microsoft.com/office/officeart/2008/layout/HorizontalMultiLevelHierarchy"/>
    <dgm:cxn modelId="{5716E185-6A0A-49F4-B0C0-9A005D49097A}" type="presParOf" srcId="{08550062-90C2-49F4-AF98-0A392BE7DA28}" destId="{F54EEE2C-A1CA-4342-89EF-0BC66898A557}" srcOrd="0" destOrd="0" presId="urn:microsoft.com/office/officeart/2008/layout/HorizontalMultiLevelHierarchy"/>
    <dgm:cxn modelId="{D05FA787-A089-4ABD-9CAE-E1DE31CFAEE2}" type="presParOf" srcId="{08550062-90C2-49F4-AF98-0A392BE7DA28}" destId="{E38C6330-6775-441B-A1F2-BC6167A66A66}" srcOrd="1" destOrd="0" presId="urn:microsoft.com/office/officeart/2008/layout/HorizontalMultiLevelHierarchy"/>
    <dgm:cxn modelId="{406DF537-76A1-4612-8C58-C32B566DEE93}" type="presParOf" srcId="{9AEA822B-7A56-42FE-8C8F-811144D39D23}" destId="{EE1272E9-1509-4A2D-9106-9CA0798EC058}" srcOrd="4" destOrd="0" presId="urn:microsoft.com/office/officeart/2008/layout/HorizontalMultiLevelHierarchy"/>
    <dgm:cxn modelId="{E7C8F94C-9D07-4AC4-A9F3-BAE82AF50B65}" type="presParOf" srcId="{EE1272E9-1509-4A2D-9106-9CA0798EC058}" destId="{715D6DB1-0491-406C-9AC5-61A795ABE5B6}" srcOrd="0" destOrd="0" presId="urn:microsoft.com/office/officeart/2008/layout/HorizontalMultiLevelHierarchy"/>
    <dgm:cxn modelId="{8776AA32-19A1-434B-BC2C-A648BC051DBE}" type="presParOf" srcId="{9AEA822B-7A56-42FE-8C8F-811144D39D23}" destId="{44E0564D-CBD2-45B2-9D15-A32EE29E9F19}" srcOrd="5" destOrd="0" presId="urn:microsoft.com/office/officeart/2008/layout/HorizontalMultiLevelHierarchy"/>
    <dgm:cxn modelId="{17D996E8-3709-4D51-8EDC-7D7328412568}" type="presParOf" srcId="{44E0564D-CBD2-45B2-9D15-A32EE29E9F19}" destId="{90628157-45CB-4193-B16F-FC2ACEE00DAF}" srcOrd="0" destOrd="0" presId="urn:microsoft.com/office/officeart/2008/layout/HorizontalMultiLevelHierarchy"/>
    <dgm:cxn modelId="{6EF56041-D0A8-47E2-9E98-A815645BE07B}" type="presParOf" srcId="{44E0564D-CBD2-45B2-9D15-A32EE29E9F19}" destId="{46CBBDCF-5F50-4F3C-8BAF-3E4BE77E3335}" srcOrd="1" destOrd="0" presId="urn:microsoft.com/office/officeart/2008/layout/HorizontalMultiLevelHierarchy"/>
    <dgm:cxn modelId="{3B339D23-EC13-4370-B7F4-65673F42129D}" type="presParOf" srcId="{9AEA822B-7A56-42FE-8C8F-811144D39D23}" destId="{A6869BF7-24AD-41A5-94CA-A48B88B06190}" srcOrd="6" destOrd="0" presId="urn:microsoft.com/office/officeart/2008/layout/HorizontalMultiLevelHierarchy"/>
    <dgm:cxn modelId="{97AD67CA-524B-4F12-97CB-B652B37759C1}" type="presParOf" srcId="{A6869BF7-24AD-41A5-94CA-A48B88B06190}" destId="{452A9215-B242-4EBF-B9BA-6C0C1EE70DBF}" srcOrd="0" destOrd="0" presId="urn:microsoft.com/office/officeart/2008/layout/HorizontalMultiLevelHierarchy"/>
    <dgm:cxn modelId="{86E72915-ADED-4C34-AD73-CE47CCAEDBFD}" type="presParOf" srcId="{9AEA822B-7A56-42FE-8C8F-811144D39D23}" destId="{69FF4F8C-0F2B-43EB-860D-1633AEA26354}" srcOrd="7" destOrd="0" presId="urn:microsoft.com/office/officeart/2008/layout/HorizontalMultiLevelHierarchy"/>
    <dgm:cxn modelId="{E6B960A5-2520-4E17-ABE7-38AF079A0312}" type="presParOf" srcId="{69FF4F8C-0F2B-43EB-860D-1633AEA26354}" destId="{7E02B0C0-6015-405C-B071-B52922C0FF40}" srcOrd="0" destOrd="0" presId="urn:microsoft.com/office/officeart/2008/layout/HorizontalMultiLevelHierarchy"/>
    <dgm:cxn modelId="{910F4F22-3965-4A8E-8426-B61B90AA7042}" type="presParOf" srcId="{69FF4F8C-0F2B-43EB-860D-1633AEA26354}" destId="{D4589CAA-6656-4D5B-A434-AF3B13D660C6}" srcOrd="1" destOrd="0" presId="urn:microsoft.com/office/officeart/2008/layout/HorizontalMultiLevelHierarchy"/>
    <dgm:cxn modelId="{3DE4A977-FBC0-4814-94E8-02E342E407DB}" type="presParOf" srcId="{9AEA822B-7A56-42FE-8C8F-811144D39D23}" destId="{F71CDA0E-AE06-4EA8-9113-AA23538B6D58}" srcOrd="8" destOrd="0" presId="urn:microsoft.com/office/officeart/2008/layout/HorizontalMultiLevelHierarchy"/>
    <dgm:cxn modelId="{AF684760-36D7-469E-BD0F-6F0DAED2B673}" type="presParOf" srcId="{F71CDA0E-AE06-4EA8-9113-AA23538B6D58}" destId="{52A9C496-F7FF-46D9-B027-0725AD60E646}" srcOrd="0" destOrd="0" presId="urn:microsoft.com/office/officeart/2008/layout/HorizontalMultiLevelHierarchy"/>
    <dgm:cxn modelId="{5BCCB0FA-4C8E-43C7-A507-9DC40C9E308D}" type="presParOf" srcId="{9AEA822B-7A56-42FE-8C8F-811144D39D23}" destId="{4ED90516-DAC7-4522-9BC3-151CA985D813}" srcOrd="9" destOrd="0" presId="urn:microsoft.com/office/officeart/2008/layout/HorizontalMultiLevelHierarchy"/>
    <dgm:cxn modelId="{96434CCA-58D7-4E4E-8037-7BCF278A24A6}" type="presParOf" srcId="{4ED90516-DAC7-4522-9BC3-151CA985D813}" destId="{521E08C9-C22E-43A0-A69C-BEF3E5BB2684}" srcOrd="0" destOrd="0" presId="urn:microsoft.com/office/officeart/2008/layout/HorizontalMultiLevelHierarchy"/>
    <dgm:cxn modelId="{59038006-63A9-4192-B12F-C8021A817F04}" type="presParOf" srcId="{4ED90516-DAC7-4522-9BC3-151CA985D813}" destId="{C3938179-E8DE-4530-AD3A-EE59ADF98C6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B37F5-9D06-47D9-8D76-9F777179CD8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F1CCFEAD-0433-44A2-A405-AF13AB921B1C}">
      <dgm:prSet phldrT="[Текст]"/>
      <dgm:spPr/>
      <dgm:t>
        <a:bodyPr/>
        <a:lstStyle/>
        <a:p>
          <a:r>
            <a:rPr lang="az-Latn-AZ" dirty="0">
              <a:latin typeface="Footlight MT Light" panose="0204060206030A020304" pitchFamily="18" charset="0"/>
            </a:rPr>
            <a:t>Qanda </a:t>
          </a:r>
          <a:endParaRPr lang="en-US" dirty="0">
            <a:latin typeface="Footlight MT Light" panose="0204060206030A020304" pitchFamily="18" charset="0"/>
          </a:endParaRPr>
        </a:p>
      </dgm:t>
    </dgm:pt>
    <dgm:pt modelId="{0A11DCB4-5BB3-4A9F-A469-02DEF1F64024}" cxnId="{FB7AE9AD-A0E7-4D59-BD9F-BF58EC819D75}" type="parTrans">
      <dgm:prSet/>
      <dgm:spPr/>
      <dgm:t>
        <a:bodyPr/>
        <a:lstStyle/>
        <a:p>
          <a:endParaRPr lang="en-US"/>
        </a:p>
      </dgm:t>
    </dgm:pt>
    <dgm:pt modelId="{E52ADDCF-7CF2-463C-9FA6-C71CE05AD515}" cxnId="{FB7AE9AD-A0E7-4D59-BD9F-BF58EC819D75}" type="sibTrans">
      <dgm:prSet/>
      <dgm:spPr/>
      <dgm:t>
        <a:bodyPr/>
        <a:lstStyle/>
        <a:p>
          <a:endParaRPr lang="en-US"/>
        </a:p>
      </dgm:t>
    </dgm:pt>
    <dgm:pt modelId="{1E5923CE-163E-436D-8C6A-2DCF2707515F}">
      <dgm:prSet phldrT="[Текст]" custT="1"/>
      <dgm:spPr/>
      <dgm:t>
        <a:bodyPr/>
        <a:lstStyle/>
        <a:p>
          <a:r>
            <a:rPr lang="az-Latn-AZ" sz="2400" dirty="0">
              <a:latin typeface="Footlight MT Light" panose="0204060206030A020304" pitchFamily="18" charset="0"/>
            </a:rPr>
            <a:t>Neytrofi-loz</a:t>
          </a:r>
          <a:endParaRPr lang="en-US" sz="2400" dirty="0">
            <a:latin typeface="Footlight MT Light" panose="0204060206030A020304" pitchFamily="18" charset="0"/>
          </a:endParaRPr>
        </a:p>
      </dgm:t>
    </dgm:pt>
    <dgm:pt modelId="{03BD048A-A53A-4B0A-B973-FAD6D6982BB2}" cxnId="{D96D58B9-8E75-41C0-B06A-66FF949C2B57}" type="parTrans">
      <dgm:prSet/>
      <dgm:spPr/>
      <dgm:t>
        <a:bodyPr/>
        <a:lstStyle/>
        <a:p>
          <a:endParaRPr lang="en-US"/>
        </a:p>
      </dgm:t>
    </dgm:pt>
    <dgm:pt modelId="{D3E8E100-1635-4D80-9AF7-4BAFC282ACB5}" cxnId="{D96D58B9-8E75-41C0-B06A-66FF949C2B57}" type="sibTrans">
      <dgm:prSet/>
      <dgm:spPr/>
      <dgm:t>
        <a:bodyPr/>
        <a:lstStyle/>
        <a:p>
          <a:endParaRPr lang="en-US"/>
        </a:p>
      </dgm:t>
    </dgm:pt>
    <dgm:pt modelId="{78A98A77-BE08-4EE1-831D-A06A735CFEA9}">
      <dgm:prSet phldrT="[Текст]" custT="1"/>
      <dgm:spPr/>
      <dgm:t>
        <a:bodyPr/>
        <a:lstStyle/>
        <a:p>
          <a:r>
            <a:rPr lang="az-Latn-AZ" sz="2400" dirty="0">
              <a:latin typeface="Footlight MT Light" panose="0204060206030A020304" pitchFamily="18" charset="0"/>
            </a:rPr>
            <a:t>Leykope-niya</a:t>
          </a:r>
          <a:endParaRPr lang="en-US" sz="2400" dirty="0">
            <a:latin typeface="Footlight MT Light" panose="0204060206030A020304" pitchFamily="18" charset="0"/>
          </a:endParaRPr>
        </a:p>
      </dgm:t>
    </dgm:pt>
    <dgm:pt modelId="{6F4BCEFA-7E3E-44D3-B9F4-482699945C02}" cxnId="{F43F34F6-1A96-45F6-B877-49619C210B8F}" type="parTrans">
      <dgm:prSet/>
      <dgm:spPr/>
      <dgm:t>
        <a:bodyPr/>
        <a:lstStyle/>
        <a:p>
          <a:endParaRPr lang="en-US"/>
        </a:p>
      </dgm:t>
    </dgm:pt>
    <dgm:pt modelId="{676D83DB-1673-4EA6-9681-79074E853199}" cxnId="{F43F34F6-1A96-45F6-B877-49619C210B8F}" type="sibTrans">
      <dgm:prSet/>
      <dgm:spPr/>
      <dgm:t>
        <a:bodyPr/>
        <a:lstStyle/>
        <a:p>
          <a:endParaRPr lang="en-US"/>
        </a:p>
      </dgm:t>
    </dgm:pt>
    <dgm:pt modelId="{4624FE20-B87A-40BC-8718-C8C67692F057}">
      <dgm:prSet phldrT="[Текст]" custT="1"/>
      <dgm:spPr/>
      <dgm:t>
        <a:bodyPr/>
        <a:lstStyle/>
        <a:p>
          <a:r>
            <a:rPr lang="az-Latn-AZ" sz="2400" dirty="0">
              <a:latin typeface="Footlight MT Light" panose="0204060206030A020304" pitchFamily="18" charset="0"/>
            </a:rPr>
            <a:t>Limfosi-toz</a:t>
          </a:r>
          <a:endParaRPr lang="en-US" sz="2400" dirty="0">
            <a:latin typeface="Footlight MT Light" panose="0204060206030A020304" pitchFamily="18" charset="0"/>
          </a:endParaRPr>
        </a:p>
      </dgm:t>
    </dgm:pt>
    <dgm:pt modelId="{A87A2D10-8047-4655-B614-811CA830FFAE}" cxnId="{9B016648-2466-48A9-91EB-77BA7AC3444D}" type="parTrans">
      <dgm:prSet/>
      <dgm:spPr/>
      <dgm:t>
        <a:bodyPr/>
        <a:lstStyle/>
        <a:p>
          <a:endParaRPr lang="en-US"/>
        </a:p>
      </dgm:t>
    </dgm:pt>
    <dgm:pt modelId="{6BEE7E7F-0FF9-49F4-8584-224E9766414D}" cxnId="{9B016648-2466-48A9-91EB-77BA7AC3444D}" type="sibTrans">
      <dgm:prSet/>
      <dgm:spPr/>
      <dgm:t>
        <a:bodyPr/>
        <a:lstStyle/>
        <a:p>
          <a:endParaRPr lang="en-US"/>
        </a:p>
      </dgm:t>
    </dgm:pt>
    <dgm:pt modelId="{2C979F2F-329A-4D00-B704-C713249D5052}">
      <dgm:prSet phldrT="[Текст]" custT="1"/>
      <dgm:spPr/>
      <dgm:t>
        <a:bodyPr/>
        <a:lstStyle/>
        <a:p>
          <a:r>
            <a:rPr lang="az-Latn-AZ" sz="2400" dirty="0">
              <a:latin typeface="Footlight MT Light" panose="0204060206030A020304" pitchFamily="18" charset="0"/>
            </a:rPr>
            <a:t>Leykosi-toz</a:t>
          </a:r>
          <a:endParaRPr lang="en-US" sz="2400" dirty="0">
            <a:latin typeface="Footlight MT Light" panose="0204060206030A020304" pitchFamily="18" charset="0"/>
          </a:endParaRPr>
        </a:p>
      </dgm:t>
    </dgm:pt>
    <dgm:pt modelId="{EDA262DA-3407-4725-B1CB-804A79316C5F}" cxnId="{5CB6A8C4-9051-4B3B-B2D4-C1B6621A676B}" type="parTrans">
      <dgm:prSet/>
      <dgm:spPr/>
      <dgm:t>
        <a:bodyPr/>
        <a:lstStyle/>
        <a:p>
          <a:endParaRPr lang="en-US"/>
        </a:p>
      </dgm:t>
    </dgm:pt>
    <dgm:pt modelId="{50277FA7-FB48-463B-B4E3-4E4865683804}" cxnId="{5CB6A8C4-9051-4B3B-B2D4-C1B6621A676B}" type="sibTrans">
      <dgm:prSet/>
      <dgm:spPr/>
      <dgm:t>
        <a:bodyPr/>
        <a:lstStyle/>
        <a:p>
          <a:endParaRPr lang="en-US"/>
        </a:p>
      </dgm:t>
    </dgm:pt>
    <dgm:pt modelId="{05FE5D5E-E6CD-4F8F-B82E-9F98D5ADC068}">
      <dgm:prSet phldrT="[Текст]" custT="1"/>
      <dgm:spPr/>
      <dgm:t>
        <a:bodyPr/>
        <a:lstStyle/>
        <a:p>
          <a:r>
            <a:rPr lang="az-Latn-AZ" sz="2400" dirty="0">
              <a:latin typeface="Footlight MT Light" panose="0204060206030A020304" pitchFamily="18" charset="0"/>
            </a:rPr>
            <a:t>Çoxlu plazma-tik hüceyrə-lər</a:t>
          </a:r>
          <a:endParaRPr lang="en-US" sz="2400" dirty="0">
            <a:latin typeface="Footlight MT Light" panose="0204060206030A020304" pitchFamily="18" charset="0"/>
          </a:endParaRPr>
        </a:p>
      </dgm:t>
    </dgm:pt>
    <dgm:pt modelId="{7DBE6D9D-BFAA-4986-A4DE-D61A43487BE8}" cxnId="{1180C489-C4E5-4BB8-85A6-C655FD40EFE8}" type="parTrans">
      <dgm:prSet/>
      <dgm:spPr/>
      <dgm:t>
        <a:bodyPr/>
        <a:lstStyle/>
        <a:p>
          <a:endParaRPr lang="en-US"/>
        </a:p>
      </dgm:t>
    </dgm:pt>
    <dgm:pt modelId="{6F38C66A-6752-45B7-8380-452479ECAC8B}" cxnId="{1180C489-C4E5-4BB8-85A6-C655FD40EFE8}" type="sibTrans">
      <dgm:prSet/>
      <dgm:spPr/>
      <dgm:t>
        <a:bodyPr/>
        <a:lstStyle/>
        <a:p>
          <a:endParaRPr lang="en-US"/>
        </a:p>
      </dgm:t>
    </dgm:pt>
    <dgm:pt modelId="{8F8FA5BC-2F34-46A8-8B8B-6A11E6F64F68}" type="pres">
      <dgm:prSet presAssocID="{C7DB37F5-9D06-47D9-8D76-9F777179CD86}" presName="Name0" presStyleCnt="0">
        <dgm:presLayoutVars>
          <dgm:chMax val="1"/>
          <dgm:dir/>
          <dgm:animLvl val="ctr"/>
          <dgm:resizeHandles val="exact"/>
        </dgm:presLayoutVars>
      </dgm:prSet>
      <dgm:spPr/>
    </dgm:pt>
    <dgm:pt modelId="{CAD5A125-A1F3-4740-8525-E2ADB046C08A}" type="pres">
      <dgm:prSet presAssocID="{F1CCFEAD-0433-44A2-A405-AF13AB921B1C}" presName="centerShape" presStyleLbl="node0" presStyleIdx="0" presStyleCnt="1"/>
      <dgm:spPr/>
    </dgm:pt>
    <dgm:pt modelId="{151626BF-3D61-4A40-B44A-2F1DD559130E}" type="pres">
      <dgm:prSet presAssocID="{03BD048A-A53A-4B0A-B973-FAD6D6982BB2}" presName="parTrans" presStyleLbl="sibTrans2D1" presStyleIdx="0" presStyleCnt="5"/>
      <dgm:spPr/>
    </dgm:pt>
    <dgm:pt modelId="{E78BB069-7371-4AE9-8467-5793B29428D7}" type="pres">
      <dgm:prSet presAssocID="{03BD048A-A53A-4B0A-B973-FAD6D6982BB2}" presName="connectorText" presStyleLbl="sibTrans2D1" presStyleIdx="0" presStyleCnt="5"/>
      <dgm:spPr/>
    </dgm:pt>
    <dgm:pt modelId="{A0463994-935E-47C4-9B91-FF8858C2F29F}" type="pres">
      <dgm:prSet presAssocID="{1E5923CE-163E-436D-8C6A-2DCF2707515F}" presName="node" presStyleLbl="node1" presStyleIdx="0" presStyleCnt="5">
        <dgm:presLayoutVars>
          <dgm:bulletEnabled val="1"/>
        </dgm:presLayoutVars>
      </dgm:prSet>
      <dgm:spPr/>
    </dgm:pt>
    <dgm:pt modelId="{0975BC26-097E-4B54-A80B-0EAC4AC2BA99}" type="pres">
      <dgm:prSet presAssocID="{6F4BCEFA-7E3E-44D3-B9F4-482699945C02}" presName="parTrans" presStyleLbl="sibTrans2D1" presStyleIdx="1" presStyleCnt="5"/>
      <dgm:spPr/>
    </dgm:pt>
    <dgm:pt modelId="{44275007-A849-4A74-BCA4-6BED6978B4C3}" type="pres">
      <dgm:prSet presAssocID="{6F4BCEFA-7E3E-44D3-B9F4-482699945C02}" presName="connectorText" presStyleLbl="sibTrans2D1" presStyleIdx="1" presStyleCnt="5"/>
      <dgm:spPr/>
    </dgm:pt>
    <dgm:pt modelId="{AADABDBA-E6B6-4E4C-8A79-003A81C59AFA}" type="pres">
      <dgm:prSet presAssocID="{78A98A77-BE08-4EE1-831D-A06A735CFEA9}" presName="node" presStyleLbl="node1" presStyleIdx="1" presStyleCnt="5">
        <dgm:presLayoutVars>
          <dgm:bulletEnabled val="1"/>
        </dgm:presLayoutVars>
      </dgm:prSet>
      <dgm:spPr/>
    </dgm:pt>
    <dgm:pt modelId="{F2EC76DD-096B-4853-A09E-2F217EFD17A3}" type="pres">
      <dgm:prSet presAssocID="{A87A2D10-8047-4655-B614-811CA830FFAE}" presName="parTrans" presStyleLbl="sibTrans2D1" presStyleIdx="2" presStyleCnt="5"/>
      <dgm:spPr/>
    </dgm:pt>
    <dgm:pt modelId="{BA406AEE-DAC4-4B72-9493-5E5D96321904}" type="pres">
      <dgm:prSet presAssocID="{A87A2D10-8047-4655-B614-811CA830FFAE}" presName="connectorText" presStyleLbl="sibTrans2D1" presStyleIdx="2" presStyleCnt="5"/>
      <dgm:spPr/>
    </dgm:pt>
    <dgm:pt modelId="{150CD496-BD8C-4930-8315-6D8D3A6ECDE0}" type="pres">
      <dgm:prSet presAssocID="{4624FE20-B87A-40BC-8718-C8C67692F057}" presName="node" presStyleLbl="node1" presStyleIdx="2" presStyleCnt="5">
        <dgm:presLayoutVars>
          <dgm:bulletEnabled val="1"/>
        </dgm:presLayoutVars>
      </dgm:prSet>
      <dgm:spPr/>
    </dgm:pt>
    <dgm:pt modelId="{F0F75442-E4F8-4B7B-A18C-C781D693BF95}" type="pres">
      <dgm:prSet presAssocID="{EDA262DA-3407-4725-B1CB-804A79316C5F}" presName="parTrans" presStyleLbl="sibTrans2D1" presStyleIdx="3" presStyleCnt="5"/>
      <dgm:spPr/>
    </dgm:pt>
    <dgm:pt modelId="{9C7B81C7-B6A1-47D5-8339-603ED7EF97ED}" type="pres">
      <dgm:prSet presAssocID="{EDA262DA-3407-4725-B1CB-804A79316C5F}" presName="connectorText" presStyleLbl="sibTrans2D1" presStyleIdx="3" presStyleCnt="5"/>
      <dgm:spPr/>
    </dgm:pt>
    <dgm:pt modelId="{7BDE4325-C2AE-4E68-96D3-6FECDD6F0B42}" type="pres">
      <dgm:prSet presAssocID="{2C979F2F-329A-4D00-B704-C713249D5052}" presName="node" presStyleLbl="node1" presStyleIdx="3" presStyleCnt="5">
        <dgm:presLayoutVars>
          <dgm:bulletEnabled val="1"/>
        </dgm:presLayoutVars>
      </dgm:prSet>
      <dgm:spPr/>
    </dgm:pt>
    <dgm:pt modelId="{B55F5E73-9CED-46D0-81A8-3EA539FCA224}" type="pres">
      <dgm:prSet presAssocID="{7DBE6D9D-BFAA-4986-A4DE-D61A43487BE8}" presName="parTrans" presStyleLbl="sibTrans2D1" presStyleIdx="4" presStyleCnt="5"/>
      <dgm:spPr/>
    </dgm:pt>
    <dgm:pt modelId="{94E31D9E-1253-4EBD-9977-29FFA29F8139}" type="pres">
      <dgm:prSet presAssocID="{7DBE6D9D-BFAA-4986-A4DE-D61A43487BE8}" presName="connectorText" presStyleLbl="sibTrans2D1" presStyleIdx="4" presStyleCnt="5"/>
      <dgm:spPr/>
    </dgm:pt>
    <dgm:pt modelId="{810AA771-6A59-4229-9249-7889C1B8B5C7}" type="pres">
      <dgm:prSet presAssocID="{05FE5D5E-E6CD-4F8F-B82E-9F98D5ADC068}" presName="node" presStyleLbl="node1" presStyleIdx="4" presStyleCnt="5">
        <dgm:presLayoutVars>
          <dgm:bulletEnabled val="1"/>
        </dgm:presLayoutVars>
      </dgm:prSet>
      <dgm:spPr/>
    </dgm:pt>
  </dgm:ptLst>
  <dgm:cxnLst>
    <dgm:cxn modelId="{F430130A-ED4D-46C7-9915-01028313AF07}" type="presOf" srcId="{03BD048A-A53A-4B0A-B973-FAD6D6982BB2}" destId="{E78BB069-7371-4AE9-8467-5793B29428D7}" srcOrd="1" destOrd="0" presId="urn:microsoft.com/office/officeart/2005/8/layout/radial5"/>
    <dgm:cxn modelId="{AE3A6636-A0F8-4E90-BDA2-2E2B7898F407}" type="presOf" srcId="{A87A2D10-8047-4655-B614-811CA830FFAE}" destId="{F2EC76DD-096B-4853-A09E-2F217EFD17A3}" srcOrd="0" destOrd="0" presId="urn:microsoft.com/office/officeart/2005/8/layout/radial5"/>
    <dgm:cxn modelId="{CC6A353C-4FFF-4E94-9EA8-46FD294C6BBF}" type="presOf" srcId="{EDA262DA-3407-4725-B1CB-804A79316C5F}" destId="{F0F75442-E4F8-4B7B-A18C-C781D693BF95}" srcOrd="0" destOrd="0" presId="urn:microsoft.com/office/officeart/2005/8/layout/radial5"/>
    <dgm:cxn modelId="{17969B5F-17A2-48BE-BA29-E0DA903BA7C4}" type="presOf" srcId="{7DBE6D9D-BFAA-4986-A4DE-D61A43487BE8}" destId="{B55F5E73-9CED-46D0-81A8-3EA539FCA224}" srcOrd="0" destOrd="0" presId="urn:microsoft.com/office/officeart/2005/8/layout/radial5"/>
    <dgm:cxn modelId="{9B016648-2466-48A9-91EB-77BA7AC3444D}" srcId="{F1CCFEAD-0433-44A2-A405-AF13AB921B1C}" destId="{4624FE20-B87A-40BC-8718-C8C67692F057}" srcOrd="2" destOrd="0" parTransId="{A87A2D10-8047-4655-B614-811CA830FFAE}" sibTransId="{6BEE7E7F-0FF9-49F4-8584-224E9766414D}"/>
    <dgm:cxn modelId="{517E454B-691A-42CA-B3A5-608D5FFBC479}" type="presOf" srcId="{78A98A77-BE08-4EE1-831D-A06A735CFEA9}" destId="{AADABDBA-E6B6-4E4C-8A79-003A81C59AFA}" srcOrd="0" destOrd="0" presId="urn:microsoft.com/office/officeart/2005/8/layout/radial5"/>
    <dgm:cxn modelId="{B02B3B73-29C9-409B-A49E-6F249AAC0C18}" type="presOf" srcId="{EDA262DA-3407-4725-B1CB-804A79316C5F}" destId="{9C7B81C7-B6A1-47D5-8339-603ED7EF97ED}" srcOrd="1" destOrd="0" presId="urn:microsoft.com/office/officeart/2005/8/layout/radial5"/>
    <dgm:cxn modelId="{52DAA357-8862-4452-BA77-F8F81030F925}" type="presOf" srcId="{6F4BCEFA-7E3E-44D3-B9F4-482699945C02}" destId="{0975BC26-097E-4B54-A80B-0EAC4AC2BA99}" srcOrd="0" destOrd="0" presId="urn:microsoft.com/office/officeart/2005/8/layout/radial5"/>
    <dgm:cxn modelId="{D5E90859-70E4-46E6-927A-09F2A56F53B5}" type="presOf" srcId="{1E5923CE-163E-436D-8C6A-2DCF2707515F}" destId="{A0463994-935E-47C4-9B91-FF8858C2F29F}" srcOrd="0" destOrd="0" presId="urn:microsoft.com/office/officeart/2005/8/layout/radial5"/>
    <dgm:cxn modelId="{56F2D980-2C36-42E4-B2F3-A3ECE1B2C392}" type="presOf" srcId="{7DBE6D9D-BFAA-4986-A4DE-D61A43487BE8}" destId="{94E31D9E-1253-4EBD-9977-29FFA29F8139}" srcOrd="1" destOrd="0" presId="urn:microsoft.com/office/officeart/2005/8/layout/radial5"/>
    <dgm:cxn modelId="{1180C489-C4E5-4BB8-85A6-C655FD40EFE8}" srcId="{F1CCFEAD-0433-44A2-A405-AF13AB921B1C}" destId="{05FE5D5E-E6CD-4F8F-B82E-9F98D5ADC068}" srcOrd="4" destOrd="0" parTransId="{7DBE6D9D-BFAA-4986-A4DE-D61A43487BE8}" sibTransId="{6F38C66A-6752-45B7-8380-452479ECAC8B}"/>
    <dgm:cxn modelId="{E0AFC98F-A5DA-4648-8606-2961F790E2BB}" type="presOf" srcId="{2C979F2F-329A-4D00-B704-C713249D5052}" destId="{7BDE4325-C2AE-4E68-96D3-6FECDD6F0B42}" srcOrd="0" destOrd="0" presId="urn:microsoft.com/office/officeart/2005/8/layout/radial5"/>
    <dgm:cxn modelId="{86C53E90-8730-4A9F-85C2-ECA65BB9CCC0}" type="presOf" srcId="{6F4BCEFA-7E3E-44D3-B9F4-482699945C02}" destId="{44275007-A849-4A74-BCA4-6BED6978B4C3}" srcOrd="1" destOrd="0" presId="urn:microsoft.com/office/officeart/2005/8/layout/radial5"/>
    <dgm:cxn modelId="{FB7AE9AD-A0E7-4D59-BD9F-BF58EC819D75}" srcId="{C7DB37F5-9D06-47D9-8D76-9F777179CD86}" destId="{F1CCFEAD-0433-44A2-A405-AF13AB921B1C}" srcOrd="0" destOrd="0" parTransId="{0A11DCB4-5BB3-4A9F-A469-02DEF1F64024}" sibTransId="{E52ADDCF-7CF2-463C-9FA6-C71CE05AD515}"/>
    <dgm:cxn modelId="{0F6D52AE-2172-4B13-9DB4-C9BC47CCBE05}" type="presOf" srcId="{C7DB37F5-9D06-47D9-8D76-9F777179CD86}" destId="{8F8FA5BC-2F34-46A8-8B8B-6A11E6F64F68}" srcOrd="0" destOrd="0" presId="urn:microsoft.com/office/officeart/2005/8/layout/radial5"/>
    <dgm:cxn modelId="{D96D58B9-8E75-41C0-B06A-66FF949C2B57}" srcId="{F1CCFEAD-0433-44A2-A405-AF13AB921B1C}" destId="{1E5923CE-163E-436D-8C6A-2DCF2707515F}" srcOrd="0" destOrd="0" parTransId="{03BD048A-A53A-4B0A-B973-FAD6D6982BB2}" sibTransId="{D3E8E100-1635-4D80-9AF7-4BAFC282ACB5}"/>
    <dgm:cxn modelId="{46D699B9-206A-41EA-962C-106ABEA74964}" type="presOf" srcId="{4624FE20-B87A-40BC-8718-C8C67692F057}" destId="{150CD496-BD8C-4930-8315-6D8D3A6ECDE0}" srcOrd="0" destOrd="0" presId="urn:microsoft.com/office/officeart/2005/8/layout/radial5"/>
    <dgm:cxn modelId="{5CB6A8C4-9051-4B3B-B2D4-C1B6621A676B}" srcId="{F1CCFEAD-0433-44A2-A405-AF13AB921B1C}" destId="{2C979F2F-329A-4D00-B704-C713249D5052}" srcOrd="3" destOrd="0" parTransId="{EDA262DA-3407-4725-B1CB-804A79316C5F}" sibTransId="{50277FA7-FB48-463B-B4E3-4E4865683804}"/>
    <dgm:cxn modelId="{D61128DF-DFE0-49AA-B4D5-5C1B788971E8}" type="presOf" srcId="{05FE5D5E-E6CD-4F8F-B82E-9F98D5ADC068}" destId="{810AA771-6A59-4229-9249-7889C1B8B5C7}" srcOrd="0" destOrd="0" presId="urn:microsoft.com/office/officeart/2005/8/layout/radial5"/>
    <dgm:cxn modelId="{1AC17BE6-078F-4FF8-833D-DB741B555D8F}" type="presOf" srcId="{A87A2D10-8047-4655-B614-811CA830FFAE}" destId="{BA406AEE-DAC4-4B72-9493-5E5D96321904}" srcOrd="1" destOrd="0" presId="urn:microsoft.com/office/officeart/2005/8/layout/radial5"/>
    <dgm:cxn modelId="{B7FDAAE9-81CE-4AE9-BB7A-54A8D03D9C00}" type="presOf" srcId="{03BD048A-A53A-4B0A-B973-FAD6D6982BB2}" destId="{151626BF-3D61-4A40-B44A-2F1DD559130E}" srcOrd="0" destOrd="0" presId="urn:microsoft.com/office/officeart/2005/8/layout/radial5"/>
    <dgm:cxn modelId="{F43F34F6-1A96-45F6-B877-49619C210B8F}" srcId="{F1CCFEAD-0433-44A2-A405-AF13AB921B1C}" destId="{78A98A77-BE08-4EE1-831D-A06A735CFEA9}" srcOrd="1" destOrd="0" parTransId="{6F4BCEFA-7E3E-44D3-B9F4-482699945C02}" sibTransId="{676D83DB-1673-4EA6-9681-79074E853199}"/>
    <dgm:cxn modelId="{A71945FE-65CF-4F84-9E16-E624CD53EF38}" type="presOf" srcId="{F1CCFEAD-0433-44A2-A405-AF13AB921B1C}" destId="{CAD5A125-A1F3-4740-8525-E2ADB046C08A}" srcOrd="0" destOrd="0" presId="urn:microsoft.com/office/officeart/2005/8/layout/radial5"/>
    <dgm:cxn modelId="{5C8D7401-4B42-44FF-928B-C3B49E4C4626}" type="presParOf" srcId="{8F8FA5BC-2F34-46A8-8B8B-6A11E6F64F68}" destId="{CAD5A125-A1F3-4740-8525-E2ADB046C08A}" srcOrd="0" destOrd="0" presId="urn:microsoft.com/office/officeart/2005/8/layout/radial5"/>
    <dgm:cxn modelId="{DDF6E839-1D10-49B1-BCA0-D043ECB92521}" type="presParOf" srcId="{8F8FA5BC-2F34-46A8-8B8B-6A11E6F64F68}" destId="{151626BF-3D61-4A40-B44A-2F1DD559130E}" srcOrd="1" destOrd="0" presId="urn:microsoft.com/office/officeart/2005/8/layout/radial5"/>
    <dgm:cxn modelId="{DEEDE4B5-BBA8-424E-ADD5-844DC53A90A6}" type="presParOf" srcId="{151626BF-3D61-4A40-B44A-2F1DD559130E}" destId="{E78BB069-7371-4AE9-8467-5793B29428D7}" srcOrd="0" destOrd="0" presId="urn:microsoft.com/office/officeart/2005/8/layout/radial5"/>
    <dgm:cxn modelId="{5F103E46-F718-4789-80BB-12BB862A8C07}" type="presParOf" srcId="{8F8FA5BC-2F34-46A8-8B8B-6A11E6F64F68}" destId="{A0463994-935E-47C4-9B91-FF8858C2F29F}" srcOrd="2" destOrd="0" presId="urn:microsoft.com/office/officeart/2005/8/layout/radial5"/>
    <dgm:cxn modelId="{502F31FB-76C1-4E7D-B934-82935BF712F1}" type="presParOf" srcId="{8F8FA5BC-2F34-46A8-8B8B-6A11E6F64F68}" destId="{0975BC26-097E-4B54-A80B-0EAC4AC2BA99}" srcOrd="3" destOrd="0" presId="urn:microsoft.com/office/officeart/2005/8/layout/radial5"/>
    <dgm:cxn modelId="{2F6CEA0B-E541-45BD-A99B-4D98AAA1A7E9}" type="presParOf" srcId="{0975BC26-097E-4B54-A80B-0EAC4AC2BA99}" destId="{44275007-A849-4A74-BCA4-6BED6978B4C3}" srcOrd="0" destOrd="0" presId="urn:microsoft.com/office/officeart/2005/8/layout/radial5"/>
    <dgm:cxn modelId="{DC8E7B79-4D6F-4EEB-BC6F-5A29ABB0361B}" type="presParOf" srcId="{8F8FA5BC-2F34-46A8-8B8B-6A11E6F64F68}" destId="{AADABDBA-E6B6-4E4C-8A79-003A81C59AFA}" srcOrd="4" destOrd="0" presId="urn:microsoft.com/office/officeart/2005/8/layout/radial5"/>
    <dgm:cxn modelId="{D911FF42-823B-45C2-99A3-074B652E3E22}" type="presParOf" srcId="{8F8FA5BC-2F34-46A8-8B8B-6A11E6F64F68}" destId="{F2EC76DD-096B-4853-A09E-2F217EFD17A3}" srcOrd="5" destOrd="0" presId="urn:microsoft.com/office/officeart/2005/8/layout/radial5"/>
    <dgm:cxn modelId="{AC5673F1-96F2-4483-9DB3-82D08A5982EE}" type="presParOf" srcId="{F2EC76DD-096B-4853-A09E-2F217EFD17A3}" destId="{BA406AEE-DAC4-4B72-9493-5E5D96321904}" srcOrd="0" destOrd="0" presId="urn:microsoft.com/office/officeart/2005/8/layout/radial5"/>
    <dgm:cxn modelId="{16597344-2C6F-4BD5-9D29-D3B3F50316CB}" type="presParOf" srcId="{8F8FA5BC-2F34-46A8-8B8B-6A11E6F64F68}" destId="{150CD496-BD8C-4930-8315-6D8D3A6ECDE0}" srcOrd="6" destOrd="0" presId="urn:microsoft.com/office/officeart/2005/8/layout/radial5"/>
    <dgm:cxn modelId="{169085DC-04F3-446C-BCA6-F706842D5503}" type="presParOf" srcId="{8F8FA5BC-2F34-46A8-8B8B-6A11E6F64F68}" destId="{F0F75442-E4F8-4B7B-A18C-C781D693BF95}" srcOrd="7" destOrd="0" presId="urn:microsoft.com/office/officeart/2005/8/layout/radial5"/>
    <dgm:cxn modelId="{909637E3-D639-44F1-949B-B5F7F82EE13E}" type="presParOf" srcId="{F0F75442-E4F8-4B7B-A18C-C781D693BF95}" destId="{9C7B81C7-B6A1-47D5-8339-603ED7EF97ED}" srcOrd="0" destOrd="0" presId="urn:microsoft.com/office/officeart/2005/8/layout/radial5"/>
    <dgm:cxn modelId="{091288D7-7480-4AF6-888A-3664E204177C}" type="presParOf" srcId="{8F8FA5BC-2F34-46A8-8B8B-6A11E6F64F68}" destId="{7BDE4325-C2AE-4E68-96D3-6FECDD6F0B42}" srcOrd="8" destOrd="0" presId="urn:microsoft.com/office/officeart/2005/8/layout/radial5"/>
    <dgm:cxn modelId="{7CC538A0-C2B1-4D3A-8B18-5E65EF54752F}" type="presParOf" srcId="{8F8FA5BC-2F34-46A8-8B8B-6A11E6F64F68}" destId="{B55F5E73-9CED-46D0-81A8-3EA539FCA224}" srcOrd="9" destOrd="0" presId="urn:microsoft.com/office/officeart/2005/8/layout/radial5"/>
    <dgm:cxn modelId="{DF990012-BF80-4974-94BB-A96D33185471}" type="presParOf" srcId="{B55F5E73-9CED-46D0-81A8-3EA539FCA224}" destId="{94E31D9E-1253-4EBD-9977-29FFA29F8139}" srcOrd="0" destOrd="0" presId="urn:microsoft.com/office/officeart/2005/8/layout/radial5"/>
    <dgm:cxn modelId="{EA3D4EB8-9134-481B-B488-CEF0AC8F8D90}" type="presParOf" srcId="{8F8FA5BC-2F34-46A8-8B8B-6A11E6F64F68}" destId="{810AA771-6A59-4229-9249-7889C1B8B5C7}" srcOrd="1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D23032-0D2C-473A-BEF2-0D29E7623A7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8529CAA-AEBF-42E9-BC41-A3E90EB40E4E}">
      <dgm:prSet phldrT="[Текст]"/>
      <dgm:spPr/>
      <dgm:t>
        <a:bodyPr/>
        <a:lstStyle/>
        <a:p>
          <a:r>
            <a:rPr lang="az-Latn-AZ" dirty="0">
              <a:latin typeface="Footlight MT Light" panose="0204060206030A020304" pitchFamily="18" charset="0"/>
            </a:rPr>
            <a:t>Bir neçə aydan sonra</a:t>
          </a:r>
          <a:endParaRPr lang="en-US" dirty="0">
            <a:latin typeface="Footlight MT Light" panose="0204060206030A020304" pitchFamily="18" charset="0"/>
          </a:endParaRPr>
        </a:p>
      </dgm:t>
    </dgm:pt>
    <dgm:pt modelId="{C0A22B0D-6D0D-41ED-A021-F37AFC65D61B}" cxnId="{CEA52E35-267C-4208-BDA3-61CB48644D60}" type="parTrans">
      <dgm:prSet/>
      <dgm:spPr/>
      <dgm:t>
        <a:bodyPr/>
        <a:lstStyle/>
        <a:p>
          <a:endParaRPr lang="en-US"/>
        </a:p>
      </dgm:t>
    </dgm:pt>
    <dgm:pt modelId="{2C38AB05-9163-4CA2-B523-B207F3B735E5}" cxnId="{CEA52E35-267C-4208-BDA3-61CB48644D60}" type="sibTrans">
      <dgm:prSet/>
      <dgm:spPr/>
      <dgm:t>
        <a:bodyPr/>
        <a:lstStyle/>
        <a:p>
          <a:endParaRPr lang="en-US"/>
        </a:p>
      </dgm:t>
    </dgm:pt>
    <dgm:pt modelId="{AB39734C-0CFE-4D12-B734-AA736F656600}">
      <dgm:prSet phldrT="[Текст]" custT="1"/>
      <dgm:spPr/>
      <dgm:t>
        <a:bodyPr/>
        <a:lstStyle/>
        <a:p>
          <a:r>
            <a:rPr lang="az-Latn-AZ" sz="2400" dirty="0">
              <a:latin typeface="Footlight MT Light" panose="0204060206030A020304" pitchFamily="18" charset="0"/>
            </a:rPr>
            <a:t>Xarakterik səpgi</a:t>
          </a:r>
          <a:endParaRPr lang="en-US" sz="2400" dirty="0">
            <a:latin typeface="Footlight MT Light" panose="0204060206030A020304" pitchFamily="18" charset="0"/>
          </a:endParaRPr>
        </a:p>
      </dgm:t>
    </dgm:pt>
    <dgm:pt modelId="{9BBB9FC5-C11F-4604-8336-1058A2B91C6A}" cxnId="{3E374089-31FA-42C3-9973-B1739B88B97E}" type="parTrans">
      <dgm:prSet/>
      <dgm:spPr/>
      <dgm:t>
        <a:bodyPr/>
        <a:lstStyle/>
        <a:p>
          <a:endParaRPr lang="en-US"/>
        </a:p>
      </dgm:t>
    </dgm:pt>
    <dgm:pt modelId="{2504F977-A469-4106-B0A2-1850811BF129}" cxnId="{3E374089-31FA-42C3-9973-B1739B88B97E}" type="sibTrans">
      <dgm:prSet/>
      <dgm:spPr/>
      <dgm:t>
        <a:bodyPr/>
        <a:lstStyle/>
        <a:p>
          <a:endParaRPr lang="en-US"/>
        </a:p>
      </dgm:t>
    </dgm:pt>
    <dgm:pt modelId="{42A1141E-D40B-4F7B-B571-E6BFF2587E77}">
      <dgm:prSet phldrT="[Текст]" custT="1"/>
      <dgm:spPr/>
      <dgm:t>
        <a:bodyPr/>
        <a:lstStyle/>
        <a:p>
          <a:r>
            <a:rPr lang="az-Latn-AZ" sz="2400" dirty="0">
              <a:latin typeface="Footlight MT Light" panose="0204060206030A020304" pitchFamily="18" charset="0"/>
            </a:rPr>
            <a:t>Hipoqammaqlobulinemiya</a:t>
          </a:r>
        </a:p>
      </dgm:t>
    </dgm:pt>
    <dgm:pt modelId="{0F7B1159-8D97-439C-A6B5-B219DC484DA9}" cxnId="{2EC4A37D-F7CC-4957-A28B-BF096B02B675}" type="parTrans">
      <dgm:prSet/>
      <dgm:spPr/>
      <dgm:t>
        <a:bodyPr/>
        <a:lstStyle/>
        <a:p>
          <a:endParaRPr lang="en-US"/>
        </a:p>
      </dgm:t>
    </dgm:pt>
    <dgm:pt modelId="{1C0C886E-DC41-4446-962B-97A9C0CE226D}" cxnId="{2EC4A37D-F7CC-4957-A28B-BF096B02B675}" type="sibTrans">
      <dgm:prSet/>
      <dgm:spPr/>
      <dgm:t>
        <a:bodyPr/>
        <a:lstStyle/>
        <a:p>
          <a:endParaRPr lang="en-US"/>
        </a:p>
      </dgm:t>
    </dgm:pt>
    <dgm:pt modelId="{7D8B34E0-BABF-4ADD-8838-7333F16A7221}">
      <dgm:prSet phldrT="[Текст]"/>
      <dgm:spPr/>
      <dgm:t>
        <a:bodyPr/>
        <a:lstStyle/>
        <a:p>
          <a:r>
            <a:rPr lang="az-Latn-AZ" dirty="0">
              <a:latin typeface="Footlight MT Light" panose="0204060206030A020304" pitchFamily="18" charset="0"/>
            </a:rPr>
            <a:t>7 yaşından sonra</a:t>
          </a:r>
          <a:endParaRPr lang="en-US" dirty="0">
            <a:latin typeface="Footlight MT Light" panose="0204060206030A020304" pitchFamily="18" charset="0"/>
          </a:endParaRPr>
        </a:p>
      </dgm:t>
    </dgm:pt>
    <dgm:pt modelId="{71FF719E-67A2-4CA7-AB6B-088F5481CBE5}" cxnId="{2605F427-AFDB-4CBB-9423-A1A3A2F7BD4C}" type="parTrans">
      <dgm:prSet/>
      <dgm:spPr/>
      <dgm:t>
        <a:bodyPr/>
        <a:lstStyle/>
        <a:p>
          <a:endParaRPr lang="en-US"/>
        </a:p>
      </dgm:t>
    </dgm:pt>
    <dgm:pt modelId="{CA3ADA10-9EE1-45B1-8A79-D3F979701A11}" cxnId="{2605F427-AFDB-4CBB-9423-A1A3A2F7BD4C}" type="sibTrans">
      <dgm:prSet/>
      <dgm:spPr/>
      <dgm:t>
        <a:bodyPr/>
        <a:lstStyle/>
        <a:p>
          <a:endParaRPr lang="en-US"/>
        </a:p>
      </dgm:t>
    </dgm:pt>
    <dgm:pt modelId="{FDF5B573-D45C-4F89-8F12-4A1446F97B66}">
      <dgm:prSet phldrT="[Текст]"/>
      <dgm:spPr/>
      <dgm:t>
        <a:bodyPr/>
        <a:lstStyle/>
        <a:p>
          <a:r>
            <a:rPr lang="az-Latn-AZ" dirty="0">
              <a:latin typeface="Footlight MT Light" panose="0204060206030A020304" pitchFamily="18" charset="0"/>
            </a:rPr>
            <a:t>Eşitmənin zəifləməsi</a:t>
          </a:r>
          <a:endParaRPr lang="en-US" dirty="0">
            <a:latin typeface="Footlight MT Light" panose="0204060206030A020304" pitchFamily="18" charset="0"/>
          </a:endParaRPr>
        </a:p>
      </dgm:t>
    </dgm:pt>
    <dgm:pt modelId="{1C7B8F13-460A-4A67-B3B3-9A96AEC20924}" cxnId="{39CD804A-E475-4422-A9A7-58FD48C6A887}" type="parTrans">
      <dgm:prSet/>
      <dgm:spPr/>
      <dgm:t>
        <a:bodyPr/>
        <a:lstStyle/>
        <a:p>
          <a:endParaRPr lang="en-US"/>
        </a:p>
      </dgm:t>
    </dgm:pt>
    <dgm:pt modelId="{E8AFD5B5-4D46-417D-9C75-CABF78087D10}" cxnId="{39CD804A-E475-4422-A9A7-58FD48C6A887}" type="sibTrans">
      <dgm:prSet/>
      <dgm:spPr/>
      <dgm:t>
        <a:bodyPr/>
        <a:lstStyle/>
        <a:p>
          <a:endParaRPr lang="en-US"/>
        </a:p>
      </dgm:t>
    </dgm:pt>
    <dgm:pt modelId="{3EE96B0F-05EE-4F64-99A2-B2D429256FCD}">
      <dgm:prSet phldrT="[Текст]"/>
      <dgm:spPr/>
      <dgm:t>
        <a:bodyPr/>
        <a:lstStyle/>
        <a:p>
          <a:r>
            <a:rPr lang="az-Latn-AZ" dirty="0">
              <a:latin typeface="Footlight MT Light" panose="0204060206030A020304" pitchFamily="18" charset="0"/>
            </a:rPr>
            <a:t>Ümumi psixiki və fiziki qüsurlar</a:t>
          </a:r>
        </a:p>
      </dgm:t>
    </dgm:pt>
    <dgm:pt modelId="{F12FEB21-622C-4874-B799-396807BA2D3F}" cxnId="{74C9575E-EA56-44F9-B858-EEEB73D91CCF}" type="parTrans">
      <dgm:prSet/>
      <dgm:spPr/>
      <dgm:t>
        <a:bodyPr/>
        <a:lstStyle/>
        <a:p>
          <a:endParaRPr lang="en-US"/>
        </a:p>
      </dgm:t>
    </dgm:pt>
    <dgm:pt modelId="{0BFDC5A4-044A-48B9-BA2D-E929EC890FB3}" cxnId="{74C9575E-EA56-44F9-B858-EEEB73D91CCF}" type="sibTrans">
      <dgm:prSet/>
      <dgm:spPr/>
      <dgm:t>
        <a:bodyPr/>
        <a:lstStyle/>
        <a:p>
          <a:endParaRPr lang="en-US"/>
        </a:p>
      </dgm:t>
    </dgm:pt>
    <dgm:pt modelId="{39B679C3-6BF5-447A-ACBA-6A336C03A742}">
      <dgm:prSet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dirty="0">
              <a:latin typeface="Footlight MT Light" panose="0204060206030A020304" pitchFamily="18" charset="0"/>
            </a:rPr>
            <a:t>Diareya </a:t>
          </a:r>
        </a:p>
      </dgm:t>
    </dgm:pt>
    <dgm:pt modelId="{8AAF48AC-9435-4152-B915-B84A992C2A79}" cxnId="{206DB48C-8EA1-4756-8CC2-954EA821E692}" type="parTrans">
      <dgm:prSet/>
      <dgm:spPr/>
      <dgm:t>
        <a:bodyPr/>
        <a:lstStyle/>
        <a:p>
          <a:endParaRPr lang="en-US"/>
        </a:p>
      </dgm:t>
    </dgm:pt>
    <dgm:pt modelId="{0EC85235-D9AF-4396-A8E8-606854B4EC5F}" cxnId="{206DB48C-8EA1-4756-8CC2-954EA821E692}" type="sibTrans">
      <dgm:prSet/>
      <dgm:spPr/>
      <dgm:t>
        <a:bodyPr/>
        <a:lstStyle/>
        <a:p>
          <a:endParaRPr lang="en-US"/>
        </a:p>
      </dgm:t>
    </dgm:pt>
    <dgm:pt modelId="{EB14BD71-63DD-40B3-AE50-0943022AF1A2}">
      <dgm:prSet phldrT="[Текст]" custT="1"/>
      <dgm:spPr/>
      <dgm:t>
        <a:bodyPr/>
        <a:lstStyle/>
        <a:p>
          <a:r>
            <a:rPr lang="az-Latn-AZ" sz="2400" dirty="0">
              <a:latin typeface="Footlight MT Light" panose="0204060206030A020304" pitchFamily="18" charset="0"/>
            </a:rPr>
            <a:t>İnterstisial pnevmoniya</a:t>
          </a:r>
        </a:p>
      </dgm:t>
    </dgm:pt>
    <dgm:pt modelId="{E4A6DEE5-0E30-4C9A-92FF-3D67950D16DE}" cxnId="{337C2FBD-91E6-41D8-8571-7B0083D70970}" type="parTrans">
      <dgm:prSet/>
      <dgm:spPr/>
      <dgm:t>
        <a:bodyPr/>
        <a:lstStyle/>
        <a:p>
          <a:endParaRPr lang="en-US"/>
        </a:p>
      </dgm:t>
    </dgm:pt>
    <dgm:pt modelId="{18F40133-EE44-4FE5-BE00-EAAE33DD8242}" cxnId="{337C2FBD-91E6-41D8-8571-7B0083D70970}" type="sibTrans">
      <dgm:prSet/>
      <dgm:spPr/>
      <dgm:t>
        <a:bodyPr/>
        <a:lstStyle/>
        <a:p>
          <a:endParaRPr lang="en-US"/>
        </a:p>
      </dgm:t>
    </dgm:pt>
    <dgm:pt modelId="{3A9A8DCA-6BB8-4A55-A288-69C19EA312DA}">
      <dgm:prSet phldrT="[Текст]" custT="1"/>
      <dgm:spPr/>
      <dgm:t>
        <a:bodyPr/>
        <a:lstStyle/>
        <a:p>
          <a:r>
            <a:rPr lang="az-Latn-AZ" sz="2400" dirty="0">
              <a:latin typeface="Footlight MT Light" panose="0204060206030A020304" pitchFamily="18" charset="0"/>
            </a:rPr>
            <a:t>Kəskin ensefalit</a:t>
          </a:r>
        </a:p>
      </dgm:t>
    </dgm:pt>
    <dgm:pt modelId="{06E0C0E5-1A4A-4036-B851-9B0E3631B20E}" cxnId="{7E6F70D4-45CC-4F75-B5E7-0A575CA4AAC7}" type="parTrans">
      <dgm:prSet/>
      <dgm:spPr/>
      <dgm:t>
        <a:bodyPr/>
        <a:lstStyle/>
        <a:p>
          <a:endParaRPr lang="en-US"/>
        </a:p>
      </dgm:t>
    </dgm:pt>
    <dgm:pt modelId="{183C71AC-A265-4FE9-8064-A0378452B99C}" cxnId="{7E6F70D4-45CC-4F75-B5E7-0A575CA4AAC7}" type="sibTrans">
      <dgm:prSet/>
      <dgm:spPr/>
      <dgm:t>
        <a:bodyPr/>
        <a:lstStyle/>
        <a:p>
          <a:endParaRPr lang="en-US"/>
        </a:p>
      </dgm:t>
    </dgm:pt>
    <dgm:pt modelId="{C588EFD4-E000-4FCB-87E3-C8296B27627D}">
      <dgm:prSet phldrT="[Текст]"/>
      <dgm:spPr/>
      <dgm:t>
        <a:bodyPr/>
        <a:lstStyle/>
        <a:p>
          <a:r>
            <a:rPr lang="az-Latn-AZ" dirty="0">
              <a:latin typeface="Footlight MT Light" panose="0204060206030A020304" pitchFamily="18" charset="0"/>
            </a:rPr>
            <a:t>Hərəki pozğunluqlar</a:t>
          </a:r>
        </a:p>
      </dgm:t>
    </dgm:pt>
    <dgm:pt modelId="{1C38B3F9-2EBC-4833-9526-F3E2FDADDC91}" cxnId="{289D65AB-DD96-42A7-A8E8-4BCB9B5119BB}" type="parTrans">
      <dgm:prSet/>
      <dgm:spPr/>
      <dgm:t>
        <a:bodyPr/>
        <a:lstStyle/>
        <a:p>
          <a:endParaRPr lang="en-US"/>
        </a:p>
      </dgm:t>
    </dgm:pt>
    <dgm:pt modelId="{CADEFBEE-D43E-426C-A037-76069C45BD82}" cxnId="{289D65AB-DD96-42A7-A8E8-4BCB9B5119BB}" type="sibTrans">
      <dgm:prSet/>
      <dgm:spPr/>
      <dgm:t>
        <a:bodyPr/>
        <a:lstStyle/>
        <a:p>
          <a:endParaRPr lang="en-US"/>
        </a:p>
      </dgm:t>
    </dgm:pt>
    <dgm:pt modelId="{3663B99D-B43E-4BB2-9199-611D7CBC8F59}">
      <dgm:prSet phldrT="[Текст]"/>
      <dgm:spPr/>
      <dgm:t>
        <a:bodyPr/>
        <a:lstStyle/>
        <a:p>
          <a:r>
            <a:rPr lang="az-Latn-AZ" dirty="0">
              <a:latin typeface="Footlight MT Light" panose="0204060206030A020304" pitchFamily="18" charset="0"/>
            </a:rPr>
            <a:t>Şəkərli diabet</a:t>
          </a:r>
        </a:p>
      </dgm:t>
    </dgm:pt>
    <dgm:pt modelId="{007E3A67-273C-45BA-9713-A73B0B585481}" cxnId="{E526951C-7B37-4020-AA29-FED3A098535D}" type="parTrans">
      <dgm:prSet/>
      <dgm:spPr/>
      <dgm:t>
        <a:bodyPr/>
        <a:lstStyle/>
        <a:p>
          <a:endParaRPr lang="en-US"/>
        </a:p>
      </dgm:t>
    </dgm:pt>
    <dgm:pt modelId="{1F156BD9-2A9B-4299-A93E-CE7BB913CF01}" cxnId="{E526951C-7B37-4020-AA29-FED3A098535D}" type="sibTrans">
      <dgm:prSet/>
      <dgm:spPr/>
      <dgm:t>
        <a:bodyPr/>
        <a:lstStyle/>
        <a:p>
          <a:endParaRPr lang="en-US"/>
        </a:p>
      </dgm:t>
    </dgm:pt>
    <dgm:pt modelId="{C8C97911-9111-4932-BCC2-DE1ADB33DA64}" type="pres">
      <dgm:prSet presAssocID="{A9D23032-0D2C-473A-BEF2-0D29E7623A78}" presName="diagram" presStyleCnt="0">
        <dgm:presLayoutVars>
          <dgm:chPref val="1"/>
          <dgm:dir/>
          <dgm:animOne val="branch"/>
          <dgm:animLvl val="lvl"/>
          <dgm:resizeHandles/>
        </dgm:presLayoutVars>
      </dgm:prSet>
      <dgm:spPr/>
    </dgm:pt>
    <dgm:pt modelId="{612544B2-55CB-495D-9AE6-D231A8447917}" type="pres">
      <dgm:prSet presAssocID="{98529CAA-AEBF-42E9-BC41-A3E90EB40E4E}" presName="root" presStyleCnt="0"/>
      <dgm:spPr/>
    </dgm:pt>
    <dgm:pt modelId="{6C911453-03AB-48DA-B0DC-BB9F0165E791}" type="pres">
      <dgm:prSet presAssocID="{98529CAA-AEBF-42E9-BC41-A3E90EB40E4E}" presName="rootComposite" presStyleCnt="0"/>
      <dgm:spPr/>
    </dgm:pt>
    <dgm:pt modelId="{98C44CBA-899B-4A7E-9B8B-E7F5250426B3}" type="pres">
      <dgm:prSet presAssocID="{98529CAA-AEBF-42E9-BC41-A3E90EB40E4E}" presName="rootText" presStyleLbl="node1" presStyleIdx="0" presStyleCnt="2"/>
      <dgm:spPr/>
    </dgm:pt>
    <dgm:pt modelId="{2B1B2DC9-BBD2-47AD-9F48-F842E0FA4834}" type="pres">
      <dgm:prSet presAssocID="{98529CAA-AEBF-42E9-BC41-A3E90EB40E4E}" presName="rootConnector" presStyleLbl="node1" presStyleIdx="0" presStyleCnt="2"/>
      <dgm:spPr/>
    </dgm:pt>
    <dgm:pt modelId="{319935F8-04B2-4DFB-851B-AF71A26B64F9}" type="pres">
      <dgm:prSet presAssocID="{98529CAA-AEBF-42E9-BC41-A3E90EB40E4E}" presName="childShape" presStyleCnt="0"/>
      <dgm:spPr/>
    </dgm:pt>
    <dgm:pt modelId="{21D0E8A9-BD6B-4CC9-A1F0-95B2AD4F8C57}" type="pres">
      <dgm:prSet presAssocID="{9BBB9FC5-C11F-4604-8336-1058A2B91C6A}" presName="Name13" presStyleLbl="parChTrans1D2" presStyleIdx="0" presStyleCnt="9"/>
      <dgm:spPr/>
    </dgm:pt>
    <dgm:pt modelId="{C91DD301-C690-420A-8E91-A0CDE2294F8B}" type="pres">
      <dgm:prSet presAssocID="{AB39734C-0CFE-4D12-B734-AA736F656600}" presName="childText" presStyleLbl="bgAcc1" presStyleIdx="0" presStyleCnt="9" custScaleX="166004">
        <dgm:presLayoutVars>
          <dgm:bulletEnabled val="1"/>
        </dgm:presLayoutVars>
      </dgm:prSet>
      <dgm:spPr/>
    </dgm:pt>
    <dgm:pt modelId="{D9EE03AD-9217-437E-BADF-E967E60490A7}" type="pres">
      <dgm:prSet presAssocID="{8AAF48AC-9435-4152-B915-B84A992C2A79}" presName="Name13" presStyleLbl="parChTrans1D2" presStyleIdx="1" presStyleCnt="9"/>
      <dgm:spPr/>
    </dgm:pt>
    <dgm:pt modelId="{F2D64E1D-3D7C-43DA-A763-8DAFACC9DBEC}" type="pres">
      <dgm:prSet presAssocID="{39B679C3-6BF5-447A-ACBA-6A336C03A742}" presName="childText" presStyleLbl="bgAcc1" presStyleIdx="1" presStyleCnt="9" custScaleX="167939">
        <dgm:presLayoutVars>
          <dgm:bulletEnabled val="1"/>
        </dgm:presLayoutVars>
      </dgm:prSet>
      <dgm:spPr/>
    </dgm:pt>
    <dgm:pt modelId="{7F9EECEA-86B9-406A-A32B-E7FF2B51B75F}" type="pres">
      <dgm:prSet presAssocID="{E4A6DEE5-0E30-4C9A-92FF-3D67950D16DE}" presName="Name13" presStyleLbl="parChTrans1D2" presStyleIdx="2" presStyleCnt="9"/>
      <dgm:spPr/>
    </dgm:pt>
    <dgm:pt modelId="{E60EBD54-31DF-4C28-9F23-187C920AFE19}" type="pres">
      <dgm:prSet presAssocID="{EB14BD71-63DD-40B3-AE50-0943022AF1A2}" presName="childText" presStyleLbl="bgAcc1" presStyleIdx="2" presStyleCnt="9" custScaleX="170234">
        <dgm:presLayoutVars>
          <dgm:bulletEnabled val="1"/>
        </dgm:presLayoutVars>
      </dgm:prSet>
      <dgm:spPr/>
    </dgm:pt>
    <dgm:pt modelId="{087C9C22-8821-46BC-BB96-0FBC4E787E0E}" type="pres">
      <dgm:prSet presAssocID="{0F7B1159-8D97-439C-A6B5-B219DC484DA9}" presName="Name13" presStyleLbl="parChTrans1D2" presStyleIdx="3" presStyleCnt="9"/>
      <dgm:spPr/>
    </dgm:pt>
    <dgm:pt modelId="{026D8464-8FFC-418E-B1B2-6007AB04B6D4}" type="pres">
      <dgm:prSet presAssocID="{42A1141E-D40B-4F7B-B571-E6BFF2587E77}" presName="childText" presStyleLbl="bgAcc1" presStyleIdx="3" presStyleCnt="9" custScaleX="167729">
        <dgm:presLayoutVars>
          <dgm:bulletEnabled val="1"/>
        </dgm:presLayoutVars>
      </dgm:prSet>
      <dgm:spPr/>
    </dgm:pt>
    <dgm:pt modelId="{6C3C4D4D-E537-49D8-8C04-D66A6F602FCB}" type="pres">
      <dgm:prSet presAssocID="{06E0C0E5-1A4A-4036-B851-9B0E3631B20E}" presName="Name13" presStyleLbl="parChTrans1D2" presStyleIdx="4" presStyleCnt="9"/>
      <dgm:spPr/>
    </dgm:pt>
    <dgm:pt modelId="{C3FE245D-B64E-4AEC-8940-69C0FAF0EAD8}" type="pres">
      <dgm:prSet presAssocID="{3A9A8DCA-6BB8-4A55-A288-69C19EA312DA}" presName="childText" presStyleLbl="bgAcc1" presStyleIdx="4" presStyleCnt="9" custScaleX="172176">
        <dgm:presLayoutVars>
          <dgm:bulletEnabled val="1"/>
        </dgm:presLayoutVars>
      </dgm:prSet>
      <dgm:spPr/>
    </dgm:pt>
    <dgm:pt modelId="{62AAC9E0-CE77-49C5-AD13-8B8DC267F01E}" type="pres">
      <dgm:prSet presAssocID="{7D8B34E0-BABF-4ADD-8838-7333F16A7221}" presName="root" presStyleCnt="0"/>
      <dgm:spPr/>
    </dgm:pt>
    <dgm:pt modelId="{BF0EFEC1-E8EC-4B73-AD81-7779438EE263}" type="pres">
      <dgm:prSet presAssocID="{7D8B34E0-BABF-4ADD-8838-7333F16A7221}" presName="rootComposite" presStyleCnt="0"/>
      <dgm:spPr/>
    </dgm:pt>
    <dgm:pt modelId="{BCDE1F3C-B1E4-4A6E-9773-2052EFB62927}" type="pres">
      <dgm:prSet presAssocID="{7D8B34E0-BABF-4ADD-8838-7333F16A7221}" presName="rootText" presStyleLbl="node1" presStyleIdx="1" presStyleCnt="2"/>
      <dgm:spPr/>
    </dgm:pt>
    <dgm:pt modelId="{14439583-439E-4503-B5FA-DABC62B74240}" type="pres">
      <dgm:prSet presAssocID="{7D8B34E0-BABF-4ADD-8838-7333F16A7221}" presName="rootConnector" presStyleLbl="node1" presStyleIdx="1" presStyleCnt="2"/>
      <dgm:spPr/>
    </dgm:pt>
    <dgm:pt modelId="{948F58E5-C883-4E74-A6CE-1CC97F4FA50A}" type="pres">
      <dgm:prSet presAssocID="{7D8B34E0-BABF-4ADD-8838-7333F16A7221}" presName="childShape" presStyleCnt="0"/>
      <dgm:spPr/>
    </dgm:pt>
    <dgm:pt modelId="{C131F2D9-2DC3-4025-B6FF-DCC1A6F1F81E}" type="pres">
      <dgm:prSet presAssocID="{1C7B8F13-460A-4A67-B3B3-9A96AEC20924}" presName="Name13" presStyleLbl="parChTrans1D2" presStyleIdx="5" presStyleCnt="9"/>
      <dgm:spPr/>
    </dgm:pt>
    <dgm:pt modelId="{8FA94188-496F-4ADF-8DE8-E28144E1E80D}" type="pres">
      <dgm:prSet presAssocID="{FDF5B573-D45C-4F89-8F12-4A1446F97B66}" presName="childText" presStyleLbl="bgAcc1" presStyleIdx="5" presStyleCnt="9" custScaleX="150786">
        <dgm:presLayoutVars>
          <dgm:bulletEnabled val="1"/>
        </dgm:presLayoutVars>
      </dgm:prSet>
      <dgm:spPr/>
    </dgm:pt>
    <dgm:pt modelId="{45E2869B-F9F3-4035-9D76-43B3C880734F}" type="pres">
      <dgm:prSet presAssocID="{F12FEB21-622C-4874-B799-396807BA2D3F}" presName="Name13" presStyleLbl="parChTrans1D2" presStyleIdx="6" presStyleCnt="9"/>
      <dgm:spPr/>
    </dgm:pt>
    <dgm:pt modelId="{55A0C18E-541E-4452-B6E2-7DA6DBAAABDE}" type="pres">
      <dgm:prSet presAssocID="{3EE96B0F-05EE-4F64-99A2-B2D429256FCD}" presName="childText" presStyleLbl="bgAcc1" presStyleIdx="6" presStyleCnt="9" custScaleX="148850">
        <dgm:presLayoutVars>
          <dgm:bulletEnabled val="1"/>
        </dgm:presLayoutVars>
      </dgm:prSet>
      <dgm:spPr/>
    </dgm:pt>
    <dgm:pt modelId="{4AE4CF81-00DF-40D5-99F1-36BFFC33B633}" type="pres">
      <dgm:prSet presAssocID="{1C38B3F9-2EBC-4833-9526-F3E2FDADDC91}" presName="Name13" presStyleLbl="parChTrans1D2" presStyleIdx="7" presStyleCnt="9"/>
      <dgm:spPr/>
    </dgm:pt>
    <dgm:pt modelId="{A888FF40-8585-42F1-A655-A5379666F7E4}" type="pres">
      <dgm:prSet presAssocID="{C588EFD4-E000-4FCB-87E3-C8296B27627D}" presName="childText" presStyleLbl="bgAcc1" presStyleIdx="7" presStyleCnt="9" custScaleX="148850">
        <dgm:presLayoutVars>
          <dgm:bulletEnabled val="1"/>
        </dgm:presLayoutVars>
      </dgm:prSet>
      <dgm:spPr/>
    </dgm:pt>
    <dgm:pt modelId="{91ADD0A4-D204-446F-BD3D-57A573A7063A}" type="pres">
      <dgm:prSet presAssocID="{007E3A67-273C-45BA-9713-A73B0B585481}" presName="Name13" presStyleLbl="parChTrans1D2" presStyleIdx="8" presStyleCnt="9"/>
      <dgm:spPr/>
    </dgm:pt>
    <dgm:pt modelId="{720A0B6E-A449-485B-B295-11108D82A869}" type="pres">
      <dgm:prSet presAssocID="{3663B99D-B43E-4BB2-9199-611D7CBC8F59}" presName="childText" presStyleLbl="bgAcc1" presStyleIdx="8" presStyleCnt="9" custScaleX="152721">
        <dgm:presLayoutVars>
          <dgm:bulletEnabled val="1"/>
        </dgm:presLayoutVars>
      </dgm:prSet>
      <dgm:spPr/>
    </dgm:pt>
  </dgm:ptLst>
  <dgm:cxnLst>
    <dgm:cxn modelId="{1C6FF602-B7F8-4402-AC87-083B92D37D03}" type="presOf" srcId="{007E3A67-273C-45BA-9713-A73B0B585481}" destId="{91ADD0A4-D204-446F-BD3D-57A573A7063A}" srcOrd="0" destOrd="0" presId="urn:microsoft.com/office/officeart/2005/8/layout/hierarchy3"/>
    <dgm:cxn modelId="{A7F1EB07-C038-49FC-84C7-D1D4F54C0AF8}" type="presOf" srcId="{F12FEB21-622C-4874-B799-396807BA2D3F}" destId="{45E2869B-F9F3-4035-9D76-43B3C880734F}" srcOrd="0" destOrd="0" presId="urn:microsoft.com/office/officeart/2005/8/layout/hierarchy3"/>
    <dgm:cxn modelId="{85427B0A-FB3D-4597-A026-C99270BB54C7}" type="presOf" srcId="{AB39734C-0CFE-4D12-B734-AA736F656600}" destId="{C91DD301-C690-420A-8E91-A0CDE2294F8B}" srcOrd="0" destOrd="0" presId="urn:microsoft.com/office/officeart/2005/8/layout/hierarchy3"/>
    <dgm:cxn modelId="{52035014-49E8-4D4C-858F-C72804AE417B}" type="presOf" srcId="{1C7B8F13-460A-4A67-B3B3-9A96AEC20924}" destId="{C131F2D9-2DC3-4025-B6FF-DCC1A6F1F81E}" srcOrd="0" destOrd="0" presId="urn:microsoft.com/office/officeart/2005/8/layout/hierarchy3"/>
    <dgm:cxn modelId="{E526951C-7B37-4020-AA29-FED3A098535D}" srcId="{7D8B34E0-BABF-4ADD-8838-7333F16A7221}" destId="{3663B99D-B43E-4BB2-9199-611D7CBC8F59}" srcOrd="3" destOrd="0" parTransId="{007E3A67-273C-45BA-9713-A73B0B585481}" sibTransId="{1F156BD9-2A9B-4299-A93E-CE7BB913CF01}"/>
    <dgm:cxn modelId="{8EE56122-B543-4131-AD14-1244E9364469}" type="presOf" srcId="{FDF5B573-D45C-4F89-8F12-4A1446F97B66}" destId="{8FA94188-496F-4ADF-8DE8-E28144E1E80D}" srcOrd="0" destOrd="0" presId="urn:microsoft.com/office/officeart/2005/8/layout/hierarchy3"/>
    <dgm:cxn modelId="{2605F427-AFDB-4CBB-9423-A1A3A2F7BD4C}" srcId="{A9D23032-0D2C-473A-BEF2-0D29E7623A78}" destId="{7D8B34E0-BABF-4ADD-8838-7333F16A7221}" srcOrd="1" destOrd="0" parTransId="{71FF719E-67A2-4CA7-AB6B-088F5481CBE5}" sibTransId="{CA3ADA10-9EE1-45B1-8A79-D3F979701A11}"/>
    <dgm:cxn modelId="{5301F82A-E74F-4D54-9B10-F06FECCB6F7C}" type="presOf" srcId="{3A9A8DCA-6BB8-4A55-A288-69C19EA312DA}" destId="{C3FE245D-B64E-4AEC-8940-69C0FAF0EAD8}" srcOrd="0" destOrd="0" presId="urn:microsoft.com/office/officeart/2005/8/layout/hierarchy3"/>
    <dgm:cxn modelId="{03D30F30-47F4-413A-A987-247BA10E8D87}" type="presOf" srcId="{39B679C3-6BF5-447A-ACBA-6A336C03A742}" destId="{F2D64E1D-3D7C-43DA-A763-8DAFACC9DBEC}" srcOrd="0" destOrd="0" presId="urn:microsoft.com/office/officeart/2005/8/layout/hierarchy3"/>
    <dgm:cxn modelId="{DBA71632-8278-40D6-94B3-955C6ED06BBE}" type="presOf" srcId="{0F7B1159-8D97-439C-A6B5-B219DC484DA9}" destId="{087C9C22-8821-46BC-BB96-0FBC4E787E0E}" srcOrd="0" destOrd="0" presId="urn:microsoft.com/office/officeart/2005/8/layout/hierarchy3"/>
    <dgm:cxn modelId="{CEA52E35-267C-4208-BDA3-61CB48644D60}" srcId="{A9D23032-0D2C-473A-BEF2-0D29E7623A78}" destId="{98529CAA-AEBF-42E9-BC41-A3E90EB40E4E}" srcOrd="0" destOrd="0" parTransId="{C0A22B0D-6D0D-41ED-A021-F37AFC65D61B}" sibTransId="{2C38AB05-9163-4CA2-B523-B207F3B735E5}"/>
    <dgm:cxn modelId="{D71A873F-7AA6-4D00-B882-92377AAB471A}" type="presOf" srcId="{C588EFD4-E000-4FCB-87E3-C8296B27627D}" destId="{A888FF40-8585-42F1-A655-A5379666F7E4}" srcOrd="0" destOrd="0" presId="urn:microsoft.com/office/officeart/2005/8/layout/hierarchy3"/>
    <dgm:cxn modelId="{E22B8E5B-CDED-49CE-864C-1D91CF9A8F40}" type="presOf" srcId="{3663B99D-B43E-4BB2-9199-611D7CBC8F59}" destId="{720A0B6E-A449-485B-B295-11108D82A869}" srcOrd="0" destOrd="0" presId="urn:microsoft.com/office/officeart/2005/8/layout/hierarchy3"/>
    <dgm:cxn modelId="{284A305E-9407-44CA-85A8-1BC85368E94B}" type="presOf" srcId="{06E0C0E5-1A4A-4036-B851-9B0E3631B20E}" destId="{6C3C4D4D-E537-49D8-8C04-D66A6F602FCB}" srcOrd="0" destOrd="0" presId="urn:microsoft.com/office/officeart/2005/8/layout/hierarchy3"/>
    <dgm:cxn modelId="{74C9575E-EA56-44F9-B858-EEEB73D91CCF}" srcId="{7D8B34E0-BABF-4ADD-8838-7333F16A7221}" destId="{3EE96B0F-05EE-4F64-99A2-B2D429256FCD}" srcOrd="1" destOrd="0" parTransId="{F12FEB21-622C-4874-B799-396807BA2D3F}" sibTransId="{0BFDC5A4-044A-48B9-BA2D-E929EC890FB3}"/>
    <dgm:cxn modelId="{39CD804A-E475-4422-A9A7-58FD48C6A887}" srcId="{7D8B34E0-BABF-4ADD-8838-7333F16A7221}" destId="{FDF5B573-D45C-4F89-8F12-4A1446F97B66}" srcOrd="0" destOrd="0" parTransId="{1C7B8F13-460A-4A67-B3B3-9A96AEC20924}" sibTransId="{E8AFD5B5-4D46-417D-9C75-CABF78087D10}"/>
    <dgm:cxn modelId="{AAFDB84A-0B18-46A5-9871-3576FAA4BC52}" type="presOf" srcId="{42A1141E-D40B-4F7B-B571-E6BFF2587E77}" destId="{026D8464-8FFC-418E-B1B2-6007AB04B6D4}" srcOrd="0" destOrd="0" presId="urn:microsoft.com/office/officeart/2005/8/layout/hierarchy3"/>
    <dgm:cxn modelId="{6333686C-C52B-475D-8DBA-475E84A5B193}" type="presOf" srcId="{E4A6DEE5-0E30-4C9A-92FF-3D67950D16DE}" destId="{7F9EECEA-86B9-406A-A32B-E7FF2B51B75F}" srcOrd="0" destOrd="0" presId="urn:microsoft.com/office/officeart/2005/8/layout/hierarchy3"/>
    <dgm:cxn modelId="{F91BDB4D-A820-42D8-B642-A166B8B53EAB}" type="presOf" srcId="{7D8B34E0-BABF-4ADD-8838-7333F16A7221}" destId="{14439583-439E-4503-B5FA-DABC62B74240}" srcOrd="1" destOrd="0" presId="urn:microsoft.com/office/officeart/2005/8/layout/hierarchy3"/>
    <dgm:cxn modelId="{5FAB9578-CEA3-4516-AF8E-38125BB95D1F}" type="presOf" srcId="{A9D23032-0D2C-473A-BEF2-0D29E7623A78}" destId="{C8C97911-9111-4932-BCC2-DE1ADB33DA64}" srcOrd="0" destOrd="0" presId="urn:microsoft.com/office/officeart/2005/8/layout/hierarchy3"/>
    <dgm:cxn modelId="{2EC4A37D-F7CC-4957-A28B-BF096B02B675}" srcId="{98529CAA-AEBF-42E9-BC41-A3E90EB40E4E}" destId="{42A1141E-D40B-4F7B-B571-E6BFF2587E77}" srcOrd="3" destOrd="0" parTransId="{0F7B1159-8D97-439C-A6B5-B219DC484DA9}" sibTransId="{1C0C886E-DC41-4446-962B-97A9C0CE226D}"/>
    <dgm:cxn modelId="{3E374089-31FA-42C3-9973-B1739B88B97E}" srcId="{98529CAA-AEBF-42E9-BC41-A3E90EB40E4E}" destId="{AB39734C-0CFE-4D12-B734-AA736F656600}" srcOrd="0" destOrd="0" parTransId="{9BBB9FC5-C11F-4604-8336-1058A2B91C6A}" sibTransId="{2504F977-A469-4106-B0A2-1850811BF129}"/>
    <dgm:cxn modelId="{206DB48C-8EA1-4756-8CC2-954EA821E692}" srcId="{98529CAA-AEBF-42E9-BC41-A3E90EB40E4E}" destId="{39B679C3-6BF5-447A-ACBA-6A336C03A742}" srcOrd="1" destOrd="0" parTransId="{8AAF48AC-9435-4152-B915-B84A992C2A79}" sibTransId="{0EC85235-D9AF-4396-A8E8-606854B4EC5F}"/>
    <dgm:cxn modelId="{587FD493-879B-4FA1-9490-0D035A0AEA31}" type="presOf" srcId="{3EE96B0F-05EE-4F64-99A2-B2D429256FCD}" destId="{55A0C18E-541E-4452-B6E2-7DA6DBAAABDE}" srcOrd="0" destOrd="0" presId="urn:microsoft.com/office/officeart/2005/8/layout/hierarchy3"/>
    <dgm:cxn modelId="{FF3E699C-B6B1-4210-B8CF-CF6CE5936EDC}" type="presOf" srcId="{98529CAA-AEBF-42E9-BC41-A3E90EB40E4E}" destId="{2B1B2DC9-BBD2-47AD-9F48-F842E0FA4834}" srcOrd="1" destOrd="0" presId="urn:microsoft.com/office/officeart/2005/8/layout/hierarchy3"/>
    <dgm:cxn modelId="{289D65AB-DD96-42A7-A8E8-4BCB9B5119BB}" srcId="{7D8B34E0-BABF-4ADD-8838-7333F16A7221}" destId="{C588EFD4-E000-4FCB-87E3-C8296B27627D}" srcOrd="2" destOrd="0" parTransId="{1C38B3F9-2EBC-4833-9526-F3E2FDADDC91}" sibTransId="{CADEFBEE-D43E-426C-A037-76069C45BD82}"/>
    <dgm:cxn modelId="{71650DBA-16AD-4CDC-A954-0EFE01D2EAE4}" type="presOf" srcId="{7D8B34E0-BABF-4ADD-8838-7333F16A7221}" destId="{BCDE1F3C-B1E4-4A6E-9773-2052EFB62927}" srcOrd="0" destOrd="0" presId="urn:microsoft.com/office/officeart/2005/8/layout/hierarchy3"/>
    <dgm:cxn modelId="{337C2FBD-91E6-41D8-8571-7B0083D70970}" srcId="{98529CAA-AEBF-42E9-BC41-A3E90EB40E4E}" destId="{EB14BD71-63DD-40B3-AE50-0943022AF1A2}" srcOrd="2" destOrd="0" parTransId="{E4A6DEE5-0E30-4C9A-92FF-3D67950D16DE}" sibTransId="{18F40133-EE44-4FE5-BE00-EAAE33DD8242}"/>
    <dgm:cxn modelId="{654319D3-1E39-4DEF-993D-76C3E168C3C3}" type="presOf" srcId="{98529CAA-AEBF-42E9-BC41-A3E90EB40E4E}" destId="{98C44CBA-899B-4A7E-9B8B-E7F5250426B3}" srcOrd="0" destOrd="0" presId="urn:microsoft.com/office/officeart/2005/8/layout/hierarchy3"/>
    <dgm:cxn modelId="{7E6F70D4-45CC-4F75-B5E7-0A575CA4AAC7}" srcId="{98529CAA-AEBF-42E9-BC41-A3E90EB40E4E}" destId="{3A9A8DCA-6BB8-4A55-A288-69C19EA312DA}" srcOrd="4" destOrd="0" parTransId="{06E0C0E5-1A4A-4036-B851-9B0E3631B20E}" sibTransId="{183C71AC-A265-4FE9-8064-A0378452B99C}"/>
    <dgm:cxn modelId="{EC2BB2D4-E8B5-4029-AA80-389407C14DC1}" type="presOf" srcId="{9BBB9FC5-C11F-4604-8336-1058A2B91C6A}" destId="{21D0E8A9-BD6B-4CC9-A1F0-95B2AD4F8C57}" srcOrd="0" destOrd="0" presId="urn:microsoft.com/office/officeart/2005/8/layout/hierarchy3"/>
    <dgm:cxn modelId="{88EB07E0-C748-4FF1-8184-3ACE91E28C29}" type="presOf" srcId="{EB14BD71-63DD-40B3-AE50-0943022AF1A2}" destId="{E60EBD54-31DF-4C28-9F23-187C920AFE19}" srcOrd="0" destOrd="0" presId="urn:microsoft.com/office/officeart/2005/8/layout/hierarchy3"/>
    <dgm:cxn modelId="{C2CBFEF3-13FE-45BA-8DEC-8376E13A7EAC}" type="presOf" srcId="{8AAF48AC-9435-4152-B915-B84A992C2A79}" destId="{D9EE03AD-9217-437E-BADF-E967E60490A7}" srcOrd="0" destOrd="0" presId="urn:microsoft.com/office/officeart/2005/8/layout/hierarchy3"/>
    <dgm:cxn modelId="{4A9C04F4-8E53-47BB-9EF1-B28B3EFC4205}" type="presOf" srcId="{1C38B3F9-2EBC-4833-9526-F3E2FDADDC91}" destId="{4AE4CF81-00DF-40D5-99F1-36BFFC33B633}" srcOrd="0" destOrd="0" presId="urn:microsoft.com/office/officeart/2005/8/layout/hierarchy3"/>
    <dgm:cxn modelId="{72622D65-2D29-475A-99EA-2FCB4CC3640D}" type="presParOf" srcId="{C8C97911-9111-4932-BCC2-DE1ADB33DA64}" destId="{612544B2-55CB-495D-9AE6-D231A8447917}" srcOrd="0" destOrd="0" presId="urn:microsoft.com/office/officeart/2005/8/layout/hierarchy3"/>
    <dgm:cxn modelId="{6539D5EE-314F-4B29-8141-9E3C11C35BD2}" type="presParOf" srcId="{612544B2-55CB-495D-9AE6-D231A8447917}" destId="{6C911453-03AB-48DA-B0DC-BB9F0165E791}" srcOrd="0" destOrd="0" presId="urn:microsoft.com/office/officeart/2005/8/layout/hierarchy3"/>
    <dgm:cxn modelId="{76B1A04F-694D-445A-88B6-E5018318ABF3}" type="presParOf" srcId="{6C911453-03AB-48DA-B0DC-BB9F0165E791}" destId="{98C44CBA-899B-4A7E-9B8B-E7F5250426B3}" srcOrd="0" destOrd="0" presId="urn:microsoft.com/office/officeart/2005/8/layout/hierarchy3"/>
    <dgm:cxn modelId="{B6FA58C8-A418-4CCA-B870-B3972E8E8DE6}" type="presParOf" srcId="{6C911453-03AB-48DA-B0DC-BB9F0165E791}" destId="{2B1B2DC9-BBD2-47AD-9F48-F842E0FA4834}" srcOrd="1" destOrd="0" presId="urn:microsoft.com/office/officeart/2005/8/layout/hierarchy3"/>
    <dgm:cxn modelId="{2873A852-0DAE-4372-88A3-2B0D87DF35E7}" type="presParOf" srcId="{612544B2-55CB-495D-9AE6-D231A8447917}" destId="{319935F8-04B2-4DFB-851B-AF71A26B64F9}" srcOrd="1" destOrd="0" presId="urn:microsoft.com/office/officeart/2005/8/layout/hierarchy3"/>
    <dgm:cxn modelId="{C6E3A1B7-87B6-455D-991F-B8FB7D787332}" type="presParOf" srcId="{319935F8-04B2-4DFB-851B-AF71A26B64F9}" destId="{21D0E8A9-BD6B-4CC9-A1F0-95B2AD4F8C57}" srcOrd="0" destOrd="0" presId="urn:microsoft.com/office/officeart/2005/8/layout/hierarchy3"/>
    <dgm:cxn modelId="{064FEA05-8D4D-4ACE-8DDC-D26978496AA0}" type="presParOf" srcId="{319935F8-04B2-4DFB-851B-AF71A26B64F9}" destId="{C91DD301-C690-420A-8E91-A0CDE2294F8B}" srcOrd="1" destOrd="0" presId="urn:microsoft.com/office/officeart/2005/8/layout/hierarchy3"/>
    <dgm:cxn modelId="{AB693492-C478-4959-B8F8-1B3882C210EC}" type="presParOf" srcId="{319935F8-04B2-4DFB-851B-AF71A26B64F9}" destId="{D9EE03AD-9217-437E-BADF-E967E60490A7}" srcOrd="2" destOrd="0" presId="urn:microsoft.com/office/officeart/2005/8/layout/hierarchy3"/>
    <dgm:cxn modelId="{5349515F-8212-4F04-84A4-E5CEFC338ED9}" type="presParOf" srcId="{319935F8-04B2-4DFB-851B-AF71A26B64F9}" destId="{F2D64E1D-3D7C-43DA-A763-8DAFACC9DBEC}" srcOrd="3" destOrd="0" presId="urn:microsoft.com/office/officeart/2005/8/layout/hierarchy3"/>
    <dgm:cxn modelId="{B948CC06-09F7-407C-A98F-DD3334CDC81B}" type="presParOf" srcId="{319935F8-04B2-4DFB-851B-AF71A26B64F9}" destId="{7F9EECEA-86B9-406A-A32B-E7FF2B51B75F}" srcOrd="4" destOrd="0" presId="urn:microsoft.com/office/officeart/2005/8/layout/hierarchy3"/>
    <dgm:cxn modelId="{416334C9-646D-4CE9-B2E7-4B8E770DA5F1}" type="presParOf" srcId="{319935F8-04B2-4DFB-851B-AF71A26B64F9}" destId="{E60EBD54-31DF-4C28-9F23-187C920AFE19}" srcOrd="5" destOrd="0" presId="urn:microsoft.com/office/officeart/2005/8/layout/hierarchy3"/>
    <dgm:cxn modelId="{47DA1D01-9687-4581-90C9-434256D79270}" type="presParOf" srcId="{319935F8-04B2-4DFB-851B-AF71A26B64F9}" destId="{087C9C22-8821-46BC-BB96-0FBC4E787E0E}" srcOrd="6" destOrd="0" presId="urn:microsoft.com/office/officeart/2005/8/layout/hierarchy3"/>
    <dgm:cxn modelId="{DE5A6B58-AAEB-4D13-A667-2F16B9498E72}" type="presParOf" srcId="{319935F8-04B2-4DFB-851B-AF71A26B64F9}" destId="{026D8464-8FFC-418E-B1B2-6007AB04B6D4}" srcOrd="7" destOrd="0" presId="urn:microsoft.com/office/officeart/2005/8/layout/hierarchy3"/>
    <dgm:cxn modelId="{F400FE95-1D71-4A82-8F4E-6A55F07AF788}" type="presParOf" srcId="{319935F8-04B2-4DFB-851B-AF71A26B64F9}" destId="{6C3C4D4D-E537-49D8-8C04-D66A6F602FCB}" srcOrd="8" destOrd="0" presId="urn:microsoft.com/office/officeart/2005/8/layout/hierarchy3"/>
    <dgm:cxn modelId="{1DDD3307-7710-49CB-B506-1C9A7A6FBFF3}" type="presParOf" srcId="{319935F8-04B2-4DFB-851B-AF71A26B64F9}" destId="{C3FE245D-B64E-4AEC-8940-69C0FAF0EAD8}" srcOrd="9" destOrd="0" presId="urn:microsoft.com/office/officeart/2005/8/layout/hierarchy3"/>
    <dgm:cxn modelId="{8E25B008-E56F-4F0B-AC7C-775F66324773}" type="presParOf" srcId="{C8C97911-9111-4932-BCC2-DE1ADB33DA64}" destId="{62AAC9E0-CE77-49C5-AD13-8B8DC267F01E}" srcOrd="1" destOrd="0" presId="urn:microsoft.com/office/officeart/2005/8/layout/hierarchy3"/>
    <dgm:cxn modelId="{6BF5EB4C-927B-4996-B964-1EDF32D31A64}" type="presParOf" srcId="{62AAC9E0-CE77-49C5-AD13-8B8DC267F01E}" destId="{BF0EFEC1-E8EC-4B73-AD81-7779438EE263}" srcOrd="0" destOrd="0" presId="urn:microsoft.com/office/officeart/2005/8/layout/hierarchy3"/>
    <dgm:cxn modelId="{0ED93B12-30F6-4311-9B62-229442731342}" type="presParOf" srcId="{BF0EFEC1-E8EC-4B73-AD81-7779438EE263}" destId="{BCDE1F3C-B1E4-4A6E-9773-2052EFB62927}" srcOrd="0" destOrd="0" presId="urn:microsoft.com/office/officeart/2005/8/layout/hierarchy3"/>
    <dgm:cxn modelId="{4E823218-562B-4523-B8E0-5BD834278907}" type="presParOf" srcId="{BF0EFEC1-E8EC-4B73-AD81-7779438EE263}" destId="{14439583-439E-4503-B5FA-DABC62B74240}" srcOrd="1" destOrd="0" presId="urn:microsoft.com/office/officeart/2005/8/layout/hierarchy3"/>
    <dgm:cxn modelId="{9FA40887-F4C2-4990-82BF-BB54167529DE}" type="presParOf" srcId="{62AAC9E0-CE77-49C5-AD13-8B8DC267F01E}" destId="{948F58E5-C883-4E74-A6CE-1CC97F4FA50A}" srcOrd="1" destOrd="0" presId="urn:microsoft.com/office/officeart/2005/8/layout/hierarchy3"/>
    <dgm:cxn modelId="{34A34856-E2CC-47BE-B7DA-6BDA45CFB4C6}" type="presParOf" srcId="{948F58E5-C883-4E74-A6CE-1CC97F4FA50A}" destId="{C131F2D9-2DC3-4025-B6FF-DCC1A6F1F81E}" srcOrd="0" destOrd="0" presId="urn:microsoft.com/office/officeart/2005/8/layout/hierarchy3"/>
    <dgm:cxn modelId="{D77BF280-1D24-4307-9DF6-07CCE38F5E1D}" type="presParOf" srcId="{948F58E5-C883-4E74-A6CE-1CC97F4FA50A}" destId="{8FA94188-496F-4ADF-8DE8-E28144E1E80D}" srcOrd="1" destOrd="0" presId="urn:microsoft.com/office/officeart/2005/8/layout/hierarchy3"/>
    <dgm:cxn modelId="{89096F38-D40D-4BD1-BCF7-27938B9BFA4C}" type="presParOf" srcId="{948F58E5-C883-4E74-A6CE-1CC97F4FA50A}" destId="{45E2869B-F9F3-4035-9D76-43B3C880734F}" srcOrd="2" destOrd="0" presId="urn:microsoft.com/office/officeart/2005/8/layout/hierarchy3"/>
    <dgm:cxn modelId="{81129B88-602A-4352-96B3-3B6F79A6ED10}" type="presParOf" srcId="{948F58E5-C883-4E74-A6CE-1CC97F4FA50A}" destId="{55A0C18E-541E-4452-B6E2-7DA6DBAAABDE}" srcOrd="3" destOrd="0" presId="urn:microsoft.com/office/officeart/2005/8/layout/hierarchy3"/>
    <dgm:cxn modelId="{D627C430-D0CE-4436-BD86-889CB9B2AF4C}" type="presParOf" srcId="{948F58E5-C883-4E74-A6CE-1CC97F4FA50A}" destId="{4AE4CF81-00DF-40D5-99F1-36BFFC33B633}" srcOrd="4" destOrd="0" presId="urn:microsoft.com/office/officeart/2005/8/layout/hierarchy3"/>
    <dgm:cxn modelId="{76CFE465-E9C8-4A94-9375-46FF0926AB7F}" type="presParOf" srcId="{948F58E5-C883-4E74-A6CE-1CC97F4FA50A}" destId="{A888FF40-8585-42F1-A655-A5379666F7E4}" srcOrd="5" destOrd="0" presId="urn:microsoft.com/office/officeart/2005/8/layout/hierarchy3"/>
    <dgm:cxn modelId="{BF6A7C24-2E8C-4F2A-A646-6A1E07DFEFD9}" type="presParOf" srcId="{948F58E5-C883-4E74-A6CE-1CC97F4FA50A}" destId="{91ADD0A4-D204-446F-BD3D-57A573A7063A}" srcOrd="6" destOrd="0" presId="urn:microsoft.com/office/officeart/2005/8/layout/hierarchy3"/>
    <dgm:cxn modelId="{E1F25AFA-C028-4773-BDC4-D603A3AEDF4B}" type="presParOf" srcId="{948F58E5-C883-4E74-A6CE-1CC97F4FA50A}" destId="{720A0B6E-A449-485B-B295-11108D82A869}" srcOrd="7"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937A65-25DF-4B75-B305-5C0A0D9D461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EEE6CBC-9851-4787-BB19-F6CECDBFDBCD}">
      <dgm:prSet phldrT="[Текст]" custT="1"/>
      <dgm:spPr/>
      <dgm:t>
        <a:bodyPr/>
        <a:lstStyle/>
        <a:p>
          <a:r>
            <a:rPr lang="en-US" sz="2800" dirty="0" err="1">
              <a:latin typeface="Footlight MT Light" panose="0204060206030A020304" pitchFamily="18" charset="0"/>
            </a:rPr>
            <a:t>Rubeolyar</a:t>
          </a:r>
          <a:r>
            <a:rPr lang="en-US" sz="2800" dirty="0">
              <a:latin typeface="Footlight MT Light" panose="0204060206030A020304" pitchFamily="18" charset="0"/>
            </a:rPr>
            <a:t> </a:t>
          </a:r>
          <a:r>
            <a:rPr lang="en-US" sz="2800" dirty="0" err="1">
              <a:latin typeface="Footlight MT Light" panose="0204060206030A020304" pitchFamily="18" charset="0"/>
            </a:rPr>
            <a:t>embriopatiya</a:t>
          </a:r>
          <a:endParaRPr lang="en-US" sz="2800" dirty="0">
            <a:latin typeface="Footlight MT Light" panose="0204060206030A020304" pitchFamily="18" charset="0"/>
          </a:endParaRPr>
        </a:p>
      </dgm:t>
    </dgm:pt>
    <dgm:pt modelId="{BD2B0752-7BEE-44AC-B2F7-4933FFB14D79}" cxnId="{EF1ECDCE-697A-483A-A51F-000E8332806E}" type="parTrans">
      <dgm:prSet/>
      <dgm:spPr/>
      <dgm:t>
        <a:bodyPr/>
        <a:lstStyle/>
        <a:p>
          <a:endParaRPr lang="en-US"/>
        </a:p>
      </dgm:t>
    </dgm:pt>
    <dgm:pt modelId="{714F81D7-2B4E-40B1-AD10-02807596E166}" cxnId="{EF1ECDCE-697A-483A-A51F-000E8332806E}" type="sibTrans">
      <dgm:prSet/>
      <dgm:spPr/>
      <dgm:t>
        <a:bodyPr/>
        <a:lstStyle/>
        <a:p>
          <a:endParaRPr lang="en-US"/>
        </a:p>
      </dgm:t>
    </dgm:pt>
    <dgm:pt modelId="{32711759-B4C5-4E8F-AE75-FF91B5D6A2F1}">
      <dgm:prSet phldrT="[Текст]"/>
      <dgm:spPr/>
      <dgm:t>
        <a:bodyPr/>
        <a:lstStyle/>
        <a:p>
          <a:r>
            <a:rPr lang="en-US" dirty="0" err="1">
              <a:latin typeface="Footlight MT Light" panose="0204060206030A020304" pitchFamily="18" charset="0"/>
            </a:rPr>
            <a:t>Hamiləliyin</a:t>
          </a:r>
          <a:r>
            <a:rPr lang="en-US" dirty="0">
              <a:latin typeface="Footlight MT Light" panose="0204060206030A020304" pitchFamily="18" charset="0"/>
            </a:rPr>
            <a:t> I </a:t>
          </a:r>
          <a:r>
            <a:rPr lang="en-US" dirty="0" err="1">
              <a:latin typeface="Footlight MT Light" panose="0204060206030A020304" pitchFamily="18" charset="0"/>
            </a:rPr>
            <a:t>trimestr</a:t>
          </a:r>
          <a:r>
            <a:rPr lang="az-Latn-AZ" dirty="0">
              <a:latin typeface="Footlight MT Light" panose="0204060206030A020304" pitchFamily="18" charset="0"/>
            </a:rPr>
            <a:t>ı</a:t>
          </a:r>
          <a:r>
            <a:rPr lang="en-US" dirty="0" err="1">
              <a:latin typeface="Footlight MT Light" panose="0204060206030A020304" pitchFamily="18" charset="0"/>
            </a:rPr>
            <a:t>nda</a:t>
          </a:r>
          <a:r>
            <a:rPr lang="en-US" dirty="0">
              <a:latin typeface="Footlight MT Light" panose="0204060206030A020304" pitchFamily="18" charset="0"/>
            </a:rPr>
            <a:t> </a:t>
          </a:r>
          <a:r>
            <a:rPr lang="en-US" dirty="0" err="1">
              <a:latin typeface="Footlight MT Light" panose="0204060206030A020304" pitchFamily="18" charset="0"/>
            </a:rPr>
            <a:t>yoluxma</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əlaqədar</a:t>
          </a:r>
          <a:r>
            <a:rPr lang="en-US" dirty="0">
              <a:latin typeface="Footlight MT Light" panose="0204060206030A020304" pitchFamily="18" charset="0"/>
            </a:rPr>
            <a:t> </a:t>
          </a:r>
          <a:r>
            <a:rPr lang="en-US" dirty="0" err="1">
              <a:latin typeface="Footlight MT Light" panose="0204060206030A020304" pitchFamily="18" charset="0"/>
            </a:rPr>
            <a:t>olur</a:t>
          </a:r>
          <a:r>
            <a:rPr lang="en-US" dirty="0">
              <a:latin typeface="Footlight MT Light" panose="0204060206030A020304" pitchFamily="18" charset="0"/>
            </a:rPr>
            <a:t>. </a:t>
          </a:r>
          <a:r>
            <a:rPr lang="en-US" dirty="0" err="1">
              <a:latin typeface="Footlight MT Light" panose="0204060206030A020304" pitchFamily="18" charset="0"/>
            </a:rPr>
            <a:t>Anadangəlmə</a:t>
          </a:r>
          <a:r>
            <a:rPr lang="en-US" dirty="0">
              <a:latin typeface="Footlight MT Light" panose="0204060206030A020304" pitchFamily="18" charset="0"/>
            </a:rPr>
            <a:t> </a:t>
          </a:r>
          <a:r>
            <a:rPr lang="en-US" dirty="0" err="1">
              <a:latin typeface="Footlight MT Light" panose="0204060206030A020304" pitchFamily="18" charset="0"/>
            </a:rPr>
            <a:t>inkişaf</a:t>
          </a:r>
          <a:r>
            <a:rPr lang="en-US" dirty="0">
              <a:latin typeface="Footlight MT Light" panose="0204060206030A020304" pitchFamily="18" charset="0"/>
            </a:rPr>
            <a:t> </a:t>
          </a:r>
          <a:r>
            <a:rPr lang="en-US" dirty="0" err="1">
              <a:latin typeface="Footlight MT Light" panose="0204060206030A020304" pitchFamily="18" charset="0"/>
            </a:rPr>
            <a:t>qüsurlarının</a:t>
          </a:r>
          <a:r>
            <a:rPr lang="en-US" dirty="0">
              <a:latin typeface="Footlight MT Light" panose="0204060206030A020304" pitchFamily="18" charset="0"/>
            </a:rPr>
            <a:t> (AİQ) </a:t>
          </a:r>
          <a:r>
            <a:rPr lang="en-US" dirty="0" err="1">
              <a:latin typeface="Footlight MT Light" panose="0204060206030A020304" pitchFamily="18" charset="0"/>
            </a:rPr>
            <a:t>sayı</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spesifikliyi</a:t>
          </a:r>
          <a:r>
            <a:rPr lang="en-US" dirty="0">
              <a:latin typeface="Footlight MT Light" panose="0204060206030A020304" pitchFamily="18" charset="0"/>
            </a:rPr>
            <a:t> </a:t>
          </a:r>
          <a:r>
            <a:rPr lang="en-US" dirty="0" err="1">
              <a:latin typeface="Footlight MT Light" panose="0204060206030A020304" pitchFamily="18" charset="0"/>
            </a:rPr>
            <a:t>yoluxmanın</a:t>
          </a:r>
          <a:r>
            <a:rPr lang="en-US" dirty="0">
              <a:latin typeface="Footlight MT Light" panose="0204060206030A020304" pitchFamily="18" charset="0"/>
            </a:rPr>
            <a:t> </a:t>
          </a:r>
          <a:r>
            <a:rPr lang="en-US" dirty="0" err="1">
              <a:latin typeface="Footlight MT Light" panose="0204060206030A020304" pitchFamily="18" charset="0"/>
            </a:rPr>
            <a:t>vaxtından</a:t>
          </a:r>
          <a:r>
            <a:rPr lang="en-US" dirty="0">
              <a:latin typeface="Footlight MT Light" panose="0204060206030A020304" pitchFamily="18" charset="0"/>
            </a:rPr>
            <a:t> </a:t>
          </a:r>
          <a:r>
            <a:rPr lang="en-US" dirty="0" err="1">
              <a:latin typeface="Footlight MT Light" panose="0204060206030A020304" pitchFamily="18" charset="0"/>
            </a:rPr>
            <a:t>asıllıdır</a:t>
          </a:r>
          <a:r>
            <a:rPr lang="en-US" dirty="0">
              <a:latin typeface="Footlight MT Light" panose="0204060206030A020304" pitchFamily="18" charset="0"/>
            </a:rPr>
            <a:t>: ilk 4 h</a:t>
          </a:r>
          <a:r>
            <a:rPr lang="az-Latn-AZ" dirty="0">
              <a:latin typeface="Footlight MT Light" panose="0204060206030A020304" pitchFamily="18" charset="0"/>
            </a:rPr>
            <a:t>ə</a:t>
          </a:r>
          <a:r>
            <a:rPr lang="en-US" dirty="0" err="1">
              <a:latin typeface="Footlight MT Light" panose="0204060206030A020304" pitchFamily="18" charset="0"/>
            </a:rPr>
            <a:t>ftədə</a:t>
          </a:r>
          <a:r>
            <a:rPr lang="en-US" dirty="0">
              <a:latin typeface="Footlight MT Light" panose="0204060206030A020304" pitchFamily="18" charset="0"/>
            </a:rPr>
            <a:t> 90-100%, 4-6-ci - 50%, 8-12-ci </a:t>
          </a:r>
          <a:r>
            <a:rPr lang="en-US" dirty="0" err="1">
              <a:latin typeface="Footlight MT Light" panose="0204060206030A020304" pitchFamily="18" charset="0"/>
            </a:rPr>
            <a:t>həftələr</a:t>
          </a:r>
          <a:r>
            <a:rPr lang="en-US" dirty="0">
              <a:latin typeface="Footlight MT Light" panose="0204060206030A020304" pitchFamily="18" charset="0"/>
            </a:rPr>
            <a:t> - 10 15%. </a:t>
          </a:r>
          <a:r>
            <a:rPr lang="en-US" dirty="0" err="1">
              <a:latin typeface="Footlight MT Light" panose="0204060206030A020304" pitchFamily="18" charset="0"/>
            </a:rPr>
            <a:t>Çox</a:t>
          </a:r>
          <a:r>
            <a:rPr lang="en-US" dirty="0">
              <a:latin typeface="Footlight MT Light" panose="0204060206030A020304" pitchFamily="18" charset="0"/>
            </a:rPr>
            <a:t> </a:t>
          </a:r>
          <a:r>
            <a:rPr lang="en-US" dirty="0" err="1">
              <a:latin typeface="Footlight MT Light" panose="0204060206030A020304" pitchFamily="18" charset="0"/>
            </a:rPr>
            <a:t>vaxt</a:t>
          </a:r>
          <a:r>
            <a:rPr lang="en-US" dirty="0">
              <a:latin typeface="Footlight MT Light" panose="0204060206030A020304" pitchFamily="18" charset="0"/>
            </a:rPr>
            <a:t> </a:t>
          </a:r>
          <a:r>
            <a:rPr lang="en-US" dirty="0" err="1">
              <a:latin typeface="Footlight MT Light" panose="0204060206030A020304" pitchFamily="18" charset="0"/>
            </a:rPr>
            <a:t>gözlər</a:t>
          </a:r>
          <a:r>
            <a:rPr lang="en-US" dirty="0">
              <a:latin typeface="Footlight MT Light" panose="0204060206030A020304" pitchFamily="18" charset="0"/>
            </a:rPr>
            <a:t>, </a:t>
          </a:r>
          <a:r>
            <a:rPr lang="en-US" dirty="0" err="1">
              <a:latin typeface="Footlight MT Light" panose="0204060206030A020304" pitchFamily="18" charset="0"/>
            </a:rPr>
            <a:t>sümüklər</a:t>
          </a:r>
          <a:r>
            <a:rPr lang="en-US" dirty="0">
              <a:latin typeface="Footlight MT Light" panose="0204060206030A020304" pitchFamily="18" charset="0"/>
            </a:rPr>
            <a:t>, </a:t>
          </a:r>
          <a:r>
            <a:rPr lang="en-US" dirty="0" err="1">
              <a:latin typeface="Footlight MT Light" panose="0204060206030A020304" pitchFamily="18" charset="0"/>
            </a:rPr>
            <a:t>ürək</a:t>
          </a:r>
          <a:r>
            <a:rPr lang="en-US" dirty="0">
              <a:latin typeface="Footlight MT Light" panose="0204060206030A020304" pitchFamily="18" charset="0"/>
            </a:rPr>
            <a:t>, </a:t>
          </a:r>
          <a:r>
            <a:rPr lang="en-US" dirty="0" err="1">
              <a:latin typeface="Footlight MT Light" panose="0204060206030A020304" pitchFamily="18" charset="0"/>
            </a:rPr>
            <a:t>eşitmə</a:t>
          </a:r>
          <a:r>
            <a:rPr lang="en-US" dirty="0">
              <a:latin typeface="Footlight MT Light" panose="0204060206030A020304" pitchFamily="18" charset="0"/>
            </a:rPr>
            <a:t> </a:t>
          </a:r>
          <a:r>
            <a:rPr lang="en-US" dirty="0" err="1">
              <a:latin typeface="Footlight MT Light" panose="0204060206030A020304" pitchFamily="18" charset="0"/>
            </a:rPr>
            <a:t>orqanı</a:t>
          </a:r>
          <a:r>
            <a:rPr lang="en-US" dirty="0">
              <a:latin typeface="Footlight MT Light" panose="0204060206030A020304" pitchFamily="18" charset="0"/>
            </a:rPr>
            <a:t>, MSS </a:t>
          </a:r>
          <a:r>
            <a:rPr lang="en-US" dirty="0" err="1">
              <a:latin typeface="Footlight MT Light" panose="0204060206030A020304" pitchFamily="18" charset="0"/>
            </a:rPr>
            <a:t>və</a:t>
          </a:r>
          <a:r>
            <a:rPr lang="en-US" dirty="0">
              <a:latin typeface="Footlight MT Light" panose="0204060206030A020304" pitchFamily="18" charset="0"/>
            </a:rPr>
            <a:t> s. </a:t>
          </a:r>
          <a:r>
            <a:rPr lang="en-US" dirty="0" err="1">
              <a:latin typeface="Footlight MT Light" panose="0204060206030A020304" pitchFamily="18" charset="0"/>
            </a:rPr>
            <a:t>zədələnir</a:t>
          </a:r>
          <a:r>
            <a:rPr lang="en-US" dirty="0">
              <a:latin typeface="Footlight MT Light" panose="0204060206030A020304" pitchFamily="18" charset="0"/>
            </a:rPr>
            <a:t>. </a:t>
          </a:r>
          <a:r>
            <a:rPr lang="en-US" dirty="0" err="1">
              <a:latin typeface="Footlight MT Light" panose="0204060206030A020304" pitchFamily="18" charset="0"/>
            </a:rPr>
            <a:t>Bəzən</a:t>
          </a:r>
          <a:r>
            <a:rPr lang="en-US" dirty="0">
              <a:latin typeface="Footlight MT Light" panose="0204060206030A020304" pitchFamily="18" charset="0"/>
            </a:rPr>
            <a:t> </a:t>
          </a:r>
          <a:r>
            <a:rPr lang="en-US" dirty="0" err="1">
              <a:latin typeface="Footlight MT Light" panose="0204060206030A020304" pitchFamily="18" charset="0"/>
            </a:rPr>
            <a:t>çoxlu</a:t>
          </a:r>
          <a:r>
            <a:rPr lang="en-US" dirty="0">
              <a:latin typeface="Footlight MT Light" panose="0204060206030A020304" pitchFamily="18" charset="0"/>
            </a:rPr>
            <a:t> </a:t>
          </a:r>
          <a:r>
            <a:rPr lang="en-US" dirty="0" err="1">
              <a:latin typeface="Footlight MT Light" panose="0204060206030A020304" pitchFamily="18" charset="0"/>
            </a:rPr>
            <a:t>anadangəlmə</a:t>
          </a:r>
          <a:r>
            <a:rPr lang="en-US" dirty="0">
              <a:latin typeface="Footlight MT Light" panose="0204060206030A020304" pitchFamily="18" charset="0"/>
            </a:rPr>
            <a:t> </a:t>
          </a:r>
          <a:r>
            <a:rPr lang="en-US" dirty="0" err="1">
              <a:latin typeface="Footlight MT Light" panose="0204060206030A020304" pitchFamily="18" charset="0"/>
            </a:rPr>
            <a:t>inkişaf</a:t>
          </a:r>
          <a:r>
            <a:rPr lang="en-US" dirty="0">
              <a:latin typeface="Footlight MT Light" panose="0204060206030A020304" pitchFamily="18" charset="0"/>
            </a:rPr>
            <a:t> </a:t>
          </a:r>
          <a:r>
            <a:rPr lang="en-US" dirty="0" err="1">
              <a:latin typeface="Footlight MT Light" panose="0204060206030A020304" pitchFamily="18" charset="0"/>
            </a:rPr>
            <a:t>qüsurları</a:t>
          </a:r>
          <a:r>
            <a:rPr lang="en-US" dirty="0">
              <a:latin typeface="Footlight MT Light" panose="0204060206030A020304" pitchFamily="18" charset="0"/>
            </a:rPr>
            <a:t>, </a:t>
          </a:r>
          <a:r>
            <a:rPr lang="en-US" dirty="0" err="1">
              <a:latin typeface="Footlight MT Light" panose="0204060206030A020304" pitchFamily="18" charset="0"/>
            </a:rPr>
            <a:t>məs</a:t>
          </a:r>
          <a:r>
            <a:rPr lang="en-US" dirty="0">
              <a:latin typeface="Footlight MT Light" panose="0204060206030A020304" pitchFamily="18" charset="0"/>
            </a:rPr>
            <a:t>., </a:t>
          </a:r>
          <a:r>
            <a:rPr lang="en-US" dirty="0" err="1">
              <a:latin typeface="Footlight MT Light" panose="0204060206030A020304" pitchFamily="18" charset="0"/>
            </a:rPr>
            <a:t>Qreq</a:t>
          </a:r>
          <a:r>
            <a:rPr lang="en-US" dirty="0">
              <a:latin typeface="Footlight MT Light" panose="0204060206030A020304" pitchFamily="18" charset="0"/>
            </a:rPr>
            <a:t> </a:t>
          </a:r>
          <a:r>
            <a:rPr lang="en-US" dirty="0" err="1">
              <a:latin typeface="Footlight MT Light" panose="0204060206030A020304" pitchFamily="18" charset="0"/>
            </a:rPr>
            <a:t>sindromu</a:t>
          </a:r>
          <a:r>
            <a:rPr lang="en-US" dirty="0">
              <a:latin typeface="Footlight MT Light" panose="0204060206030A020304" pitchFamily="18" charset="0"/>
            </a:rPr>
            <a:t> </a:t>
          </a:r>
          <a:r>
            <a:rPr lang="en-US" dirty="0" err="1">
              <a:latin typeface="Footlight MT Light" panose="0204060206030A020304" pitchFamily="18" charset="0"/>
            </a:rPr>
            <a:t>baş</a:t>
          </a:r>
          <a:r>
            <a:rPr lang="en-US" dirty="0">
              <a:latin typeface="Footlight MT Light" panose="0204060206030A020304" pitchFamily="18" charset="0"/>
            </a:rPr>
            <a:t> </a:t>
          </a:r>
          <a:r>
            <a:rPr lang="en-US" dirty="0" err="1">
              <a:latin typeface="Footlight MT Light" panose="0204060206030A020304" pitchFamily="18" charset="0"/>
            </a:rPr>
            <a:t>verir</a:t>
          </a:r>
          <a:r>
            <a:rPr lang="en-US" dirty="0">
              <a:latin typeface="Footlight MT Light" panose="0204060206030A020304" pitchFamily="18" charset="0"/>
            </a:rPr>
            <a:t>. </a:t>
          </a:r>
          <a:r>
            <a:rPr lang="en-US" dirty="0" err="1">
              <a:latin typeface="Footlight MT Light" panose="0204060206030A020304" pitchFamily="18" charset="0"/>
            </a:rPr>
            <a:t>Ağciy</a:t>
          </a:r>
          <a:r>
            <a:rPr lang="az-Latn-AZ" dirty="0">
              <a:latin typeface="Footlight MT Light" panose="0204060206030A020304" pitchFamily="18" charset="0"/>
            </a:rPr>
            <a:t>ə</a:t>
          </a:r>
          <a:r>
            <a:rPr lang="en-US" dirty="0">
              <a:latin typeface="Footlight MT Light" panose="0204060206030A020304" pitchFamily="18" charset="0"/>
            </a:rPr>
            <a:t>r </a:t>
          </a:r>
          <a:r>
            <a:rPr lang="en-US" dirty="0" err="1">
              <a:latin typeface="Footlight MT Light" panose="0204060206030A020304" pitchFamily="18" charset="0"/>
            </a:rPr>
            <a:t>arteriyalarının</a:t>
          </a:r>
          <a:r>
            <a:rPr lang="en-US" dirty="0">
              <a:latin typeface="Footlight MT Light" panose="0204060206030A020304" pitchFamily="18" charset="0"/>
            </a:rPr>
            <a:t> </a:t>
          </a:r>
          <a:r>
            <a:rPr lang="en-US" dirty="0" err="1">
              <a:latin typeface="Footlight MT Light" panose="0204060206030A020304" pitchFamily="18" charset="0"/>
            </a:rPr>
            <a:t>stenozu</a:t>
          </a:r>
          <a:r>
            <a:rPr lang="en-US" dirty="0">
              <a:latin typeface="Footlight MT Light" panose="0204060206030A020304" pitchFamily="18" charset="0"/>
            </a:rPr>
            <a:t>, </a:t>
          </a:r>
          <a:r>
            <a:rPr lang="en-US" dirty="0" err="1">
              <a:latin typeface="Footlight MT Light" panose="0204060206030A020304" pitchFamily="18" charset="0"/>
            </a:rPr>
            <a:t>açıq</a:t>
          </a:r>
          <a:r>
            <a:rPr lang="en-US" dirty="0">
              <a:latin typeface="Footlight MT Light" panose="0204060206030A020304" pitchFamily="18" charset="0"/>
            </a:rPr>
            <a:t> </a:t>
          </a:r>
          <a:r>
            <a:rPr lang="en-US" dirty="0" err="1">
              <a:latin typeface="Footlight MT Light" panose="0204060206030A020304" pitchFamily="18" charset="0"/>
            </a:rPr>
            <a:t>arteriya</a:t>
          </a:r>
          <a:r>
            <a:rPr lang="en-US" dirty="0">
              <a:latin typeface="Footlight MT Light" panose="0204060206030A020304" pitchFamily="18" charset="0"/>
            </a:rPr>
            <a:t> </a:t>
          </a:r>
          <a:r>
            <a:rPr lang="en-US" dirty="0" err="1">
              <a:latin typeface="Footlight MT Light" panose="0204060206030A020304" pitchFamily="18" charset="0"/>
            </a:rPr>
            <a:t>axımı</a:t>
          </a:r>
          <a:r>
            <a:rPr lang="en-US" dirty="0">
              <a:latin typeface="Footlight MT Light" panose="0204060206030A020304" pitchFamily="18" charset="0"/>
            </a:rPr>
            <a:t>, </a:t>
          </a:r>
          <a:r>
            <a:rPr lang="en-US" dirty="0" err="1">
              <a:latin typeface="Footlight MT Light" panose="0204060206030A020304" pitchFamily="18" charset="0"/>
            </a:rPr>
            <a:t>aortanın</a:t>
          </a:r>
          <a:r>
            <a:rPr lang="en-US" dirty="0">
              <a:latin typeface="Footlight MT Light" panose="0204060206030A020304" pitchFamily="18" charset="0"/>
            </a:rPr>
            <a:t> </a:t>
          </a:r>
          <a:r>
            <a:rPr lang="en-US" dirty="0" err="1">
              <a:latin typeface="Footlight MT Light" panose="0204060206030A020304" pitchFamily="18" charset="0"/>
            </a:rPr>
            <a:t>qüsurları</a:t>
          </a:r>
          <a:r>
            <a:rPr lang="en-US" dirty="0">
              <a:latin typeface="Footlight MT Light" panose="0204060206030A020304" pitchFamily="18" charset="0"/>
            </a:rPr>
            <a:t>, </a:t>
          </a:r>
          <a:r>
            <a:rPr lang="en-US" dirty="0" err="1">
              <a:latin typeface="Footlight MT Light" panose="0204060206030A020304" pitchFamily="18" charset="0"/>
            </a:rPr>
            <a:t>mədəcikarası</a:t>
          </a:r>
          <a:r>
            <a:rPr lang="en-US" dirty="0">
              <a:latin typeface="Footlight MT Light" panose="0204060206030A020304" pitchFamily="18" charset="0"/>
            </a:rPr>
            <a:t> </a:t>
          </a:r>
          <a:r>
            <a:rPr lang="en-US" dirty="0" err="1">
              <a:latin typeface="Footlight MT Light" panose="0204060206030A020304" pitchFamily="18" charset="0"/>
            </a:rPr>
            <a:t>defekt</a:t>
          </a:r>
          <a:r>
            <a:rPr lang="en-US" dirty="0">
              <a:latin typeface="Footlight MT Light" panose="0204060206030A020304" pitchFamily="18" charset="0"/>
            </a:rPr>
            <a:t>, </a:t>
          </a:r>
          <a:r>
            <a:rPr lang="en-US" dirty="0" err="1">
              <a:latin typeface="Footlight MT Light" panose="0204060206030A020304" pitchFamily="18" charset="0"/>
            </a:rPr>
            <a:t>mikrooftalmiya</a:t>
          </a:r>
          <a:r>
            <a:rPr lang="en-US" dirty="0">
              <a:latin typeface="Footlight MT Light" panose="0204060206030A020304" pitchFamily="18" charset="0"/>
            </a:rPr>
            <a:t>, </a:t>
          </a:r>
          <a:r>
            <a:rPr lang="en-US" dirty="0" err="1">
              <a:latin typeface="Footlight MT Light" panose="0204060206030A020304" pitchFamily="18" charset="0"/>
            </a:rPr>
            <a:t>katarakta</a:t>
          </a:r>
          <a:r>
            <a:rPr lang="en-US" dirty="0">
              <a:latin typeface="Footlight MT Light" panose="0204060206030A020304" pitchFamily="18" charset="0"/>
            </a:rPr>
            <a:t>, </a:t>
          </a:r>
          <a:r>
            <a:rPr lang="en-US" dirty="0" err="1">
              <a:latin typeface="Footlight MT Light" panose="0204060206030A020304" pitchFamily="18" charset="0"/>
            </a:rPr>
            <a:t>retinopatiyalar</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s. </a:t>
          </a:r>
          <a:r>
            <a:rPr lang="en-US" dirty="0" err="1">
              <a:latin typeface="Footlight MT Light" panose="0204060206030A020304" pitchFamily="18" charset="0"/>
            </a:rPr>
            <a:t>təsadüf</a:t>
          </a:r>
          <a:r>
            <a:rPr lang="en-US" dirty="0">
              <a:latin typeface="Footlight MT Light" panose="0204060206030A020304" pitchFamily="18" charset="0"/>
            </a:rPr>
            <a:t> </a:t>
          </a:r>
          <a:r>
            <a:rPr lang="en-US" dirty="0" err="1">
              <a:latin typeface="Footlight MT Light" panose="0204060206030A020304" pitchFamily="18" charset="0"/>
            </a:rPr>
            <a:t>olunur</a:t>
          </a:r>
          <a:r>
            <a:rPr lang="en-US" dirty="0">
              <a:latin typeface="Footlight MT Light" panose="0204060206030A020304" pitchFamily="18" charset="0"/>
            </a:rPr>
            <a:t>.</a:t>
          </a:r>
        </a:p>
      </dgm:t>
    </dgm:pt>
    <dgm:pt modelId="{C48C3427-B016-4D08-8D97-6D2CA704EEA9}" cxnId="{7312731B-75E8-403B-8F43-D11530406F4F}" type="parTrans">
      <dgm:prSet/>
      <dgm:spPr/>
      <dgm:t>
        <a:bodyPr/>
        <a:lstStyle/>
        <a:p>
          <a:endParaRPr lang="en-US"/>
        </a:p>
      </dgm:t>
    </dgm:pt>
    <dgm:pt modelId="{CE413B5B-18C8-46A6-B805-10BC0BBA2A14}" cxnId="{7312731B-75E8-403B-8F43-D11530406F4F}" type="sibTrans">
      <dgm:prSet/>
      <dgm:spPr/>
      <dgm:t>
        <a:bodyPr/>
        <a:lstStyle/>
        <a:p>
          <a:endParaRPr lang="en-US"/>
        </a:p>
      </dgm:t>
    </dgm:pt>
    <dgm:pt modelId="{4A25A49C-6F6B-40C4-9489-81089C06026C}">
      <dgm:prSet custT="1"/>
      <dgm:spPr/>
      <dgm:t>
        <a:bodyPr/>
        <a:lstStyle/>
        <a:p>
          <a:r>
            <a:rPr lang="en-US" sz="3200" dirty="0" err="1">
              <a:latin typeface="Footlight MT Light" panose="0204060206030A020304" pitchFamily="18" charset="0"/>
            </a:rPr>
            <a:t>Rubeolyar</a:t>
          </a:r>
          <a:r>
            <a:rPr lang="en-US" sz="3200" dirty="0">
              <a:latin typeface="Footlight MT Light" panose="0204060206030A020304" pitchFamily="18" charset="0"/>
            </a:rPr>
            <a:t> </a:t>
          </a:r>
          <a:r>
            <a:rPr lang="en-US" sz="3200" dirty="0" err="1">
              <a:latin typeface="Footlight MT Light" panose="0204060206030A020304" pitchFamily="18" charset="0"/>
            </a:rPr>
            <a:t>fetopatiyalar</a:t>
          </a:r>
          <a:endParaRPr lang="en-US" sz="3200" dirty="0">
            <a:latin typeface="Footlight MT Light" panose="0204060206030A020304" pitchFamily="18" charset="0"/>
          </a:endParaRPr>
        </a:p>
      </dgm:t>
    </dgm:pt>
    <dgm:pt modelId="{46A4046F-1EA4-4DA1-A47D-D7A3DD82E72D}" cxnId="{0081582F-4CE5-4E54-AB8C-E3800EADA847}" type="parTrans">
      <dgm:prSet/>
      <dgm:spPr/>
      <dgm:t>
        <a:bodyPr/>
        <a:lstStyle/>
        <a:p>
          <a:endParaRPr lang="en-US"/>
        </a:p>
      </dgm:t>
    </dgm:pt>
    <dgm:pt modelId="{D7BE3A50-DD68-4799-B086-95268B096AF9}" cxnId="{0081582F-4CE5-4E54-AB8C-E3800EADA847}" type="sibTrans">
      <dgm:prSet/>
      <dgm:spPr/>
      <dgm:t>
        <a:bodyPr/>
        <a:lstStyle/>
        <a:p>
          <a:endParaRPr lang="en-US"/>
        </a:p>
      </dgm:t>
    </dgm:pt>
    <dgm:pt modelId="{36D59085-43CB-4741-93CA-5FD826C9784E}">
      <dgm:prSet/>
      <dgm:spPr/>
      <dgm:t>
        <a:bodyPr/>
        <a:lstStyle/>
        <a:p>
          <a:r>
            <a:rPr lang="en-US" dirty="0">
              <a:latin typeface="Footlight MT Light" panose="0204060206030A020304" pitchFamily="18" charset="0"/>
            </a:rPr>
            <a:t>II-III </a:t>
          </a:r>
          <a:r>
            <a:rPr lang="en-US" dirty="0" err="1">
              <a:latin typeface="Footlight MT Light" panose="0204060206030A020304" pitchFamily="18" charset="0"/>
            </a:rPr>
            <a:t>trimestrdə</a:t>
          </a:r>
          <a:r>
            <a:rPr lang="en-US" dirty="0">
              <a:latin typeface="Footlight MT Light" panose="0204060206030A020304" pitchFamily="18" charset="0"/>
            </a:rPr>
            <a:t> </a:t>
          </a:r>
          <a:r>
            <a:rPr lang="en-US" dirty="0" err="1">
              <a:latin typeface="Footlight MT Light" panose="0204060206030A020304" pitchFamily="18" charset="0"/>
            </a:rPr>
            <a:t>inkişaf</a:t>
          </a:r>
          <a:r>
            <a:rPr lang="en-US" dirty="0">
              <a:latin typeface="Footlight MT Light" panose="0204060206030A020304" pitchFamily="18" charset="0"/>
            </a:rPr>
            <a:t> </a:t>
          </a:r>
          <a:r>
            <a:rPr lang="en-US" dirty="0" err="1">
              <a:latin typeface="Footlight MT Light" panose="0204060206030A020304" pitchFamily="18" charset="0"/>
            </a:rPr>
            <a:t>edir</a:t>
          </a:r>
          <a:r>
            <a:rPr lang="en-US" dirty="0">
              <a:latin typeface="Footlight MT Light" panose="0204060206030A020304" pitchFamily="18" charset="0"/>
            </a:rPr>
            <a:t>. Bu </a:t>
          </a:r>
          <a:r>
            <a:rPr lang="en-US" dirty="0" err="1">
              <a:latin typeface="Footlight MT Light" panose="0204060206030A020304" pitchFamily="18" charset="0"/>
            </a:rPr>
            <a:t>özünü</a:t>
          </a:r>
          <a:r>
            <a:rPr lang="en-US" dirty="0">
              <a:latin typeface="Footlight MT Light" panose="0204060206030A020304" pitchFamily="18" charset="0"/>
            </a:rPr>
            <a:t> </a:t>
          </a:r>
          <a:r>
            <a:rPr lang="en-US" dirty="0" err="1">
              <a:latin typeface="Footlight MT Light" panose="0204060206030A020304" pitchFamily="18" charset="0"/>
            </a:rPr>
            <a:t>dölün</a:t>
          </a:r>
          <a:r>
            <a:rPr lang="en-US" dirty="0">
              <a:latin typeface="Footlight MT Light" panose="0204060206030A020304" pitchFamily="18" charset="0"/>
            </a:rPr>
            <a:t> </a:t>
          </a:r>
          <a:r>
            <a:rPr lang="en-US" dirty="0" err="1">
              <a:latin typeface="Footlight MT Light" panose="0204060206030A020304" pitchFamily="18" charset="0"/>
            </a:rPr>
            <a:t>hipotrofiyası</a:t>
          </a:r>
          <a:r>
            <a:rPr lang="en-US" dirty="0">
              <a:latin typeface="Footlight MT Light" panose="0204060206030A020304" pitchFamily="18" charset="0"/>
            </a:rPr>
            <a:t>, </a:t>
          </a:r>
          <a:r>
            <a:rPr lang="en-US" dirty="0" err="1">
              <a:latin typeface="Footlight MT Light" panose="0204060206030A020304" pitchFamily="18" charset="0"/>
            </a:rPr>
            <a:t>trombositopenik</a:t>
          </a:r>
          <a:r>
            <a:rPr lang="en-US" dirty="0">
              <a:latin typeface="Footlight MT Light" panose="0204060206030A020304" pitchFamily="18" charset="0"/>
            </a:rPr>
            <a:t> purpura, </a:t>
          </a:r>
          <a:r>
            <a:rPr lang="en-US" dirty="0" err="1">
              <a:latin typeface="Footlight MT Light" panose="0204060206030A020304" pitchFamily="18" charset="0"/>
            </a:rPr>
            <a:t>qaraciyərin</a:t>
          </a:r>
          <a:r>
            <a:rPr lang="en-US" dirty="0">
              <a:latin typeface="Footlight MT Light" panose="0204060206030A020304" pitchFamily="18" charset="0"/>
            </a:rPr>
            <a:t>, </a:t>
          </a:r>
          <a:r>
            <a:rPr lang="en-US" dirty="0" err="1">
              <a:latin typeface="Footlight MT Light" panose="0204060206030A020304" pitchFamily="18" charset="0"/>
            </a:rPr>
            <a:t>ağciyərin</a:t>
          </a:r>
          <a:r>
            <a:rPr lang="en-US" dirty="0">
              <a:latin typeface="Footlight MT Light" panose="0204060206030A020304" pitchFamily="18" charset="0"/>
            </a:rPr>
            <a:t>, </a:t>
          </a:r>
          <a:r>
            <a:rPr lang="en-US" dirty="0" err="1">
              <a:latin typeface="Footlight MT Light" panose="0204060206030A020304" pitchFamily="18" charset="0"/>
            </a:rPr>
            <a:t>beynin</a:t>
          </a:r>
          <a:r>
            <a:rPr lang="en-US" dirty="0">
              <a:latin typeface="Footlight MT Light" panose="0204060206030A020304" pitchFamily="18" charset="0"/>
            </a:rPr>
            <a:t>, </a:t>
          </a:r>
          <a:r>
            <a:rPr lang="en-US" dirty="0" err="1">
              <a:latin typeface="Footlight MT Light" panose="0204060206030A020304" pitchFamily="18" charset="0"/>
            </a:rPr>
            <a:t>sümüklərin</a:t>
          </a:r>
          <a:r>
            <a:rPr lang="en-US" dirty="0">
              <a:latin typeface="Footlight MT Light" panose="0204060206030A020304" pitchFamily="18" charset="0"/>
            </a:rPr>
            <a:t> </a:t>
          </a:r>
          <a:r>
            <a:rPr lang="en-US" dirty="0" err="1">
              <a:latin typeface="Footlight MT Light" panose="0204060206030A020304" pitchFamily="18" charset="0"/>
            </a:rPr>
            <a:t>zədǝlənməsi</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göstərir</a:t>
          </a:r>
          <a:r>
            <a:rPr lang="en-US" dirty="0">
              <a:latin typeface="Footlight MT Light" panose="0204060206030A020304" pitchFamily="18" charset="0"/>
            </a:rPr>
            <a:t>. </a:t>
          </a:r>
          <a:r>
            <a:rPr lang="en-US" dirty="0" err="1">
              <a:latin typeface="Footlight MT Light" panose="0204060206030A020304" pitchFamily="18" charset="0"/>
            </a:rPr>
            <a:t>Baş</a:t>
          </a:r>
          <a:r>
            <a:rPr lang="en-US" dirty="0">
              <a:latin typeface="Footlight MT Light" panose="0204060206030A020304" pitchFamily="18" charset="0"/>
            </a:rPr>
            <a:t> </a:t>
          </a:r>
          <a:r>
            <a:rPr lang="en-US" dirty="0" err="1">
              <a:latin typeface="Footlight MT Light" panose="0204060206030A020304" pitchFamily="18" charset="0"/>
            </a:rPr>
            <a:t>beyində</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gözlərdə</a:t>
          </a:r>
          <a:r>
            <a:rPr lang="en-US" dirty="0">
              <a:latin typeface="Footlight MT Light" panose="0204060206030A020304" pitchFamily="18" charset="0"/>
            </a:rPr>
            <a:t> </a:t>
          </a:r>
          <a:r>
            <a:rPr lang="en-US" dirty="0" err="1">
              <a:latin typeface="Footlight MT Light" panose="0204060206030A020304" pitchFamily="18" charset="0"/>
            </a:rPr>
            <a:t>angiomatoz</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produktiv-nekrotik</a:t>
          </a:r>
          <a:r>
            <a:rPr lang="en-US" dirty="0">
              <a:latin typeface="Footlight MT Light" panose="0204060206030A020304" pitchFamily="18" charset="0"/>
            </a:rPr>
            <a:t> </a:t>
          </a:r>
          <a:r>
            <a:rPr lang="en-US" dirty="0" err="1">
              <a:latin typeface="Footlight MT Light" panose="0204060206030A020304" pitchFamily="18" charset="0"/>
            </a:rPr>
            <a:t>proseslər</a:t>
          </a:r>
          <a:r>
            <a:rPr lang="en-US" dirty="0">
              <a:latin typeface="Footlight MT Light" panose="0204060206030A020304" pitchFamily="18" charset="0"/>
            </a:rPr>
            <a:t>, </a:t>
          </a:r>
          <a:r>
            <a:rPr lang="en-US" dirty="0" err="1">
              <a:latin typeface="Footlight MT Light" panose="0204060206030A020304" pitchFamily="18" charset="0"/>
            </a:rPr>
            <a:t>sistlər</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kalsinatlar</a:t>
          </a:r>
          <a:r>
            <a:rPr lang="en-US" dirty="0">
              <a:latin typeface="Footlight MT Light" panose="0204060206030A020304" pitchFamily="18" charset="0"/>
            </a:rPr>
            <a:t> </a:t>
          </a:r>
          <a:r>
            <a:rPr lang="en-US" dirty="0" err="1">
              <a:latin typeface="Footlight MT Light" panose="0204060206030A020304" pitchFamily="18" charset="0"/>
            </a:rPr>
            <a:t>əmələ</a:t>
          </a:r>
          <a:r>
            <a:rPr lang="en-US" dirty="0">
              <a:latin typeface="Footlight MT Light" panose="0204060206030A020304" pitchFamily="18" charset="0"/>
            </a:rPr>
            <a:t> </a:t>
          </a:r>
          <a:r>
            <a:rPr lang="en-US" dirty="0" err="1">
              <a:latin typeface="Footlight MT Light" panose="0204060206030A020304" pitchFamily="18" charset="0"/>
            </a:rPr>
            <a:t>gəlir</a:t>
          </a:r>
          <a:r>
            <a:rPr lang="en-US" dirty="0">
              <a:latin typeface="Footlight MT Light" panose="0204060206030A020304" pitchFamily="18" charset="0"/>
            </a:rPr>
            <a:t>. </a:t>
          </a:r>
          <a:r>
            <a:rPr lang="en-US" dirty="0" err="1">
              <a:latin typeface="Footlight MT Light" panose="0204060206030A020304" pitchFamily="18" charset="0"/>
            </a:rPr>
            <a:t>İri</a:t>
          </a:r>
          <a:r>
            <a:rPr lang="en-US" dirty="0">
              <a:latin typeface="Footlight MT Light" panose="0204060206030A020304" pitchFamily="18" charset="0"/>
            </a:rPr>
            <a:t> </a:t>
          </a:r>
          <a:r>
            <a:rPr lang="en-US" dirty="0" err="1">
              <a:latin typeface="Footlight MT Light" panose="0204060206030A020304" pitchFamily="18" charset="0"/>
            </a:rPr>
            <a:t>hüceyrəli</a:t>
          </a:r>
          <a:r>
            <a:rPr lang="en-US" dirty="0">
              <a:latin typeface="Footlight MT Light" panose="0204060206030A020304" pitchFamily="18" charset="0"/>
            </a:rPr>
            <a:t> </a:t>
          </a:r>
          <a:r>
            <a:rPr lang="en-US" dirty="0" err="1">
              <a:latin typeface="Footlight MT Light" panose="0204060206030A020304" pitchFamily="18" charset="0"/>
            </a:rPr>
            <a:t>hepatit</a:t>
          </a:r>
          <a:r>
            <a:rPr lang="en-US" dirty="0">
              <a:latin typeface="Footlight MT Light" panose="0204060206030A020304" pitchFamily="18" charset="0"/>
            </a:rPr>
            <a:t>, </a:t>
          </a:r>
          <a:r>
            <a:rPr lang="en-US" dirty="0" err="1">
              <a:latin typeface="Footlight MT Light" panose="0204060206030A020304" pitchFamily="18" charset="0"/>
            </a:rPr>
            <a:t>qaraciyərdə</a:t>
          </a:r>
          <a:r>
            <a:rPr lang="en-US" dirty="0">
              <a:latin typeface="Footlight MT Light" panose="0204060206030A020304" pitchFamily="18" charset="0"/>
            </a:rPr>
            <a:t> </a:t>
          </a:r>
          <a:r>
            <a:rPr lang="en-US" dirty="0" err="1">
              <a:latin typeface="Footlight MT Light" panose="0204060206030A020304" pitchFamily="18" charset="0"/>
            </a:rPr>
            <a:t>nekroz</a:t>
          </a:r>
          <a:r>
            <a:rPr lang="en-US" dirty="0">
              <a:latin typeface="Footlight MT Light" panose="0204060206030A020304" pitchFamily="18" charset="0"/>
            </a:rPr>
            <a:t> </a:t>
          </a:r>
          <a:r>
            <a:rPr lang="en-US" dirty="0" err="1">
              <a:latin typeface="Footlight MT Light" panose="0204060206030A020304" pitchFamily="18" charset="0"/>
            </a:rPr>
            <a:t>ocaqları</a:t>
          </a:r>
          <a:r>
            <a:rPr lang="en-US" dirty="0">
              <a:latin typeface="Footlight MT Light" panose="0204060206030A020304" pitchFamily="18" charset="0"/>
            </a:rPr>
            <a:t>, </a:t>
          </a:r>
          <a:r>
            <a:rPr lang="en-US" dirty="0" err="1">
              <a:latin typeface="Footlight MT Light" panose="0204060206030A020304" pitchFamily="18" charset="0"/>
            </a:rPr>
            <a:t>xolestaz</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interstisial</a:t>
          </a:r>
          <a:r>
            <a:rPr lang="en-US" dirty="0">
              <a:latin typeface="Footlight MT Light" panose="0204060206030A020304" pitchFamily="18" charset="0"/>
            </a:rPr>
            <a:t> </a:t>
          </a:r>
          <a:r>
            <a:rPr lang="en-US" dirty="0" err="1">
              <a:latin typeface="Footlight MT Light" panose="0204060206030A020304" pitchFamily="18" charset="0"/>
            </a:rPr>
            <a:t>fibroz</a:t>
          </a:r>
          <a:r>
            <a:rPr lang="en-US" dirty="0">
              <a:latin typeface="Footlight MT Light" panose="0204060206030A020304" pitchFamily="18" charset="0"/>
            </a:rPr>
            <a:t> </a:t>
          </a:r>
          <a:r>
            <a:rPr lang="en-US" dirty="0" err="1">
              <a:latin typeface="Footlight MT Light" panose="0204060206030A020304" pitchFamily="18" charset="0"/>
            </a:rPr>
            <a:t>tapılır</a:t>
          </a:r>
          <a:r>
            <a:rPr lang="en-US" dirty="0">
              <a:latin typeface="Footlight MT Light" panose="0204060206030A020304" pitchFamily="18" charset="0"/>
            </a:rPr>
            <a:t>. </a:t>
          </a:r>
          <a:r>
            <a:rPr lang="en-US" dirty="0" err="1">
              <a:latin typeface="Footlight MT Light" panose="0204060206030A020304" pitchFamily="18" charset="0"/>
            </a:rPr>
            <a:t>Rubeolyar</a:t>
          </a:r>
          <a:r>
            <a:rPr lang="en-US" dirty="0">
              <a:latin typeface="Footlight MT Light" panose="0204060206030A020304" pitchFamily="18" charset="0"/>
            </a:rPr>
            <a:t> </a:t>
          </a:r>
          <a:r>
            <a:rPr lang="en-US" dirty="0" err="1">
              <a:latin typeface="Footlight MT Light" panose="0204060206030A020304" pitchFamily="18" charset="0"/>
            </a:rPr>
            <a:t>fetopatiyanın</a:t>
          </a:r>
          <a:r>
            <a:rPr lang="en-US" dirty="0">
              <a:latin typeface="Footlight MT Light" panose="0204060206030A020304" pitchFamily="18" charset="0"/>
            </a:rPr>
            <a:t> </a:t>
          </a:r>
          <a:r>
            <a:rPr lang="en-US" dirty="0" err="1">
              <a:latin typeface="Footlight MT Light" panose="0204060206030A020304" pitchFamily="18" charset="0"/>
            </a:rPr>
            <a:t>embripopatiya</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birlikdə</a:t>
          </a:r>
          <a:r>
            <a:rPr lang="en-US" dirty="0">
              <a:latin typeface="Footlight MT Light" panose="0204060206030A020304" pitchFamily="18" charset="0"/>
            </a:rPr>
            <a:t> </a:t>
          </a:r>
          <a:r>
            <a:rPr lang="en-US" dirty="0" err="1">
              <a:latin typeface="Footlight MT Light" panose="0204060206030A020304" pitchFamily="18" charset="0"/>
            </a:rPr>
            <a:t>inkişafı</a:t>
          </a:r>
          <a:r>
            <a:rPr lang="en-US" dirty="0">
              <a:latin typeface="Footlight MT Light" panose="0204060206030A020304" pitchFamily="18" charset="0"/>
            </a:rPr>
            <a:t> </a:t>
          </a:r>
          <a:r>
            <a:rPr lang="en-US" dirty="0" err="1">
              <a:latin typeface="Footlight MT Light" panose="0204060206030A020304" pitchFamily="18" charset="0"/>
            </a:rPr>
            <a:t>proqnozu</a:t>
          </a:r>
          <a:r>
            <a:rPr lang="en-US" dirty="0">
              <a:latin typeface="Footlight MT Light" panose="0204060206030A020304" pitchFamily="18" charset="0"/>
            </a:rPr>
            <a:t> </a:t>
          </a:r>
          <a:r>
            <a:rPr lang="en-US" dirty="0" err="1">
              <a:latin typeface="Footlight MT Light" panose="0204060206030A020304" pitchFamily="18" charset="0"/>
            </a:rPr>
            <a:t>xeyli</a:t>
          </a:r>
          <a:r>
            <a:rPr lang="en-US" dirty="0">
              <a:latin typeface="Footlight MT Light" panose="0204060206030A020304" pitchFamily="18" charset="0"/>
            </a:rPr>
            <a:t> </a:t>
          </a:r>
          <a:r>
            <a:rPr lang="en-US" dirty="0" err="1">
              <a:latin typeface="Footlight MT Light" panose="0204060206030A020304" pitchFamily="18" charset="0"/>
            </a:rPr>
            <a:t>ağırlaşdırır</a:t>
          </a:r>
          <a:r>
            <a:rPr lang="en-US" dirty="0">
              <a:latin typeface="Footlight MT Light" panose="0204060206030A020304" pitchFamily="18" charset="0"/>
            </a:rPr>
            <a:t>.</a:t>
          </a:r>
        </a:p>
      </dgm:t>
    </dgm:pt>
    <dgm:pt modelId="{27113065-A4EE-442E-83A1-77113C6B9416}" cxnId="{6DF73AB5-105D-4CC4-86B6-B44E2B768506}" type="parTrans">
      <dgm:prSet/>
      <dgm:spPr/>
      <dgm:t>
        <a:bodyPr/>
        <a:lstStyle/>
        <a:p>
          <a:endParaRPr lang="en-US"/>
        </a:p>
      </dgm:t>
    </dgm:pt>
    <dgm:pt modelId="{6D930B27-3F91-489B-8A89-ACE851EF2E1D}" cxnId="{6DF73AB5-105D-4CC4-86B6-B44E2B768506}" type="sibTrans">
      <dgm:prSet/>
      <dgm:spPr/>
      <dgm:t>
        <a:bodyPr/>
        <a:lstStyle/>
        <a:p>
          <a:endParaRPr lang="en-US"/>
        </a:p>
      </dgm:t>
    </dgm:pt>
    <dgm:pt modelId="{8BD6C4AC-926F-4A43-9BF6-074FEC9101D8}" type="pres">
      <dgm:prSet presAssocID="{27937A65-25DF-4B75-B305-5C0A0D9D461D}" presName="linearFlow" presStyleCnt="0">
        <dgm:presLayoutVars>
          <dgm:dir/>
          <dgm:animLvl val="lvl"/>
          <dgm:resizeHandles val="exact"/>
        </dgm:presLayoutVars>
      </dgm:prSet>
      <dgm:spPr/>
    </dgm:pt>
    <dgm:pt modelId="{999BDD8C-41DF-4700-8819-56D1821FD4B2}" type="pres">
      <dgm:prSet presAssocID="{AEEE6CBC-9851-4787-BB19-F6CECDBFDBCD}" presName="composite" presStyleCnt="0"/>
      <dgm:spPr/>
    </dgm:pt>
    <dgm:pt modelId="{F61FE0F9-DDE4-4808-81CE-055F9AF1703D}" type="pres">
      <dgm:prSet presAssocID="{AEEE6CBC-9851-4787-BB19-F6CECDBFDBCD}" presName="parTx" presStyleLbl="node1" presStyleIdx="0" presStyleCnt="2">
        <dgm:presLayoutVars>
          <dgm:chMax val="0"/>
          <dgm:chPref val="0"/>
          <dgm:bulletEnabled val="1"/>
        </dgm:presLayoutVars>
      </dgm:prSet>
      <dgm:spPr/>
    </dgm:pt>
    <dgm:pt modelId="{06EE5208-390A-43F5-BB33-D4324072D8A3}" type="pres">
      <dgm:prSet presAssocID="{AEEE6CBC-9851-4787-BB19-F6CECDBFDBCD}" presName="parSh" presStyleLbl="node1" presStyleIdx="0" presStyleCnt="2"/>
      <dgm:spPr/>
    </dgm:pt>
    <dgm:pt modelId="{1B3E810B-FD12-4EC1-BCAA-C224EAEF7B97}" type="pres">
      <dgm:prSet presAssocID="{AEEE6CBC-9851-4787-BB19-F6CECDBFDBCD}" presName="desTx" presStyleLbl="fgAcc1" presStyleIdx="0" presStyleCnt="2">
        <dgm:presLayoutVars>
          <dgm:bulletEnabled val="1"/>
        </dgm:presLayoutVars>
      </dgm:prSet>
      <dgm:spPr/>
    </dgm:pt>
    <dgm:pt modelId="{3ED67119-6247-413E-ADD0-E4A9F900B553}" type="pres">
      <dgm:prSet presAssocID="{714F81D7-2B4E-40B1-AD10-02807596E166}" presName="sibTrans" presStyleLbl="sibTrans2D1" presStyleIdx="0" presStyleCnt="1"/>
      <dgm:spPr/>
    </dgm:pt>
    <dgm:pt modelId="{68066F58-0FB3-4086-B0CA-0EDCD07A2D0E}" type="pres">
      <dgm:prSet presAssocID="{714F81D7-2B4E-40B1-AD10-02807596E166}" presName="connTx" presStyleLbl="sibTrans2D1" presStyleIdx="0" presStyleCnt="1"/>
      <dgm:spPr/>
    </dgm:pt>
    <dgm:pt modelId="{35BE23DB-4B98-4973-9270-B02D4DA16B27}" type="pres">
      <dgm:prSet presAssocID="{4A25A49C-6F6B-40C4-9489-81089C06026C}" presName="composite" presStyleCnt="0"/>
      <dgm:spPr/>
    </dgm:pt>
    <dgm:pt modelId="{3A147C82-8B92-4AD0-9501-EB851E15E380}" type="pres">
      <dgm:prSet presAssocID="{4A25A49C-6F6B-40C4-9489-81089C06026C}" presName="parTx" presStyleLbl="node1" presStyleIdx="0" presStyleCnt="2">
        <dgm:presLayoutVars>
          <dgm:chMax val="0"/>
          <dgm:chPref val="0"/>
          <dgm:bulletEnabled val="1"/>
        </dgm:presLayoutVars>
      </dgm:prSet>
      <dgm:spPr/>
    </dgm:pt>
    <dgm:pt modelId="{5A00E47D-5263-4C87-AA8B-AE0C64E66665}" type="pres">
      <dgm:prSet presAssocID="{4A25A49C-6F6B-40C4-9489-81089C06026C}" presName="parSh" presStyleLbl="node1" presStyleIdx="1" presStyleCnt="2" custLinFactNeighborX="-8208" custLinFactNeighborY="1833"/>
      <dgm:spPr/>
    </dgm:pt>
    <dgm:pt modelId="{94A83A16-0D8B-472F-8C00-FE0A27AB8C71}" type="pres">
      <dgm:prSet presAssocID="{4A25A49C-6F6B-40C4-9489-81089C06026C}" presName="desTx" presStyleLbl="fgAcc1" presStyleIdx="1" presStyleCnt="2" custLinFactNeighborX="-9536" custLinFactNeighborY="1021">
        <dgm:presLayoutVars>
          <dgm:bulletEnabled val="1"/>
        </dgm:presLayoutVars>
      </dgm:prSet>
      <dgm:spPr/>
    </dgm:pt>
  </dgm:ptLst>
  <dgm:cxnLst>
    <dgm:cxn modelId="{E223F609-D4BF-4356-9BEF-11E42C210A24}" type="presOf" srcId="{4A25A49C-6F6B-40C4-9489-81089C06026C}" destId="{5A00E47D-5263-4C87-AA8B-AE0C64E66665}" srcOrd="1" destOrd="0" presId="urn:microsoft.com/office/officeart/2005/8/layout/process3"/>
    <dgm:cxn modelId="{7312731B-75E8-403B-8F43-D11530406F4F}" srcId="{AEEE6CBC-9851-4787-BB19-F6CECDBFDBCD}" destId="{32711759-B4C5-4E8F-AE75-FF91B5D6A2F1}" srcOrd="0" destOrd="0" parTransId="{C48C3427-B016-4D08-8D97-6D2CA704EEA9}" sibTransId="{CE413B5B-18C8-46A6-B805-10BC0BBA2A14}"/>
    <dgm:cxn modelId="{716E1E2C-4943-4E51-9749-36E1EB233F2E}" type="presOf" srcId="{714F81D7-2B4E-40B1-AD10-02807596E166}" destId="{3ED67119-6247-413E-ADD0-E4A9F900B553}" srcOrd="0" destOrd="0" presId="urn:microsoft.com/office/officeart/2005/8/layout/process3"/>
    <dgm:cxn modelId="{0081582F-4CE5-4E54-AB8C-E3800EADA847}" srcId="{27937A65-25DF-4B75-B305-5C0A0D9D461D}" destId="{4A25A49C-6F6B-40C4-9489-81089C06026C}" srcOrd="1" destOrd="0" parTransId="{46A4046F-1EA4-4DA1-A47D-D7A3DD82E72D}" sibTransId="{D7BE3A50-DD68-4799-B086-95268B096AF9}"/>
    <dgm:cxn modelId="{7054F65F-3090-4B05-9634-8524AF4ADFA3}" type="presOf" srcId="{AEEE6CBC-9851-4787-BB19-F6CECDBFDBCD}" destId="{06EE5208-390A-43F5-BB33-D4324072D8A3}" srcOrd="1" destOrd="0" presId="urn:microsoft.com/office/officeart/2005/8/layout/process3"/>
    <dgm:cxn modelId="{31912467-F7B9-483B-8FB4-76FDB0B7C1AD}" type="presOf" srcId="{AEEE6CBC-9851-4787-BB19-F6CECDBFDBCD}" destId="{F61FE0F9-DDE4-4808-81CE-055F9AF1703D}" srcOrd="0" destOrd="0" presId="urn:microsoft.com/office/officeart/2005/8/layout/process3"/>
    <dgm:cxn modelId="{74F28648-46E4-4FB9-A8AE-324292FFFC57}" type="presOf" srcId="{36D59085-43CB-4741-93CA-5FD826C9784E}" destId="{94A83A16-0D8B-472F-8C00-FE0A27AB8C71}" srcOrd="0" destOrd="0" presId="urn:microsoft.com/office/officeart/2005/8/layout/process3"/>
    <dgm:cxn modelId="{2A39EF48-E7DB-4221-9E87-BE8DCEA63390}" type="presOf" srcId="{32711759-B4C5-4E8F-AE75-FF91B5D6A2F1}" destId="{1B3E810B-FD12-4EC1-BCAA-C224EAEF7B97}" srcOrd="0" destOrd="0" presId="urn:microsoft.com/office/officeart/2005/8/layout/process3"/>
    <dgm:cxn modelId="{E9B5CE7B-E488-43EC-A2D1-8F189DE05146}" type="presOf" srcId="{714F81D7-2B4E-40B1-AD10-02807596E166}" destId="{68066F58-0FB3-4086-B0CA-0EDCD07A2D0E}" srcOrd="1" destOrd="0" presId="urn:microsoft.com/office/officeart/2005/8/layout/process3"/>
    <dgm:cxn modelId="{6DF73AB5-105D-4CC4-86B6-B44E2B768506}" srcId="{4A25A49C-6F6B-40C4-9489-81089C06026C}" destId="{36D59085-43CB-4741-93CA-5FD826C9784E}" srcOrd="0" destOrd="0" parTransId="{27113065-A4EE-442E-83A1-77113C6B9416}" sibTransId="{6D930B27-3F91-489B-8A89-ACE851EF2E1D}"/>
    <dgm:cxn modelId="{C5988DB5-F121-4019-822F-F45BDC80B36D}" type="presOf" srcId="{4A25A49C-6F6B-40C4-9489-81089C06026C}" destId="{3A147C82-8B92-4AD0-9501-EB851E15E380}" srcOrd="0" destOrd="0" presId="urn:microsoft.com/office/officeart/2005/8/layout/process3"/>
    <dgm:cxn modelId="{736C20BA-26F3-4503-84BC-D9A260509057}" type="presOf" srcId="{27937A65-25DF-4B75-B305-5C0A0D9D461D}" destId="{8BD6C4AC-926F-4A43-9BF6-074FEC9101D8}" srcOrd="0" destOrd="0" presId="urn:microsoft.com/office/officeart/2005/8/layout/process3"/>
    <dgm:cxn modelId="{EF1ECDCE-697A-483A-A51F-000E8332806E}" srcId="{27937A65-25DF-4B75-B305-5C0A0D9D461D}" destId="{AEEE6CBC-9851-4787-BB19-F6CECDBFDBCD}" srcOrd="0" destOrd="0" parTransId="{BD2B0752-7BEE-44AC-B2F7-4933FFB14D79}" sibTransId="{714F81D7-2B4E-40B1-AD10-02807596E166}"/>
    <dgm:cxn modelId="{964FCADE-8005-4610-9AD6-63E3D87A0AA3}" type="presParOf" srcId="{8BD6C4AC-926F-4A43-9BF6-074FEC9101D8}" destId="{999BDD8C-41DF-4700-8819-56D1821FD4B2}" srcOrd="0" destOrd="0" presId="urn:microsoft.com/office/officeart/2005/8/layout/process3"/>
    <dgm:cxn modelId="{9EA59AD4-F8FB-44FA-9E6E-6E256DC2FF84}" type="presParOf" srcId="{999BDD8C-41DF-4700-8819-56D1821FD4B2}" destId="{F61FE0F9-DDE4-4808-81CE-055F9AF1703D}" srcOrd="0" destOrd="0" presId="urn:microsoft.com/office/officeart/2005/8/layout/process3"/>
    <dgm:cxn modelId="{E5DE5131-E3AE-4B86-B5C9-AC60B5FE076F}" type="presParOf" srcId="{999BDD8C-41DF-4700-8819-56D1821FD4B2}" destId="{06EE5208-390A-43F5-BB33-D4324072D8A3}" srcOrd="1" destOrd="0" presId="urn:microsoft.com/office/officeart/2005/8/layout/process3"/>
    <dgm:cxn modelId="{E1621370-9E36-4018-9BA3-DC1720673252}" type="presParOf" srcId="{999BDD8C-41DF-4700-8819-56D1821FD4B2}" destId="{1B3E810B-FD12-4EC1-BCAA-C224EAEF7B97}" srcOrd="2" destOrd="0" presId="urn:microsoft.com/office/officeart/2005/8/layout/process3"/>
    <dgm:cxn modelId="{F091349D-B800-4088-9852-5E2E8E9D1F01}" type="presParOf" srcId="{8BD6C4AC-926F-4A43-9BF6-074FEC9101D8}" destId="{3ED67119-6247-413E-ADD0-E4A9F900B553}" srcOrd="1" destOrd="0" presId="urn:microsoft.com/office/officeart/2005/8/layout/process3"/>
    <dgm:cxn modelId="{CE342C01-0C13-4628-A3EA-23CE4873AEFD}" type="presParOf" srcId="{3ED67119-6247-413E-ADD0-E4A9F900B553}" destId="{68066F58-0FB3-4086-B0CA-0EDCD07A2D0E}" srcOrd="0" destOrd="0" presId="urn:microsoft.com/office/officeart/2005/8/layout/process3"/>
    <dgm:cxn modelId="{FB76744D-765F-41E3-9D79-2B43290A22D6}" type="presParOf" srcId="{8BD6C4AC-926F-4A43-9BF6-074FEC9101D8}" destId="{35BE23DB-4B98-4973-9270-B02D4DA16B27}" srcOrd="2" destOrd="0" presId="urn:microsoft.com/office/officeart/2005/8/layout/process3"/>
    <dgm:cxn modelId="{3E2E95C6-6952-4979-BFA5-09C1FA634AB3}" type="presParOf" srcId="{35BE23DB-4B98-4973-9270-B02D4DA16B27}" destId="{3A147C82-8B92-4AD0-9501-EB851E15E380}" srcOrd="0" destOrd="0" presId="urn:microsoft.com/office/officeart/2005/8/layout/process3"/>
    <dgm:cxn modelId="{8CC8175A-C22C-4E5D-B354-1D5090762080}" type="presParOf" srcId="{35BE23DB-4B98-4973-9270-B02D4DA16B27}" destId="{5A00E47D-5263-4C87-AA8B-AE0C64E66665}" srcOrd="1" destOrd="0" presId="urn:microsoft.com/office/officeart/2005/8/layout/process3"/>
    <dgm:cxn modelId="{C54C2A7B-6037-48DC-AC19-E6CC070E5C5C}" type="presParOf" srcId="{35BE23DB-4B98-4973-9270-B02D4DA16B27}" destId="{94A83A16-0D8B-472F-8C00-FE0A27AB8C7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CDFE93-4A0A-4D5E-9AC7-5293937BB5D0}" type="doc">
      <dgm:prSet loTypeId="urn:microsoft.com/office/officeart/2005/8/layout/chart3" loCatId="relationship" qsTypeId="urn:microsoft.com/office/officeart/2005/8/quickstyle/simple1" qsCatId="simple" csTypeId="urn:microsoft.com/office/officeart/2005/8/colors/accent1_2" csCatId="accent1" phldr="1"/>
      <dgm:spPr/>
    </dgm:pt>
    <dgm:pt modelId="{648A186A-4F39-43A3-8EA9-895B84A02DF8}">
      <dgm:prSet phldrT="[Текст]" custT="1"/>
      <dgm:spPr/>
      <dgm:t>
        <a:bodyPr/>
        <a:lstStyle/>
        <a:p>
          <a:r>
            <a:rPr lang="az-Latn-AZ" sz="2800" dirty="0">
              <a:latin typeface="Footlight MT Light" panose="0204060206030A020304" pitchFamily="18" charset="0"/>
            </a:rPr>
            <a:t>Məxmərək</a:t>
          </a:r>
          <a:endParaRPr lang="en-US" sz="2800" dirty="0">
            <a:latin typeface="Footlight MT Light" panose="0204060206030A020304" pitchFamily="18" charset="0"/>
          </a:endParaRPr>
        </a:p>
      </dgm:t>
    </dgm:pt>
    <dgm:pt modelId="{6D5FC8FC-4E72-47DE-9DE2-428960A2F073}" cxnId="{391A3BC7-7457-4B54-BFE0-90B07CECF63B}" type="parTrans">
      <dgm:prSet/>
      <dgm:spPr/>
      <dgm:t>
        <a:bodyPr/>
        <a:lstStyle/>
        <a:p>
          <a:endParaRPr lang="en-US"/>
        </a:p>
      </dgm:t>
    </dgm:pt>
    <dgm:pt modelId="{4A728E91-77F5-4100-93EC-0446ADCBAFE7}" cxnId="{391A3BC7-7457-4B54-BFE0-90B07CECF63B}" type="sibTrans">
      <dgm:prSet/>
      <dgm:spPr/>
      <dgm:t>
        <a:bodyPr/>
        <a:lstStyle/>
        <a:p>
          <a:endParaRPr lang="en-US"/>
        </a:p>
      </dgm:t>
    </dgm:pt>
    <dgm:pt modelId="{FF35FC0A-AE6C-488E-9194-3E5671048CA6}">
      <dgm:prSet phldrT="[Текст]" custT="1"/>
      <dgm:spPr/>
      <dgm:t>
        <a:bodyPr/>
        <a:lstStyle/>
        <a:p>
          <a:r>
            <a:rPr lang="az-Latn-AZ" sz="2800" dirty="0">
              <a:latin typeface="Footlight MT Light" panose="0204060206030A020304" pitchFamily="18" charset="0"/>
            </a:rPr>
            <a:t>Qızılca </a:t>
          </a:r>
          <a:endParaRPr lang="en-US" sz="2800" dirty="0">
            <a:latin typeface="Footlight MT Light" panose="0204060206030A020304" pitchFamily="18" charset="0"/>
          </a:endParaRPr>
        </a:p>
      </dgm:t>
    </dgm:pt>
    <dgm:pt modelId="{8FFC161A-6231-4C9D-B236-29F4979F75E8}" cxnId="{AA25F634-226D-49E9-A239-FA70F97AB915}" type="parTrans">
      <dgm:prSet/>
      <dgm:spPr/>
      <dgm:t>
        <a:bodyPr/>
        <a:lstStyle/>
        <a:p>
          <a:endParaRPr lang="en-US"/>
        </a:p>
      </dgm:t>
    </dgm:pt>
    <dgm:pt modelId="{89427D0C-BD7B-4857-9C4F-AF18CBFCB052}" cxnId="{AA25F634-226D-49E9-A239-FA70F97AB915}" type="sibTrans">
      <dgm:prSet/>
      <dgm:spPr/>
      <dgm:t>
        <a:bodyPr/>
        <a:lstStyle/>
        <a:p>
          <a:endParaRPr lang="en-US"/>
        </a:p>
      </dgm:t>
    </dgm:pt>
    <dgm:pt modelId="{8033D195-75B2-4A43-A68E-E53C9567C719}">
      <dgm:prSet phldrT="[Текст]" custT="1"/>
      <dgm:spPr/>
      <dgm:t>
        <a:bodyPr/>
        <a:lstStyle/>
        <a:p>
          <a:r>
            <a:rPr lang="az-Latn-AZ" sz="2800" dirty="0">
              <a:latin typeface="Footlight MT Light" panose="0204060206030A020304" pitchFamily="18" charset="0"/>
            </a:rPr>
            <a:t>Gənə rikketsio-zu</a:t>
          </a:r>
          <a:endParaRPr lang="en-US" sz="2800" dirty="0">
            <a:latin typeface="Footlight MT Light" panose="0204060206030A020304" pitchFamily="18" charset="0"/>
          </a:endParaRPr>
        </a:p>
      </dgm:t>
    </dgm:pt>
    <dgm:pt modelId="{010D23BE-57CC-4E4F-8ADA-604F20EA02CC}" cxnId="{72D89215-BC17-48A8-BDDD-4E1F579732F1}" type="parTrans">
      <dgm:prSet/>
      <dgm:spPr/>
      <dgm:t>
        <a:bodyPr/>
        <a:lstStyle/>
        <a:p>
          <a:endParaRPr lang="en-US"/>
        </a:p>
      </dgm:t>
    </dgm:pt>
    <dgm:pt modelId="{0437ACA5-A89C-46B7-B5F2-BF81210CD7B3}" cxnId="{72D89215-BC17-48A8-BDDD-4E1F579732F1}" type="sibTrans">
      <dgm:prSet/>
      <dgm:spPr/>
      <dgm:t>
        <a:bodyPr/>
        <a:lstStyle/>
        <a:p>
          <a:endParaRPr lang="en-US"/>
        </a:p>
      </dgm:t>
    </dgm:pt>
    <dgm:pt modelId="{9AF77E71-4818-48D5-B063-F768AEF79520}">
      <dgm:prSet phldrT="[Текст]" custT="1"/>
      <dgm:spPr/>
      <dgm:t>
        <a:bodyPr/>
        <a:lstStyle/>
        <a:p>
          <a:r>
            <a:rPr lang="az-Latn-AZ" sz="2800" dirty="0">
              <a:latin typeface="Footlight MT Light" panose="0204060206030A020304" pitchFamily="18" charset="0"/>
            </a:rPr>
            <a:t>Skarlatina </a:t>
          </a:r>
          <a:endParaRPr lang="en-US" sz="2800" dirty="0">
            <a:latin typeface="Footlight MT Light" panose="0204060206030A020304" pitchFamily="18" charset="0"/>
          </a:endParaRPr>
        </a:p>
      </dgm:t>
    </dgm:pt>
    <dgm:pt modelId="{33A55837-0A57-47D4-A2D7-8D4F4FAFD3BF}" cxnId="{AA8AD8F7-EA86-4CED-AEFC-BFCEC422A710}" type="parTrans">
      <dgm:prSet/>
      <dgm:spPr/>
      <dgm:t>
        <a:bodyPr/>
        <a:lstStyle/>
        <a:p>
          <a:endParaRPr lang="en-US"/>
        </a:p>
      </dgm:t>
    </dgm:pt>
    <dgm:pt modelId="{6CD39D16-9DE2-4FA9-A094-DF5786B82F76}" cxnId="{AA8AD8F7-EA86-4CED-AEFC-BFCEC422A710}" type="sibTrans">
      <dgm:prSet/>
      <dgm:spPr/>
      <dgm:t>
        <a:bodyPr/>
        <a:lstStyle/>
        <a:p>
          <a:endParaRPr lang="en-US"/>
        </a:p>
      </dgm:t>
    </dgm:pt>
    <dgm:pt modelId="{1C590A19-9060-4E0F-9915-6FF02ED0C189}">
      <dgm:prSet phldrT="[Текст]" custT="1"/>
      <dgm:spPr/>
      <dgm:t>
        <a:bodyPr/>
        <a:lstStyle/>
        <a:p>
          <a:r>
            <a:rPr lang="az-Latn-AZ" sz="2800" dirty="0">
              <a:latin typeface="Footlight MT Light" panose="0204060206030A020304" pitchFamily="18" charset="0"/>
            </a:rPr>
            <a:t>İnfeksion mononuk-leoz və listerioz</a:t>
          </a:r>
          <a:endParaRPr lang="en-US" sz="2800" dirty="0">
            <a:latin typeface="Footlight MT Light" panose="0204060206030A020304" pitchFamily="18" charset="0"/>
          </a:endParaRPr>
        </a:p>
      </dgm:t>
    </dgm:pt>
    <dgm:pt modelId="{FDF1A191-4FCE-4340-A58C-07330E14EF42}" cxnId="{62FBE825-B17B-4239-8D36-186DF3A24C9D}" type="parTrans">
      <dgm:prSet/>
      <dgm:spPr/>
      <dgm:t>
        <a:bodyPr/>
        <a:lstStyle/>
        <a:p>
          <a:endParaRPr lang="en-US"/>
        </a:p>
      </dgm:t>
    </dgm:pt>
    <dgm:pt modelId="{D3CE117C-FEAF-4ABF-9567-CC5AED184196}" cxnId="{62FBE825-B17B-4239-8D36-186DF3A24C9D}" type="sibTrans">
      <dgm:prSet/>
      <dgm:spPr/>
      <dgm:t>
        <a:bodyPr/>
        <a:lstStyle/>
        <a:p>
          <a:endParaRPr lang="en-US"/>
        </a:p>
      </dgm:t>
    </dgm:pt>
    <dgm:pt modelId="{33392FBF-AA33-4E0A-834D-D4485B4C3AFD}">
      <dgm:prSet phldrT="[Текст]" custT="1"/>
      <dgm:spPr/>
      <dgm:t>
        <a:bodyPr/>
        <a:lstStyle/>
        <a:p>
          <a:r>
            <a:rPr lang="az-Latn-AZ" sz="2800" dirty="0">
              <a:latin typeface="Footlight MT Light" panose="0204060206030A020304" pitchFamily="18" charset="0"/>
            </a:rPr>
            <a:t>Dermatoz </a:t>
          </a:r>
          <a:endParaRPr lang="en-US" sz="2800" dirty="0">
            <a:latin typeface="Footlight MT Light" panose="0204060206030A020304" pitchFamily="18" charset="0"/>
          </a:endParaRPr>
        </a:p>
      </dgm:t>
    </dgm:pt>
    <dgm:pt modelId="{78208B02-A540-41C4-9385-1979AC52ED31}" cxnId="{B081157A-016D-4D1D-8CE6-E9CC3753DBDF}" type="parTrans">
      <dgm:prSet/>
      <dgm:spPr/>
      <dgm:t>
        <a:bodyPr/>
        <a:lstStyle/>
        <a:p>
          <a:endParaRPr lang="en-US"/>
        </a:p>
      </dgm:t>
    </dgm:pt>
    <dgm:pt modelId="{D33BAA48-366F-40E0-A624-D2665425F962}" cxnId="{B081157A-016D-4D1D-8CE6-E9CC3753DBDF}" type="sibTrans">
      <dgm:prSet/>
      <dgm:spPr/>
      <dgm:t>
        <a:bodyPr/>
        <a:lstStyle/>
        <a:p>
          <a:endParaRPr lang="en-US"/>
        </a:p>
      </dgm:t>
    </dgm:pt>
    <dgm:pt modelId="{00BB1407-7689-4F5E-8D1E-D297F212E8BA}" type="pres">
      <dgm:prSet presAssocID="{A5CDFE93-4A0A-4D5E-9AC7-5293937BB5D0}" presName="compositeShape" presStyleCnt="0">
        <dgm:presLayoutVars>
          <dgm:chMax val="7"/>
          <dgm:dir/>
          <dgm:resizeHandles val="exact"/>
        </dgm:presLayoutVars>
      </dgm:prSet>
      <dgm:spPr/>
    </dgm:pt>
    <dgm:pt modelId="{8F6B9DA9-9CFB-47BC-A7D3-EB2FE742C057}" type="pres">
      <dgm:prSet presAssocID="{A5CDFE93-4A0A-4D5E-9AC7-5293937BB5D0}" presName="wedge1" presStyleLbl="node1" presStyleIdx="0" presStyleCnt="6"/>
      <dgm:spPr/>
    </dgm:pt>
    <dgm:pt modelId="{7F7ADF08-5C50-4250-879A-6766B770371C}" type="pres">
      <dgm:prSet presAssocID="{A5CDFE93-4A0A-4D5E-9AC7-5293937BB5D0}" presName="wedge1Tx" presStyleLbl="node1" presStyleIdx="0" presStyleCnt="6">
        <dgm:presLayoutVars>
          <dgm:chMax val="0"/>
          <dgm:chPref val="0"/>
          <dgm:bulletEnabled val="1"/>
        </dgm:presLayoutVars>
      </dgm:prSet>
      <dgm:spPr/>
    </dgm:pt>
    <dgm:pt modelId="{1DAE58A7-5578-452D-934A-663B29CC1822}" type="pres">
      <dgm:prSet presAssocID="{A5CDFE93-4A0A-4D5E-9AC7-5293937BB5D0}" presName="wedge2" presStyleLbl="node1" presStyleIdx="1" presStyleCnt="6"/>
      <dgm:spPr/>
    </dgm:pt>
    <dgm:pt modelId="{8D1D1468-4318-47C4-B848-2CBFFAB7C48F}" type="pres">
      <dgm:prSet presAssocID="{A5CDFE93-4A0A-4D5E-9AC7-5293937BB5D0}" presName="wedge2Tx" presStyleLbl="node1" presStyleIdx="1" presStyleCnt="6">
        <dgm:presLayoutVars>
          <dgm:chMax val="0"/>
          <dgm:chPref val="0"/>
          <dgm:bulletEnabled val="1"/>
        </dgm:presLayoutVars>
      </dgm:prSet>
      <dgm:spPr/>
    </dgm:pt>
    <dgm:pt modelId="{4B315E4D-E64F-4773-B513-EB6511803333}" type="pres">
      <dgm:prSet presAssocID="{A5CDFE93-4A0A-4D5E-9AC7-5293937BB5D0}" presName="wedge3" presStyleLbl="node1" presStyleIdx="2" presStyleCnt="6"/>
      <dgm:spPr/>
    </dgm:pt>
    <dgm:pt modelId="{4B37CCB3-20CE-477F-9C3B-E9535AA65419}" type="pres">
      <dgm:prSet presAssocID="{A5CDFE93-4A0A-4D5E-9AC7-5293937BB5D0}" presName="wedge3Tx" presStyleLbl="node1" presStyleIdx="2" presStyleCnt="6">
        <dgm:presLayoutVars>
          <dgm:chMax val="0"/>
          <dgm:chPref val="0"/>
          <dgm:bulletEnabled val="1"/>
        </dgm:presLayoutVars>
      </dgm:prSet>
      <dgm:spPr/>
    </dgm:pt>
    <dgm:pt modelId="{AECFF63B-757D-4EE7-8D74-17DF14B3A567}" type="pres">
      <dgm:prSet presAssocID="{A5CDFE93-4A0A-4D5E-9AC7-5293937BB5D0}" presName="wedge4" presStyleLbl="node1" presStyleIdx="3" presStyleCnt="6"/>
      <dgm:spPr/>
    </dgm:pt>
    <dgm:pt modelId="{62DE3811-4348-460E-89B3-AF3B38FF5D3F}" type="pres">
      <dgm:prSet presAssocID="{A5CDFE93-4A0A-4D5E-9AC7-5293937BB5D0}" presName="wedge4Tx" presStyleLbl="node1" presStyleIdx="3" presStyleCnt="6">
        <dgm:presLayoutVars>
          <dgm:chMax val="0"/>
          <dgm:chPref val="0"/>
          <dgm:bulletEnabled val="1"/>
        </dgm:presLayoutVars>
      </dgm:prSet>
      <dgm:spPr/>
    </dgm:pt>
    <dgm:pt modelId="{9A5B396E-934A-4628-96AB-400B8D05509F}" type="pres">
      <dgm:prSet presAssocID="{A5CDFE93-4A0A-4D5E-9AC7-5293937BB5D0}" presName="wedge5" presStyleLbl="node1" presStyleIdx="4" presStyleCnt="6"/>
      <dgm:spPr/>
    </dgm:pt>
    <dgm:pt modelId="{62654EBC-ED66-4925-B594-52411BDE420A}" type="pres">
      <dgm:prSet presAssocID="{A5CDFE93-4A0A-4D5E-9AC7-5293937BB5D0}" presName="wedge5Tx" presStyleLbl="node1" presStyleIdx="4" presStyleCnt="6">
        <dgm:presLayoutVars>
          <dgm:chMax val="0"/>
          <dgm:chPref val="0"/>
          <dgm:bulletEnabled val="1"/>
        </dgm:presLayoutVars>
      </dgm:prSet>
      <dgm:spPr/>
    </dgm:pt>
    <dgm:pt modelId="{AB090A52-BF5F-467C-841A-CA8E2614135C}" type="pres">
      <dgm:prSet presAssocID="{A5CDFE93-4A0A-4D5E-9AC7-5293937BB5D0}" presName="wedge6" presStyleLbl="node1" presStyleIdx="5" presStyleCnt="6"/>
      <dgm:spPr/>
    </dgm:pt>
    <dgm:pt modelId="{306F9837-0B2D-4C57-A53C-88E191495F7D}" type="pres">
      <dgm:prSet presAssocID="{A5CDFE93-4A0A-4D5E-9AC7-5293937BB5D0}" presName="wedge6Tx" presStyleLbl="node1" presStyleIdx="5" presStyleCnt="6">
        <dgm:presLayoutVars>
          <dgm:chMax val="0"/>
          <dgm:chPref val="0"/>
          <dgm:bulletEnabled val="1"/>
        </dgm:presLayoutVars>
      </dgm:prSet>
      <dgm:spPr/>
    </dgm:pt>
  </dgm:ptLst>
  <dgm:cxnLst>
    <dgm:cxn modelId="{72D89215-BC17-48A8-BDDD-4E1F579732F1}" srcId="{A5CDFE93-4A0A-4D5E-9AC7-5293937BB5D0}" destId="{8033D195-75B2-4A43-A68E-E53C9567C719}" srcOrd="5" destOrd="0" parTransId="{010D23BE-57CC-4E4F-8ADA-604F20EA02CC}" sibTransId="{0437ACA5-A89C-46B7-B5F2-BF81210CD7B3}"/>
    <dgm:cxn modelId="{62FBE825-B17B-4239-8D36-186DF3A24C9D}" srcId="{A5CDFE93-4A0A-4D5E-9AC7-5293937BB5D0}" destId="{1C590A19-9060-4E0F-9915-6FF02ED0C189}" srcOrd="3" destOrd="0" parTransId="{FDF1A191-4FCE-4340-A58C-07330E14EF42}" sibTransId="{D3CE117C-FEAF-4ABF-9567-CC5AED184196}"/>
    <dgm:cxn modelId="{AA25F634-226D-49E9-A239-FA70F97AB915}" srcId="{A5CDFE93-4A0A-4D5E-9AC7-5293937BB5D0}" destId="{FF35FC0A-AE6C-488E-9194-3E5671048CA6}" srcOrd="1" destOrd="0" parTransId="{8FFC161A-6231-4C9D-B236-29F4979F75E8}" sibTransId="{89427D0C-BD7B-4857-9C4F-AF18CBFCB052}"/>
    <dgm:cxn modelId="{BFF9B439-6DF2-45F7-8D36-28AC6D5679A4}" type="presOf" srcId="{FF35FC0A-AE6C-488E-9194-3E5671048CA6}" destId="{8D1D1468-4318-47C4-B848-2CBFFAB7C48F}" srcOrd="1" destOrd="0" presId="urn:microsoft.com/office/officeart/2005/8/layout/chart3"/>
    <dgm:cxn modelId="{94D0683F-6D74-4DB0-BD59-AA45A9383F2F}" type="presOf" srcId="{33392FBF-AA33-4E0A-834D-D4485B4C3AFD}" destId="{9A5B396E-934A-4628-96AB-400B8D05509F}" srcOrd="0" destOrd="0" presId="urn:microsoft.com/office/officeart/2005/8/layout/chart3"/>
    <dgm:cxn modelId="{3C8A1040-5E88-41EC-B7F5-5E87CC5B74D3}" type="presOf" srcId="{1C590A19-9060-4E0F-9915-6FF02ED0C189}" destId="{AECFF63B-757D-4EE7-8D74-17DF14B3A567}" srcOrd="0" destOrd="0" presId="urn:microsoft.com/office/officeart/2005/8/layout/chart3"/>
    <dgm:cxn modelId="{64922464-BF73-4DFB-A76B-BDEA72B1EFE9}" type="presOf" srcId="{1C590A19-9060-4E0F-9915-6FF02ED0C189}" destId="{62DE3811-4348-460E-89B3-AF3B38FF5D3F}" srcOrd="1" destOrd="0" presId="urn:microsoft.com/office/officeart/2005/8/layout/chart3"/>
    <dgm:cxn modelId="{DD624B59-EDBE-47FA-AEA7-E8BF97AF5428}" type="presOf" srcId="{8033D195-75B2-4A43-A68E-E53C9567C719}" destId="{AB090A52-BF5F-467C-841A-CA8E2614135C}" srcOrd="0" destOrd="0" presId="urn:microsoft.com/office/officeart/2005/8/layout/chart3"/>
    <dgm:cxn modelId="{B081157A-016D-4D1D-8CE6-E9CC3753DBDF}" srcId="{A5CDFE93-4A0A-4D5E-9AC7-5293937BB5D0}" destId="{33392FBF-AA33-4E0A-834D-D4485B4C3AFD}" srcOrd="4" destOrd="0" parTransId="{78208B02-A540-41C4-9385-1979AC52ED31}" sibTransId="{D33BAA48-366F-40E0-A624-D2665425F962}"/>
    <dgm:cxn modelId="{E0F0147D-82EF-4B49-942D-3B0C2A10B04C}" type="presOf" srcId="{9AF77E71-4818-48D5-B063-F768AEF79520}" destId="{4B37CCB3-20CE-477F-9C3B-E9535AA65419}" srcOrd="1" destOrd="0" presId="urn:microsoft.com/office/officeart/2005/8/layout/chart3"/>
    <dgm:cxn modelId="{69F7407D-81AD-4738-9380-C9FFEA974304}" type="presOf" srcId="{648A186A-4F39-43A3-8EA9-895B84A02DF8}" destId="{8F6B9DA9-9CFB-47BC-A7D3-EB2FE742C057}" srcOrd="0" destOrd="0" presId="urn:microsoft.com/office/officeart/2005/8/layout/chart3"/>
    <dgm:cxn modelId="{8050A9AF-903A-41C3-BEAE-EC5603767F18}" type="presOf" srcId="{8033D195-75B2-4A43-A68E-E53C9567C719}" destId="{306F9837-0B2D-4C57-A53C-88E191495F7D}" srcOrd="1" destOrd="0" presId="urn:microsoft.com/office/officeart/2005/8/layout/chart3"/>
    <dgm:cxn modelId="{391A3BC7-7457-4B54-BFE0-90B07CECF63B}" srcId="{A5CDFE93-4A0A-4D5E-9AC7-5293937BB5D0}" destId="{648A186A-4F39-43A3-8EA9-895B84A02DF8}" srcOrd="0" destOrd="0" parTransId="{6D5FC8FC-4E72-47DE-9DE2-428960A2F073}" sibTransId="{4A728E91-77F5-4100-93EC-0446ADCBAFE7}"/>
    <dgm:cxn modelId="{40182CE0-A7F0-4DC3-9F1A-BDD7BC95CE6E}" type="presOf" srcId="{648A186A-4F39-43A3-8EA9-895B84A02DF8}" destId="{7F7ADF08-5C50-4250-879A-6766B770371C}" srcOrd="1" destOrd="0" presId="urn:microsoft.com/office/officeart/2005/8/layout/chart3"/>
    <dgm:cxn modelId="{E83D42E4-3689-4320-B721-3BF5ECB1364A}" type="presOf" srcId="{9AF77E71-4818-48D5-B063-F768AEF79520}" destId="{4B315E4D-E64F-4773-B513-EB6511803333}" srcOrd="0" destOrd="0" presId="urn:microsoft.com/office/officeart/2005/8/layout/chart3"/>
    <dgm:cxn modelId="{290789ED-8EE4-4DC5-B798-22DA8617F269}" type="presOf" srcId="{33392FBF-AA33-4E0A-834D-D4485B4C3AFD}" destId="{62654EBC-ED66-4925-B594-52411BDE420A}" srcOrd="1" destOrd="0" presId="urn:microsoft.com/office/officeart/2005/8/layout/chart3"/>
    <dgm:cxn modelId="{02ED12F4-B019-45EF-B472-41C399510F05}" type="presOf" srcId="{FF35FC0A-AE6C-488E-9194-3E5671048CA6}" destId="{1DAE58A7-5578-452D-934A-663B29CC1822}" srcOrd="0" destOrd="0" presId="urn:microsoft.com/office/officeart/2005/8/layout/chart3"/>
    <dgm:cxn modelId="{AA8AD8F7-EA86-4CED-AEFC-BFCEC422A710}" srcId="{A5CDFE93-4A0A-4D5E-9AC7-5293937BB5D0}" destId="{9AF77E71-4818-48D5-B063-F768AEF79520}" srcOrd="2" destOrd="0" parTransId="{33A55837-0A57-47D4-A2D7-8D4F4FAFD3BF}" sibTransId="{6CD39D16-9DE2-4FA9-A094-DF5786B82F76}"/>
    <dgm:cxn modelId="{E8E91AF8-A94C-44DA-A832-48688B812528}" type="presOf" srcId="{A5CDFE93-4A0A-4D5E-9AC7-5293937BB5D0}" destId="{00BB1407-7689-4F5E-8D1E-D297F212E8BA}" srcOrd="0" destOrd="0" presId="urn:microsoft.com/office/officeart/2005/8/layout/chart3"/>
    <dgm:cxn modelId="{4413972A-B3D8-4A7A-865B-9F5923CBFEC7}" type="presParOf" srcId="{00BB1407-7689-4F5E-8D1E-D297F212E8BA}" destId="{8F6B9DA9-9CFB-47BC-A7D3-EB2FE742C057}" srcOrd="0" destOrd="0" presId="urn:microsoft.com/office/officeart/2005/8/layout/chart3"/>
    <dgm:cxn modelId="{8A8214AE-E61C-418B-A6D0-5CF153F53B7B}" type="presParOf" srcId="{00BB1407-7689-4F5E-8D1E-D297F212E8BA}" destId="{7F7ADF08-5C50-4250-879A-6766B770371C}" srcOrd="1" destOrd="0" presId="urn:microsoft.com/office/officeart/2005/8/layout/chart3"/>
    <dgm:cxn modelId="{8837AFBE-C50B-4F5B-8CF6-9093E3C716A7}" type="presParOf" srcId="{00BB1407-7689-4F5E-8D1E-D297F212E8BA}" destId="{1DAE58A7-5578-452D-934A-663B29CC1822}" srcOrd="2" destOrd="0" presId="urn:microsoft.com/office/officeart/2005/8/layout/chart3"/>
    <dgm:cxn modelId="{7E3A5119-FF14-4589-99F5-90F3E9FA39EF}" type="presParOf" srcId="{00BB1407-7689-4F5E-8D1E-D297F212E8BA}" destId="{8D1D1468-4318-47C4-B848-2CBFFAB7C48F}" srcOrd="3" destOrd="0" presId="urn:microsoft.com/office/officeart/2005/8/layout/chart3"/>
    <dgm:cxn modelId="{58026DD5-3D1F-4F86-8AE7-AD6A4DBEB293}" type="presParOf" srcId="{00BB1407-7689-4F5E-8D1E-D297F212E8BA}" destId="{4B315E4D-E64F-4773-B513-EB6511803333}" srcOrd="4" destOrd="0" presId="urn:microsoft.com/office/officeart/2005/8/layout/chart3"/>
    <dgm:cxn modelId="{7DDD6A8F-9CBD-4FD6-B58F-A9A4FAC00539}" type="presParOf" srcId="{00BB1407-7689-4F5E-8D1E-D297F212E8BA}" destId="{4B37CCB3-20CE-477F-9C3B-E9535AA65419}" srcOrd="5" destOrd="0" presId="urn:microsoft.com/office/officeart/2005/8/layout/chart3"/>
    <dgm:cxn modelId="{1144D469-05B2-45EE-BD30-587A22EA4100}" type="presParOf" srcId="{00BB1407-7689-4F5E-8D1E-D297F212E8BA}" destId="{AECFF63B-757D-4EE7-8D74-17DF14B3A567}" srcOrd="6" destOrd="0" presId="urn:microsoft.com/office/officeart/2005/8/layout/chart3"/>
    <dgm:cxn modelId="{1300D1D5-8DE2-49C4-B8A9-2DFA41479F36}" type="presParOf" srcId="{00BB1407-7689-4F5E-8D1E-D297F212E8BA}" destId="{62DE3811-4348-460E-89B3-AF3B38FF5D3F}" srcOrd="7" destOrd="0" presId="urn:microsoft.com/office/officeart/2005/8/layout/chart3"/>
    <dgm:cxn modelId="{5EBA3DFA-4408-4735-8FEE-AE9970BEF17A}" type="presParOf" srcId="{00BB1407-7689-4F5E-8D1E-D297F212E8BA}" destId="{9A5B396E-934A-4628-96AB-400B8D05509F}" srcOrd="8" destOrd="0" presId="urn:microsoft.com/office/officeart/2005/8/layout/chart3"/>
    <dgm:cxn modelId="{65761BB1-75B0-443C-B724-0162A1E06B59}" type="presParOf" srcId="{00BB1407-7689-4F5E-8D1E-D297F212E8BA}" destId="{62654EBC-ED66-4925-B594-52411BDE420A}" srcOrd="9" destOrd="0" presId="urn:microsoft.com/office/officeart/2005/8/layout/chart3"/>
    <dgm:cxn modelId="{89B05E22-C4EA-490C-A33F-65497A2D3C56}" type="presParOf" srcId="{00BB1407-7689-4F5E-8D1E-D297F212E8BA}" destId="{AB090A52-BF5F-467C-841A-CA8E2614135C}" srcOrd="10" destOrd="0" presId="urn:microsoft.com/office/officeart/2005/8/layout/chart3"/>
    <dgm:cxn modelId="{CB9B7A82-7C6E-43C5-80FE-95E7419AE86E}" type="presParOf" srcId="{00BB1407-7689-4F5E-8D1E-D297F212E8BA}" destId="{306F9837-0B2D-4C57-A53C-88E191495F7D}" srcOrd="11" destOrd="0" presId="urn:microsoft.com/office/officeart/2005/8/layout/char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299F5D-955A-4EC8-92D8-70A6024B535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AFEBC1E-FD0D-486D-936B-CE02548CAC64}">
      <dgm:prSet phldrT="[Текст]"/>
      <dgm:spPr/>
      <dgm:t>
        <a:bodyPr/>
        <a:lstStyle/>
        <a:p>
          <a:r>
            <a:rPr lang="en-US" dirty="0" err="1">
              <a:latin typeface="Footlight MT Light" panose="0204060206030A020304" pitchFamily="18" charset="0"/>
            </a:rPr>
            <a:t>Qızılcadan</a:t>
          </a:r>
          <a:r>
            <a:rPr lang="en-US" dirty="0">
              <a:latin typeface="Footlight MT Light" panose="0204060206030A020304" pitchFamily="18" charset="0"/>
            </a:rPr>
            <a:t> </a:t>
          </a:r>
          <a:r>
            <a:rPr lang="en-US" dirty="0" err="1">
              <a:latin typeface="Footlight MT Light" panose="0204060206030A020304" pitchFamily="18" charset="0"/>
            </a:rPr>
            <a:t>fərqli</a:t>
          </a:r>
          <a:r>
            <a:rPr lang="en-US" dirty="0">
              <a:latin typeface="Footlight MT Light" panose="0204060206030A020304" pitchFamily="18" charset="0"/>
            </a:rPr>
            <a:t> </a:t>
          </a:r>
          <a:r>
            <a:rPr lang="en-US" dirty="0" err="1">
              <a:latin typeface="Footlight MT Light" panose="0204060206030A020304" pitchFamily="18" charset="0"/>
            </a:rPr>
            <a:t>olaraq</a:t>
          </a:r>
          <a:r>
            <a:rPr lang="en-US" dirty="0">
              <a:latin typeface="Footlight MT Light" panose="0204060206030A020304" pitchFamily="18" charset="0"/>
            </a:rPr>
            <a:t> QBM-</a:t>
          </a:r>
          <a:r>
            <a:rPr lang="en-US" dirty="0" err="1">
              <a:latin typeface="Footlight MT Light" panose="0204060206030A020304" pitchFamily="18" charset="0"/>
            </a:rPr>
            <a:t>də</a:t>
          </a:r>
          <a:endParaRPr lang="en-US" dirty="0">
            <a:latin typeface="Footlight MT Light" panose="0204060206030A020304" pitchFamily="18" charset="0"/>
          </a:endParaRPr>
        </a:p>
      </dgm:t>
    </dgm:pt>
    <dgm:pt modelId="{378F5AE6-4BE3-42C0-8584-2E55663B3BC3}" cxnId="{F35F1030-359B-4E3D-A32B-321169D79AE6}" type="parTrans">
      <dgm:prSet/>
      <dgm:spPr/>
      <dgm:t>
        <a:bodyPr/>
        <a:lstStyle/>
        <a:p>
          <a:endParaRPr lang="en-US"/>
        </a:p>
      </dgm:t>
    </dgm:pt>
    <dgm:pt modelId="{80580AF6-90F6-44B5-B518-097FF48A60F7}" cxnId="{F35F1030-359B-4E3D-A32B-321169D79AE6}" type="sibTrans">
      <dgm:prSet/>
      <dgm:spPr/>
      <dgm:t>
        <a:bodyPr/>
        <a:lstStyle/>
        <a:p>
          <a:endParaRPr lang="en-US"/>
        </a:p>
      </dgm:t>
    </dgm:pt>
    <dgm:pt modelId="{8BA195F8-A6CD-4E66-8A33-2EDE2E30F459}">
      <dgm:prSet phldrT="[Текст]" custT="1"/>
      <dgm:spPr/>
      <dgm:t>
        <a:bodyPr/>
        <a:lstStyle/>
        <a:p>
          <a:r>
            <a:rPr lang="en-US" sz="1800" dirty="0" err="1">
              <a:latin typeface="Footlight MT Light" panose="0204060206030A020304" pitchFamily="18" charset="0"/>
            </a:rPr>
            <a:t>tonzillit</a:t>
          </a:r>
          <a:r>
            <a:rPr lang="en-US" sz="1800" dirty="0">
              <a:latin typeface="Footlight MT Light" panose="0204060206030A020304" pitchFamily="18" charset="0"/>
            </a:rPr>
            <a:t>, </a:t>
          </a:r>
          <a:r>
            <a:rPr lang="en-US" sz="1800" dirty="0" err="1">
              <a:latin typeface="Footlight MT Light" panose="0204060206030A020304" pitchFamily="18" charset="0"/>
            </a:rPr>
            <a:t>qızdırma</a:t>
          </a:r>
          <a:r>
            <a:rPr lang="en-US" sz="1800" dirty="0">
              <a:latin typeface="Footlight MT Light" panose="0204060206030A020304" pitchFamily="18" charset="0"/>
            </a:rPr>
            <a:t>, </a:t>
          </a:r>
          <a:r>
            <a:rPr lang="en-US" sz="1800" dirty="0" err="1">
              <a:latin typeface="Footlight MT Light" panose="0204060206030A020304" pitchFamily="18" charset="0"/>
            </a:rPr>
            <a:t>hepatolienal</a:t>
          </a:r>
          <a:r>
            <a:rPr lang="en-US" sz="1800" dirty="0">
              <a:latin typeface="Footlight MT Light" panose="0204060206030A020304" pitchFamily="18" charset="0"/>
            </a:rPr>
            <a:t> </a:t>
          </a:r>
          <a:r>
            <a:rPr lang="en-US" sz="1800" dirty="0" err="1">
              <a:latin typeface="Footlight MT Light" panose="0204060206030A020304" pitchFamily="18" charset="0"/>
            </a:rPr>
            <a:t>sindrom</a:t>
          </a:r>
          <a:r>
            <a:rPr lang="en-US" sz="1800" dirty="0">
              <a:latin typeface="Footlight MT Light" panose="0204060206030A020304" pitchFamily="18" charset="0"/>
            </a:rPr>
            <a:t> </a:t>
          </a:r>
          <a:r>
            <a:rPr lang="en-US" sz="1800" dirty="0" err="1">
              <a:latin typeface="Footlight MT Light" panose="0204060206030A020304" pitchFamily="18" charset="0"/>
            </a:rPr>
            <a:t>va</a:t>
          </a:r>
          <a:r>
            <a:rPr lang="en-US" sz="1800" dirty="0">
              <a:latin typeface="Footlight MT Light" panose="0204060206030A020304" pitchFamily="18" charset="0"/>
            </a:rPr>
            <a:t> </a:t>
          </a:r>
          <a:r>
            <a:rPr lang="en-US" sz="1800" dirty="0" err="1">
              <a:latin typeface="Footlight MT Light" panose="0204060206030A020304" pitchFamily="18" charset="0"/>
            </a:rPr>
            <a:t>yayılmış</a:t>
          </a:r>
          <a:r>
            <a:rPr lang="en-US" sz="1800" dirty="0">
              <a:latin typeface="Footlight MT Light" panose="0204060206030A020304" pitchFamily="18" charset="0"/>
            </a:rPr>
            <a:t> </a:t>
          </a:r>
          <a:r>
            <a:rPr lang="en-US" sz="1800" dirty="0" err="1">
              <a:latin typeface="Footlight MT Light" panose="0204060206030A020304" pitchFamily="18" charset="0"/>
            </a:rPr>
            <a:t>limfadenopatiya</a:t>
          </a:r>
          <a:r>
            <a:rPr lang="en-US" sz="1800" dirty="0">
              <a:latin typeface="Footlight MT Light" panose="0204060206030A020304" pitchFamily="18" charset="0"/>
            </a:rPr>
            <a:t>, </a:t>
          </a:r>
          <a:r>
            <a:rPr lang="en-US" sz="1800" dirty="0" err="1">
              <a:latin typeface="Footlight MT Light" panose="0204060206030A020304" pitchFamily="18" charset="0"/>
            </a:rPr>
            <a:t>mononuklearların</a:t>
          </a:r>
          <a:r>
            <a:rPr lang="en-US" sz="1800" dirty="0">
              <a:latin typeface="Footlight MT Light" panose="0204060206030A020304" pitchFamily="18" charset="0"/>
            </a:rPr>
            <a:t> </a:t>
          </a:r>
          <a:r>
            <a:rPr lang="en-US" sz="1800" dirty="0" err="1">
              <a:latin typeface="Footlight MT Light" panose="0204060206030A020304" pitchFamily="18" charset="0"/>
            </a:rPr>
            <a:t>çoxalması</a:t>
          </a:r>
          <a:r>
            <a:rPr lang="en-US" sz="1800" dirty="0">
              <a:latin typeface="Footlight MT Light" panose="0204060206030A020304" pitchFamily="18" charset="0"/>
            </a:rPr>
            <a:t> </a:t>
          </a:r>
          <a:r>
            <a:rPr lang="en-US" sz="1800" dirty="0" err="1">
              <a:latin typeface="Footlight MT Light" panose="0204060206030A020304" pitchFamily="18" charset="0"/>
            </a:rPr>
            <a:t>va</a:t>
          </a:r>
          <a:r>
            <a:rPr lang="en-US" sz="1800" dirty="0">
              <a:latin typeface="Footlight MT Light" panose="0204060206030A020304" pitchFamily="18" charset="0"/>
            </a:rPr>
            <a:t> </a:t>
          </a:r>
          <a:r>
            <a:rPr lang="en-US" sz="1800" dirty="0" err="1">
              <a:latin typeface="Footlight MT Light" panose="0204060206030A020304" pitchFamily="18" charset="0"/>
            </a:rPr>
            <a:t>leykositoz</a:t>
          </a:r>
          <a:r>
            <a:rPr lang="en-US" sz="1800" dirty="0">
              <a:latin typeface="Footlight MT Light" panose="0204060206030A020304" pitchFamily="18" charset="0"/>
            </a:rPr>
            <a:t> t</a:t>
          </a:r>
          <a:r>
            <a:rPr lang="az-Latn-AZ" sz="1800" dirty="0">
              <a:latin typeface="Footlight MT Light" panose="0204060206030A020304" pitchFamily="18" charset="0"/>
            </a:rPr>
            <a:t>ə</a:t>
          </a:r>
          <a:r>
            <a:rPr lang="en-US" sz="1800" dirty="0" err="1">
              <a:latin typeface="Footlight MT Light" panose="0204060206030A020304" pitchFamily="18" charset="0"/>
            </a:rPr>
            <a:t>sadüf</a:t>
          </a:r>
          <a:r>
            <a:rPr lang="en-US" sz="1800" dirty="0">
              <a:latin typeface="Footlight MT Light" panose="0204060206030A020304" pitchFamily="18" charset="0"/>
            </a:rPr>
            <a:t> </a:t>
          </a:r>
          <a:r>
            <a:rPr lang="en-US" sz="1800" dirty="0" err="1">
              <a:latin typeface="Footlight MT Light" panose="0204060206030A020304" pitchFamily="18" charset="0"/>
            </a:rPr>
            <a:t>edilir</a:t>
          </a:r>
          <a:r>
            <a:rPr lang="en-US" sz="1800" dirty="0">
              <a:latin typeface="Footlight MT Light" panose="0204060206030A020304" pitchFamily="18" charset="0"/>
            </a:rPr>
            <a:t>. H</a:t>
          </a:r>
          <a:r>
            <a:rPr lang="az-Latn-AZ" sz="1800" dirty="0">
              <a:latin typeface="Footlight MT Light" panose="0204060206030A020304" pitchFamily="18" charset="0"/>
            </a:rPr>
            <a:t>ə</a:t>
          </a:r>
          <a:r>
            <a:rPr lang="en-US" sz="1800" dirty="0">
              <a:latin typeface="Footlight MT Light" panose="0204060206030A020304" pitchFamily="18" charset="0"/>
            </a:rPr>
            <a:t>r </a:t>
          </a:r>
          <a:r>
            <a:rPr lang="en-US" sz="1800" dirty="0" err="1">
              <a:latin typeface="Footlight MT Light" panose="0204060206030A020304" pitchFamily="18" charset="0"/>
            </a:rPr>
            <a:t>iki</a:t>
          </a:r>
          <a:r>
            <a:rPr lang="en-US" sz="1800" dirty="0">
              <a:latin typeface="Footlight MT Light" panose="0204060206030A020304" pitchFamily="18" charset="0"/>
            </a:rPr>
            <a:t> x</a:t>
          </a:r>
          <a:r>
            <a:rPr lang="az-Latn-AZ" sz="1800" dirty="0">
              <a:latin typeface="Footlight MT Light" panose="0204060206030A020304" pitchFamily="18" charset="0"/>
            </a:rPr>
            <a:t>ə</a:t>
          </a:r>
          <a:r>
            <a:rPr lang="en-US" sz="1800" dirty="0" err="1">
              <a:latin typeface="Footlight MT Light" panose="0204060206030A020304" pitchFamily="18" charset="0"/>
            </a:rPr>
            <a:t>st</a:t>
          </a:r>
          <a:r>
            <a:rPr lang="az-Latn-AZ" sz="1800" dirty="0">
              <a:latin typeface="Footlight MT Light" panose="0204060206030A020304" pitchFamily="18" charset="0"/>
            </a:rPr>
            <a:t>ə</a:t>
          </a:r>
          <a:r>
            <a:rPr lang="en-US" sz="1800" dirty="0" err="1">
              <a:latin typeface="Footlight MT Light" panose="0204060206030A020304" pitchFamily="18" charset="0"/>
            </a:rPr>
            <a:t>likdə</a:t>
          </a:r>
          <a:r>
            <a:rPr lang="en-US" sz="1800" dirty="0">
              <a:latin typeface="Footlight MT Light" panose="0204060206030A020304" pitchFamily="18" charset="0"/>
            </a:rPr>
            <a:t> </a:t>
          </a:r>
          <a:r>
            <a:rPr lang="en-US" sz="1800" dirty="0" err="1">
              <a:latin typeface="Footlight MT Light" panose="0204060206030A020304" pitchFamily="18" charset="0"/>
            </a:rPr>
            <a:t>qızdırma</a:t>
          </a:r>
          <a:r>
            <a:rPr lang="en-US" sz="1800" dirty="0">
              <a:latin typeface="Footlight MT Light" panose="0204060206030A020304" pitchFamily="18" charset="0"/>
            </a:rPr>
            <a:t> </a:t>
          </a:r>
          <a:r>
            <a:rPr lang="en-US" sz="1800" dirty="0" err="1">
              <a:latin typeface="Footlight MT Light" panose="0204060206030A020304" pitchFamily="18" charset="0"/>
            </a:rPr>
            <a:t>dövrü</a:t>
          </a:r>
          <a:r>
            <a:rPr lang="en-US" sz="1800" dirty="0">
              <a:latin typeface="Footlight MT Light" panose="0204060206030A020304" pitchFamily="18" charset="0"/>
            </a:rPr>
            <a:t> </a:t>
          </a:r>
          <a:r>
            <a:rPr lang="en-US" sz="1800" dirty="0" err="1">
              <a:latin typeface="Footlight MT Light" panose="0204060206030A020304" pitchFamily="18" charset="0"/>
            </a:rPr>
            <a:t>xeyli</a:t>
          </a:r>
          <a:r>
            <a:rPr lang="en-US" sz="1800" dirty="0">
              <a:latin typeface="Footlight MT Light" panose="0204060206030A020304" pitchFamily="18" charset="0"/>
            </a:rPr>
            <a:t> </a:t>
          </a:r>
          <a:r>
            <a:rPr lang="en-US" sz="1800" dirty="0" err="1">
              <a:latin typeface="Footlight MT Light" panose="0204060206030A020304" pitchFamily="18" charset="0"/>
            </a:rPr>
            <a:t>uzanır</a:t>
          </a:r>
          <a:r>
            <a:rPr lang="en-US" sz="1800" dirty="0">
              <a:latin typeface="Footlight MT Light" panose="0204060206030A020304" pitchFamily="18" charset="0"/>
            </a:rPr>
            <a:t>, </a:t>
          </a:r>
          <a:r>
            <a:rPr lang="en-US" sz="1800" dirty="0" err="1">
              <a:latin typeface="Footlight MT Light" panose="0204060206030A020304" pitchFamily="18" charset="0"/>
            </a:rPr>
            <a:t>çoxlu</a:t>
          </a:r>
          <a:r>
            <a:rPr lang="en-US" sz="1800" dirty="0">
              <a:latin typeface="Footlight MT Light" panose="0204060206030A020304" pitchFamily="18" charset="0"/>
            </a:rPr>
            <a:t> </a:t>
          </a:r>
          <a:r>
            <a:rPr lang="en-US" sz="1800" dirty="0" err="1">
              <a:latin typeface="Footlight MT Light" panose="0204060206030A020304" pitchFamily="18" charset="0"/>
            </a:rPr>
            <a:t>torlama</a:t>
          </a:r>
          <a:r>
            <a:rPr lang="en-US" sz="1800" dirty="0">
              <a:latin typeface="Footlight MT Light" panose="0204060206030A020304" pitchFamily="18" charset="0"/>
            </a:rPr>
            <a:t> </a:t>
          </a:r>
          <a:r>
            <a:rPr lang="en-US" sz="1800" dirty="0" err="1">
              <a:latin typeface="Footlight MT Light" panose="0204060206030A020304" pitchFamily="18" charset="0"/>
            </a:rPr>
            <a:t>olur</a:t>
          </a:r>
          <a:r>
            <a:rPr lang="en-US" sz="1800" dirty="0">
              <a:latin typeface="Footlight MT Light" panose="0204060206030A020304" pitchFamily="18" charset="0"/>
            </a:rPr>
            <a:t>, </a:t>
          </a:r>
          <a:r>
            <a:rPr lang="en-US" sz="1800" dirty="0" err="1">
              <a:latin typeface="Footlight MT Light" panose="0204060206030A020304" pitchFamily="18" charset="0"/>
            </a:rPr>
            <a:t>səpgi</a:t>
          </a:r>
          <a:r>
            <a:rPr lang="en-US" sz="1800" dirty="0">
              <a:latin typeface="Footlight MT Light" panose="0204060206030A020304" pitchFamily="18" charset="0"/>
            </a:rPr>
            <a:t> h</a:t>
          </a:r>
          <a:r>
            <a:rPr lang="az-Latn-AZ" sz="1800" dirty="0">
              <a:latin typeface="Footlight MT Light" panose="0204060206030A020304" pitchFamily="18" charset="0"/>
            </a:rPr>
            <a:t>ə</a:t>
          </a:r>
          <a:r>
            <a:rPr lang="en-US" sz="1800" dirty="0">
              <a:latin typeface="Footlight MT Light" panose="0204060206030A020304" pitchFamily="18" charset="0"/>
            </a:rPr>
            <a:t>mis</a:t>
          </a:r>
          <a:r>
            <a:rPr lang="az-Latn-AZ" sz="1800" dirty="0">
              <a:latin typeface="Footlight MT Light" panose="0204060206030A020304" pitchFamily="18" charset="0"/>
            </a:rPr>
            <a:t>ə</a:t>
          </a:r>
          <a:r>
            <a:rPr lang="en-US" sz="1800" dirty="0">
              <a:latin typeface="Footlight MT Light" panose="0204060206030A020304" pitchFamily="18" charset="0"/>
            </a:rPr>
            <a:t> </a:t>
          </a:r>
          <a:r>
            <a:rPr lang="en-US" sz="1800" dirty="0" err="1">
              <a:latin typeface="Footlight MT Light" panose="0204060206030A020304" pitchFamily="18" charset="0"/>
            </a:rPr>
            <a:t>rast</a:t>
          </a:r>
          <a:r>
            <a:rPr lang="en-US" sz="1800" dirty="0">
              <a:latin typeface="Footlight MT Light" panose="0204060206030A020304" pitchFamily="18" charset="0"/>
            </a:rPr>
            <a:t> </a:t>
          </a:r>
          <a:r>
            <a:rPr lang="en-US" sz="1800" dirty="0" err="1">
              <a:latin typeface="Footlight MT Light" panose="0204060206030A020304" pitchFamily="18" charset="0"/>
            </a:rPr>
            <a:t>gəlmir</a:t>
          </a:r>
          <a:r>
            <a:rPr lang="en-US" sz="1800" dirty="0">
              <a:latin typeface="Footlight MT Light" panose="0204060206030A020304" pitchFamily="18" charset="0"/>
            </a:rPr>
            <a:t>. </a:t>
          </a:r>
        </a:p>
      </dgm:t>
    </dgm:pt>
    <dgm:pt modelId="{CE06FE8C-B27E-4151-BC0F-2D48368E702B}" cxnId="{27F1CF88-782B-4D33-B9E5-0AB6FBEEDB39}" type="parTrans">
      <dgm:prSet/>
      <dgm:spPr/>
      <dgm:t>
        <a:bodyPr/>
        <a:lstStyle/>
        <a:p>
          <a:endParaRPr lang="en-US"/>
        </a:p>
      </dgm:t>
    </dgm:pt>
    <dgm:pt modelId="{9D404F82-EE9A-4697-AF50-FE158BF67398}" cxnId="{27F1CF88-782B-4D33-B9E5-0AB6FBEEDB39}" type="sibTrans">
      <dgm:prSet/>
      <dgm:spPr/>
      <dgm:t>
        <a:bodyPr/>
        <a:lstStyle/>
        <a:p>
          <a:endParaRPr lang="en-US"/>
        </a:p>
      </dgm:t>
    </dgm:pt>
    <dgm:pt modelId="{BE4A20BA-FE68-4726-BE01-1084427FFD11}">
      <dgm:prSet phldrT="[Текст]"/>
      <dgm:spPr/>
      <dgm:t>
        <a:bodyPr/>
        <a:lstStyle/>
        <a:p>
          <a:r>
            <a:rPr lang="en-US" dirty="0" err="1">
              <a:latin typeface="Footlight MT Light" panose="0204060206030A020304" pitchFamily="18" charset="0"/>
            </a:rPr>
            <a:t>Toksiko-allergik</a:t>
          </a:r>
          <a:r>
            <a:rPr lang="en-US" dirty="0">
              <a:latin typeface="Footlight MT Light" panose="0204060206030A020304" pitchFamily="18" charset="0"/>
            </a:rPr>
            <a:t> </a:t>
          </a:r>
          <a:r>
            <a:rPr lang="en-US" dirty="0" err="1">
              <a:latin typeface="Footlight MT Light" panose="0204060206030A020304" pitchFamily="18" charset="0"/>
            </a:rPr>
            <a:t>dermatozlarda</a:t>
          </a:r>
          <a:r>
            <a:rPr lang="en-US" dirty="0">
              <a:latin typeface="Footlight MT Light" panose="0204060206030A020304" pitchFamily="18" charset="0"/>
            </a:rPr>
            <a:t> </a:t>
          </a:r>
        </a:p>
      </dgm:t>
    </dgm:pt>
    <dgm:pt modelId="{1CA836AB-3E92-4A3A-ABFA-4D0E2A9C16C7}" cxnId="{2EEEC179-0920-48A0-BA72-D5722839A27C}" type="parTrans">
      <dgm:prSet/>
      <dgm:spPr/>
      <dgm:t>
        <a:bodyPr/>
        <a:lstStyle/>
        <a:p>
          <a:endParaRPr lang="en-US"/>
        </a:p>
      </dgm:t>
    </dgm:pt>
    <dgm:pt modelId="{C6DFA51B-3782-481B-9CA0-2F0D25C9D656}" cxnId="{2EEEC179-0920-48A0-BA72-D5722839A27C}" type="sibTrans">
      <dgm:prSet/>
      <dgm:spPr/>
      <dgm:t>
        <a:bodyPr/>
        <a:lstStyle/>
        <a:p>
          <a:endParaRPr lang="en-US"/>
        </a:p>
      </dgm:t>
    </dgm:pt>
    <dgm:pt modelId="{0178E89A-C01E-4828-8132-B48E0713497C}">
      <dgm:prSet phldrT="[Текст]"/>
      <dgm:spPr/>
      <dgm:t>
        <a:bodyPr/>
        <a:lstStyle/>
        <a:p>
          <a:r>
            <a:rPr lang="en-US" dirty="0" err="1">
              <a:latin typeface="Footlight MT Light" panose="0204060206030A020304" pitchFamily="18" charset="0"/>
            </a:rPr>
            <a:t>Gənə</a:t>
          </a:r>
          <a:r>
            <a:rPr lang="en-US" dirty="0">
              <a:latin typeface="Footlight MT Light" panose="0204060206030A020304" pitchFamily="18" charset="0"/>
            </a:rPr>
            <a:t> </a:t>
          </a:r>
          <a:r>
            <a:rPr lang="en-US" dirty="0" err="1">
              <a:latin typeface="Footlight MT Light" panose="0204060206030A020304" pitchFamily="18" charset="0"/>
            </a:rPr>
            <a:t>rikketsiozu</a:t>
          </a:r>
          <a:r>
            <a:rPr lang="en-US" dirty="0">
              <a:latin typeface="Footlight MT Light" panose="0204060206030A020304" pitchFamily="18" charset="0"/>
            </a:rPr>
            <a:t> </a:t>
          </a:r>
        </a:p>
      </dgm:t>
    </dgm:pt>
    <dgm:pt modelId="{A1A43775-0B8F-4789-ADD6-38A6017605BF}" cxnId="{85AAD841-B4D7-407B-AD6A-8692DEB8CDB7}" type="parTrans">
      <dgm:prSet/>
      <dgm:spPr/>
      <dgm:t>
        <a:bodyPr/>
        <a:lstStyle/>
        <a:p>
          <a:endParaRPr lang="en-US"/>
        </a:p>
      </dgm:t>
    </dgm:pt>
    <dgm:pt modelId="{58F668BD-4C49-4188-8356-89DB7F14F54A}" cxnId="{85AAD841-B4D7-407B-AD6A-8692DEB8CDB7}" type="sibTrans">
      <dgm:prSet/>
      <dgm:spPr/>
      <dgm:t>
        <a:bodyPr/>
        <a:lstStyle/>
        <a:p>
          <a:endParaRPr lang="en-US"/>
        </a:p>
      </dgm:t>
    </dgm:pt>
    <dgm:pt modelId="{9BEC66B8-BA95-41BD-8A95-C45A8CA33154}">
      <dgm:prSet/>
      <dgm:spPr/>
      <dgm:t>
        <a:bodyPr/>
        <a:lstStyle/>
        <a:p>
          <a:r>
            <a:rPr lang="en-US" dirty="0" err="1">
              <a:latin typeface="Footlight MT Light" panose="0204060206030A020304" pitchFamily="18" charset="0"/>
            </a:rPr>
            <a:t>Skarlatinada</a:t>
          </a:r>
          <a:endParaRPr lang="en-US" dirty="0">
            <a:latin typeface="Footlight MT Light" panose="0204060206030A020304" pitchFamily="18" charset="0"/>
          </a:endParaRPr>
        </a:p>
      </dgm:t>
    </dgm:pt>
    <dgm:pt modelId="{98BC245A-47BC-41BC-989D-971F90ABDBC0}" cxnId="{9EBA3D91-02DD-4F4E-98BC-6545F3C6BB4C}" type="parTrans">
      <dgm:prSet/>
      <dgm:spPr/>
      <dgm:t>
        <a:bodyPr/>
        <a:lstStyle/>
        <a:p>
          <a:endParaRPr lang="en-US"/>
        </a:p>
      </dgm:t>
    </dgm:pt>
    <dgm:pt modelId="{322FBAFA-EFB1-4527-9E6E-A7ECB40E08AA}" cxnId="{9EBA3D91-02DD-4F4E-98BC-6545F3C6BB4C}" type="sibTrans">
      <dgm:prSet/>
      <dgm:spPr/>
      <dgm:t>
        <a:bodyPr/>
        <a:lstStyle/>
        <a:p>
          <a:endParaRPr lang="en-US"/>
        </a:p>
      </dgm:t>
    </dgm:pt>
    <dgm:pt modelId="{E815E35E-BAE4-4B4D-9A14-826EC9301917}">
      <dgm:prSet/>
      <dgm:spPr/>
      <dgm:t>
        <a:bodyPr/>
        <a:lstStyle/>
        <a:p>
          <a:r>
            <a:rPr lang="en-US" dirty="0" err="1">
              <a:latin typeface="Footlight MT Light" panose="0204060206030A020304" pitchFamily="18" charset="0"/>
            </a:rPr>
            <a:t>Infeksion</a:t>
          </a:r>
          <a:r>
            <a:rPr lang="en-US" dirty="0">
              <a:latin typeface="Footlight MT Light" panose="0204060206030A020304" pitchFamily="18" charset="0"/>
            </a:rPr>
            <a:t> </a:t>
          </a:r>
          <a:r>
            <a:rPr lang="en-US" dirty="0" err="1">
              <a:latin typeface="Footlight MT Light" panose="0204060206030A020304" pitchFamily="18" charset="0"/>
            </a:rPr>
            <a:t>mononukleoz</a:t>
          </a:r>
          <a:r>
            <a:rPr lang="en-US" dirty="0">
              <a:latin typeface="Footlight MT Light" panose="0204060206030A020304" pitchFamily="18" charset="0"/>
            </a:rPr>
            <a:t> </a:t>
          </a:r>
          <a:r>
            <a:rPr lang="en-US" dirty="0" err="1">
              <a:latin typeface="Footlight MT Light" panose="0204060206030A020304" pitchFamily="18" charset="0"/>
            </a:rPr>
            <a:t>va</a:t>
          </a:r>
          <a:r>
            <a:rPr lang="en-US" dirty="0">
              <a:latin typeface="Footlight MT Light" panose="0204060206030A020304" pitchFamily="18" charset="0"/>
            </a:rPr>
            <a:t> </a:t>
          </a:r>
          <a:r>
            <a:rPr lang="en-US" dirty="0" err="1">
              <a:latin typeface="Footlight MT Light" panose="0204060206030A020304" pitchFamily="18" charset="0"/>
            </a:rPr>
            <a:t>listeriozda</a:t>
          </a:r>
          <a:r>
            <a:rPr lang="en-US" dirty="0">
              <a:latin typeface="Footlight MT Light" panose="0204060206030A020304" pitchFamily="18" charset="0"/>
            </a:rPr>
            <a:t> </a:t>
          </a:r>
        </a:p>
      </dgm:t>
    </dgm:pt>
    <dgm:pt modelId="{64BD6A3A-FACC-4233-A9E8-51EE98FB2DCD}" cxnId="{986BA0D1-9282-49DE-B077-D8E6C6AE4CFD}" type="parTrans">
      <dgm:prSet/>
      <dgm:spPr/>
      <dgm:t>
        <a:bodyPr/>
        <a:lstStyle/>
        <a:p>
          <a:endParaRPr lang="en-US"/>
        </a:p>
      </dgm:t>
    </dgm:pt>
    <dgm:pt modelId="{BEF04E5B-A57A-41BF-94CB-491EB414DA86}" cxnId="{986BA0D1-9282-49DE-B077-D8E6C6AE4CFD}" type="sibTrans">
      <dgm:prSet/>
      <dgm:spPr/>
      <dgm:t>
        <a:bodyPr/>
        <a:lstStyle/>
        <a:p>
          <a:endParaRPr lang="en-US"/>
        </a:p>
      </dgm:t>
    </dgm:pt>
    <dgm:pt modelId="{C1864AAD-F2B0-4729-A55F-A7484814F638}">
      <dgm:prSet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700" dirty="0" err="1">
              <a:latin typeface="Footlight MT Light" panose="0204060206030A020304" pitchFamily="18" charset="0"/>
            </a:rPr>
            <a:t>yuxarı</a:t>
          </a:r>
          <a:r>
            <a:rPr lang="en-US" sz="1700" dirty="0">
              <a:latin typeface="Footlight MT Light" panose="0204060206030A020304" pitchFamily="18" charset="0"/>
            </a:rPr>
            <a:t> t</a:t>
          </a:r>
          <a:r>
            <a:rPr lang="az-Latn-AZ" sz="1700" dirty="0">
              <a:latin typeface="Footlight MT Light" panose="0204060206030A020304" pitchFamily="18" charset="0"/>
            </a:rPr>
            <a:t>ə</a:t>
          </a:r>
          <a:r>
            <a:rPr lang="en-US" sz="1700" dirty="0">
              <a:latin typeface="Footlight MT Light" panose="0204060206030A020304" pitchFamily="18" charset="0"/>
            </a:rPr>
            <a:t>n</a:t>
          </a:r>
          <a:r>
            <a:rPr lang="az-Latn-AZ" sz="1700" dirty="0">
              <a:latin typeface="Footlight MT Light" panose="0204060206030A020304" pitchFamily="18" charset="0"/>
            </a:rPr>
            <a:t>ə</a:t>
          </a:r>
          <a:r>
            <a:rPr lang="en-US" sz="1700" dirty="0" err="1">
              <a:latin typeface="Footlight MT Light" panose="0204060206030A020304" pitchFamily="18" charset="0"/>
            </a:rPr>
            <a:t>ffüs</a:t>
          </a:r>
          <a:r>
            <a:rPr lang="en-US" sz="1700" dirty="0">
              <a:latin typeface="Footlight MT Light" panose="0204060206030A020304" pitchFamily="18" charset="0"/>
            </a:rPr>
            <a:t> </a:t>
          </a:r>
          <a:r>
            <a:rPr lang="en-US" sz="1700" dirty="0" err="1">
              <a:latin typeface="Footlight MT Light" panose="0204060206030A020304" pitchFamily="18" charset="0"/>
            </a:rPr>
            <a:t>yollarının</a:t>
          </a:r>
          <a:r>
            <a:rPr lang="en-US" sz="1700" dirty="0">
              <a:latin typeface="Footlight MT Light" panose="0204060206030A020304" pitchFamily="18" charset="0"/>
            </a:rPr>
            <a:t> </a:t>
          </a:r>
          <a:r>
            <a:rPr lang="en-US" sz="1700" dirty="0" err="1">
              <a:latin typeface="Footlight MT Light" panose="0204060206030A020304" pitchFamily="18" charset="0"/>
            </a:rPr>
            <a:t>iltihabı</a:t>
          </a:r>
          <a:r>
            <a:rPr lang="en-US" sz="1700" dirty="0">
              <a:latin typeface="Footlight MT Light" panose="0204060206030A020304" pitchFamily="18" charset="0"/>
            </a:rPr>
            <a:t> </a:t>
          </a:r>
          <a:r>
            <a:rPr lang="en-US" sz="1700" dirty="0" err="1">
              <a:latin typeface="Footlight MT Light" panose="0204060206030A020304" pitchFamily="18" charset="0"/>
            </a:rPr>
            <a:t>az</a:t>
          </a:r>
          <a:r>
            <a:rPr lang="en-US" sz="1700" dirty="0">
              <a:latin typeface="Footlight MT Light" panose="0204060206030A020304" pitchFamily="18" charset="0"/>
            </a:rPr>
            <a:t> </a:t>
          </a:r>
          <a:r>
            <a:rPr lang="en-US" sz="1700" dirty="0" err="1">
              <a:latin typeface="Footlight MT Light" panose="0204060206030A020304" pitchFamily="18" charset="0"/>
            </a:rPr>
            <a:t>nəzarə</a:t>
          </a:r>
          <a:r>
            <a:rPr lang="en-US" sz="1700" dirty="0">
              <a:latin typeface="Footlight MT Light" panose="0204060206030A020304" pitchFamily="18" charset="0"/>
            </a:rPr>
            <a:t> </a:t>
          </a:r>
          <a:r>
            <a:rPr lang="en-US" sz="1700" dirty="0" err="1">
              <a:latin typeface="Footlight MT Light" panose="0204060206030A020304" pitchFamily="18" charset="0"/>
            </a:rPr>
            <a:t>çarpır</a:t>
          </a:r>
          <a:r>
            <a:rPr lang="en-US" sz="1700" dirty="0">
              <a:latin typeface="Footlight MT Light" panose="0204060206030A020304" pitchFamily="18" charset="0"/>
            </a:rPr>
            <a:t>, </a:t>
          </a:r>
          <a:r>
            <a:rPr lang="en-US" sz="1700" dirty="0" err="1">
              <a:latin typeface="Footlight MT Light" panose="0204060206030A020304" pitchFamily="18" charset="0"/>
            </a:rPr>
            <a:t>Koplik</a:t>
          </a:r>
          <a:r>
            <a:rPr lang="en-US" sz="1700" dirty="0">
              <a:latin typeface="Footlight MT Light" panose="0204060206030A020304" pitchFamily="18" charset="0"/>
            </a:rPr>
            <a:t> l</a:t>
          </a:r>
          <a:r>
            <a:rPr lang="az-Latn-AZ" sz="1700" dirty="0">
              <a:latin typeface="Footlight MT Light" panose="0204060206030A020304" pitchFamily="18" charset="0"/>
            </a:rPr>
            <a:t>ə</a:t>
          </a:r>
          <a:r>
            <a:rPr lang="en-US" sz="1700" dirty="0">
              <a:latin typeface="Footlight MT Light" panose="0204060206030A020304" pitchFamily="18" charset="0"/>
            </a:rPr>
            <a:t>k</a:t>
          </a:r>
          <a:r>
            <a:rPr lang="az-Latn-AZ" sz="1700" dirty="0">
              <a:latin typeface="Footlight MT Light" panose="0204060206030A020304" pitchFamily="18" charset="0"/>
            </a:rPr>
            <a:t>ə</a:t>
          </a:r>
          <a:r>
            <a:rPr lang="en-US" sz="1700" dirty="0">
              <a:latin typeface="Footlight MT Light" panose="0204060206030A020304" pitchFamily="18" charset="0"/>
            </a:rPr>
            <a:t>l</a:t>
          </a:r>
          <a:r>
            <a:rPr lang="az-Latn-AZ" sz="1700" dirty="0">
              <a:latin typeface="Footlight MT Light" panose="0204060206030A020304" pitchFamily="18" charset="0"/>
            </a:rPr>
            <a:t>ə</a:t>
          </a:r>
          <a:r>
            <a:rPr lang="en-US" sz="1700" dirty="0" err="1">
              <a:latin typeface="Footlight MT Light" panose="0204060206030A020304" pitchFamily="18" charset="0"/>
            </a:rPr>
            <a:t>ri</a:t>
          </a:r>
          <a:r>
            <a:rPr lang="en-US" sz="1700" dirty="0">
              <a:latin typeface="Footlight MT Light" panose="0204060206030A020304" pitchFamily="18" charset="0"/>
            </a:rPr>
            <a:t>, s</a:t>
          </a:r>
          <a:r>
            <a:rPr lang="az-Latn-AZ" sz="1700" dirty="0">
              <a:latin typeface="Footlight MT Light" panose="0204060206030A020304" pitchFamily="18" charset="0"/>
            </a:rPr>
            <a:t>ə</a:t>
          </a:r>
          <a:r>
            <a:rPr lang="en-US" sz="1700" dirty="0" err="1">
              <a:latin typeface="Footlight MT Light" panose="0204060206030A020304" pitchFamily="18" charset="0"/>
            </a:rPr>
            <a:t>pginin</a:t>
          </a:r>
          <a:r>
            <a:rPr lang="en-US" sz="1700" dirty="0">
              <a:latin typeface="Footlight MT Light" panose="0204060206030A020304" pitchFamily="18" charset="0"/>
            </a:rPr>
            <a:t> m</a:t>
          </a:r>
          <a:r>
            <a:rPr lang="az-Latn-AZ" sz="1700" dirty="0">
              <a:latin typeface="Footlight MT Light" panose="0204060206030A020304" pitchFamily="18" charset="0"/>
            </a:rPr>
            <a:t>ə</a:t>
          </a:r>
          <a:r>
            <a:rPr lang="en-US" sz="1700" dirty="0">
              <a:latin typeface="Footlight MT Light" panose="0204060206030A020304" pitchFamily="18" charset="0"/>
            </a:rPr>
            <a:t>rh</a:t>
          </a:r>
          <a:r>
            <a:rPr lang="az-Latn-AZ" sz="1700" dirty="0">
              <a:latin typeface="Footlight MT Light" panose="0204060206030A020304" pitchFamily="18" charset="0"/>
            </a:rPr>
            <a:t>ə</a:t>
          </a:r>
          <a:r>
            <a:rPr lang="en-US" sz="1700" dirty="0">
              <a:latin typeface="Footlight MT Light" panose="0204060206030A020304" pitchFamily="18" charset="0"/>
            </a:rPr>
            <a:t>l</a:t>
          </a:r>
          <a:r>
            <a:rPr lang="az-Latn-AZ" sz="1700" dirty="0">
              <a:latin typeface="Footlight MT Light" panose="0204060206030A020304" pitchFamily="18" charset="0"/>
            </a:rPr>
            <a:t>ə</a:t>
          </a:r>
          <a:r>
            <a:rPr lang="en-US" sz="1700" dirty="0" err="1">
              <a:latin typeface="Footlight MT Light" panose="0204060206030A020304" pitchFamily="18" charset="0"/>
            </a:rPr>
            <a:t>liyi</a:t>
          </a:r>
          <a:r>
            <a:rPr lang="en-US" sz="1700" dirty="0">
              <a:latin typeface="Footlight MT Light" panose="0204060206030A020304" pitchFamily="18" charset="0"/>
            </a:rPr>
            <a:t> </a:t>
          </a:r>
          <a:r>
            <a:rPr lang="en-US" sz="1700" dirty="0" err="1">
              <a:latin typeface="Footlight MT Light" panose="0204060206030A020304" pitchFamily="18" charset="0"/>
            </a:rPr>
            <a:t>olmur</a:t>
          </a:r>
          <a:r>
            <a:rPr lang="en-US" sz="1700" dirty="0">
              <a:latin typeface="Footlight MT Light" panose="0204060206030A020304" pitchFamily="18" charset="0"/>
            </a:rPr>
            <a:t>, </a:t>
          </a:r>
          <a:r>
            <a:rPr lang="en-US" sz="1700" dirty="0" err="1">
              <a:latin typeface="Footlight MT Light" panose="0204060206030A020304" pitchFamily="18" charset="0"/>
            </a:rPr>
            <a:t>elementlər</a:t>
          </a:r>
          <a:r>
            <a:rPr lang="en-US" sz="1700" dirty="0">
              <a:latin typeface="Footlight MT Light" panose="0204060206030A020304" pitchFamily="18" charset="0"/>
            </a:rPr>
            <a:t> </a:t>
          </a:r>
          <a:r>
            <a:rPr lang="en-US" sz="1700" dirty="0" err="1">
              <a:latin typeface="Footlight MT Light" panose="0204060206030A020304" pitchFamily="18" charset="0"/>
            </a:rPr>
            <a:t>bir</a:t>
          </a:r>
          <a:r>
            <a:rPr lang="en-US" sz="1700" dirty="0">
              <a:latin typeface="Footlight MT Light" panose="0204060206030A020304" pitchFamily="18" charset="0"/>
            </a:rPr>
            <a:t> </a:t>
          </a:r>
          <a:r>
            <a:rPr lang="en-US" sz="1700" dirty="0" err="1">
              <a:latin typeface="Footlight MT Light" panose="0204060206030A020304" pitchFamily="18" charset="0"/>
            </a:rPr>
            <a:t>qədər</a:t>
          </a:r>
          <a:r>
            <a:rPr lang="en-US" sz="1700" dirty="0">
              <a:latin typeface="Footlight MT Light" panose="0204060206030A020304" pitchFamily="18" charset="0"/>
            </a:rPr>
            <a:t> </a:t>
          </a:r>
          <a:r>
            <a:rPr lang="en-US" sz="1700" dirty="0" err="1">
              <a:latin typeface="Footlight MT Light" panose="0204060206030A020304" pitchFamily="18" charset="0"/>
            </a:rPr>
            <a:t>solğun</a:t>
          </a:r>
          <a:r>
            <a:rPr lang="en-US" sz="1700" dirty="0">
              <a:latin typeface="Footlight MT Light" panose="0204060206030A020304" pitchFamily="18" charset="0"/>
            </a:rPr>
            <a:t> </a:t>
          </a:r>
          <a:r>
            <a:rPr lang="en-US" sz="1700" dirty="0" err="1">
              <a:latin typeface="Footlight MT Light" panose="0204060206030A020304" pitchFamily="18" charset="0"/>
            </a:rPr>
            <a:t>görünür</a:t>
          </a:r>
          <a:r>
            <a:rPr lang="en-US" sz="1700" dirty="0">
              <a:latin typeface="Footlight MT Light" panose="0204060206030A020304" pitchFamily="18" charset="0"/>
            </a:rPr>
            <a:t>, </a:t>
          </a:r>
          <a:r>
            <a:rPr lang="en-US" sz="1700" dirty="0" err="1">
              <a:latin typeface="Footlight MT Light" panose="0204060206030A020304" pitchFamily="18" charset="0"/>
            </a:rPr>
            <a:t>birləşməyə</a:t>
          </a:r>
          <a:r>
            <a:rPr lang="en-US" sz="1700" dirty="0">
              <a:latin typeface="Footlight MT Light" panose="0204060206030A020304" pitchFamily="18" charset="0"/>
            </a:rPr>
            <a:t> </a:t>
          </a:r>
          <a:r>
            <a:rPr lang="en-US" sz="1700" dirty="0" err="1">
              <a:latin typeface="Footlight MT Light" panose="0204060206030A020304" pitchFamily="18" charset="0"/>
            </a:rPr>
            <a:t>az</a:t>
          </a:r>
          <a:r>
            <a:rPr lang="en-US" sz="1700" dirty="0">
              <a:latin typeface="Footlight MT Light" panose="0204060206030A020304" pitchFamily="18" charset="0"/>
            </a:rPr>
            <a:t> </a:t>
          </a:r>
          <a:r>
            <a:rPr lang="en-US" sz="1700" dirty="0" err="1">
              <a:latin typeface="Footlight MT Light" panose="0204060206030A020304" pitchFamily="18" charset="0"/>
            </a:rPr>
            <a:t>meyil</a:t>
          </a:r>
          <a:r>
            <a:rPr lang="en-US" sz="1700" dirty="0">
              <a:latin typeface="Footlight MT Light" panose="0204060206030A020304" pitchFamily="18" charset="0"/>
            </a:rPr>
            <a:t> </a:t>
          </a:r>
          <a:r>
            <a:rPr lang="en-US" sz="1700" dirty="0" err="1">
              <a:latin typeface="Footlight MT Light" panose="0204060206030A020304" pitchFamily="18" charset="0"/>
            </a:rPr>
            <a:t>göstərir</a:t>
          </a:r>
          <a:r>
            <a:rPr lang="en-US" sz="1700" dirty="0">
              <a:latin typeface="Footlight MT Light" panose="0204060206030A020304" pitchFamily="18" charset="0"/>
            </a:rPr>
            <a:t>, </a:t>
          </a:r>
          <a:r>
            <a:rPr lang="en-US" sz="1700" dirty="0" err="1">
              <a:latin typeface="Footlight MT Light" panose="0204060206030A020304" pitchFamily="18" charset="0"/>
            </a:rPr>
            <a:t>piqmentl</a:t>
          </a:r>
          <a:r>
            <a:rPr lang="az-Latn-AZ" sz="1700" dirty="0">
              <a:latin typeface="Footlight MT Light" panose="0204060206030A020304" pitchFamily="18" charset="0"/>
            </a:rPr>
            <a:t>ə</a:t>
          </a:r>
          <a:r>
            <a:rPr lang="en-US" sz="1700" dirty="0" err="1">
              <a:latin typeface="Footlight MT Light" panose="0204060206030A020304" pitchFamily="18" charset="0"/>
            </a:rPr>
            <a:t>şm</a:t>
          </a:r>
          <a:r>
            <a:rPr lang="az-Latn-AZ" sz="1700" dirty="0">
              <a:latin typeface="Footlight MT Light" panose="0204060206030A020304" pitchFamily="18" charset="0"/>
            </a:rPr>
            <a:t>ə</a:t>
          </a:r>
          <a:r>
            <a:rPr lang="en-US" sz="1700" dirty="0">
              <a:latin typeface="Footlight MT Light" panose="0204060206030A020304" pitchFamily="18" charset="0"/>
            </a:rPr>
            <a:t> v</a:t>
          </a:r>
          <a:r>
            <a:rPr lang="az-Latn-AZ" sz="1700" dirty="0">
              <a:latin typeface="Footlight MT Light" panose="0204060206030A020304" pitchFamily="18" charset="0"/>
            </a:rPr>
            <a:t>ə</a:t>
          </a:r>
          <a:r>
            <a:rPr lang="en-US" sz="1700" dirty="0">
              <a:latin typeface="Footlight MT Light" panose="0204060206030A020304" pitchFamily="18" charset="0"/>
            </a:rPr>
            <a:t> </a:t>
          </a:r>
          <a:r>
            <a:rPr lang="en-US" sz="1700" dirty="0" err="1">
              <a:latin typeface="Footlight MT Light" panose="0204060206030A020304" pitchFamily="18" charset="0"/>
            </a:rPr>
            <a:t>qabıqlanma</a:t>
          </a:r>
          <a:r>
            <a:rPr lang="en-US" sz="1700" dirty="0">
              <a:latin typeface="Footlight MT Light" panose="0204060206030A020304" pitchFamily="18" charset="0"/>
            </a:rPr>
            <a:t> </a:t>
          </a:r>
          <a:r>
            <a:rPr lang="en-US" sz="1700" dirty="0" err="1">
              <a:latin typeface="Footlight MT Light" panose="0204060206030A020304" pitchFamily="18" charset="0"/>
            </a:rPr>
            <a:t>vermir</a:t>
          </a:r>
          <a:r>
            <a:rPr lang="en-US" sz="1700" dirty="0">
              <a:latin typeface="Footlight MT Light" panose="0204060206030A020304" pitchFamily="18" charset="0"/>
            </a:rPr>
            <a:t>. </a:t>
          </a:r>
          <a:r>
            <a:rPr lang="en-US" sz="1700" dirty="0" err="1">
              <a:latin typeface="Footlight MT Light" panose="0204060206030A020304" pitchFamily="18" charset="0"/>
            </a:rPr>
            <a:t>Məxm</a:t>
          </a:r>
          <a:r>
            <a:rPr lang="az-Latn-AZ" sz="1700" dirty="0">
              <a:latin typeface="Footlight MT Light" panose="0204060206030A020304" pitchFamily="18" charset="0"/>
            </a:rPr>
            <a:t>ə</a:t>
          </a:r>
          <a:r>
            <a:rPr lang="en-US" sz="1700" dirty="0" err="1">
              <a:latin typeface="Footlight MT Light" panose="0204060206030A020304" pitchFamily="18" charset="0"/>
            </a:rPr>
            <a:t>rəkd</a:t>
          </a:r>
          <a:r>
            <a:rPr lang="az-Latn-AZ" sz="1700" dirty="0">
              <a:latin typeface="Footlight MT Light" panose="0204060206030A020304" pitchFamily="18" charset="0"/>
            </a:rPr>
            <a:t>ə</a:t>
          </a:r>
          <a:r>
            <a:rPr lang="en-US" sz="1700" dirty="0">
              <a:latin typeface="Footlight MT Light" panose="0204060206030A020304" pitchFamily="18" charset="0"/>
            </a:rPr>
            <a:t> </a:t>
          </a:r>
          <a:r>
            <a:rPr lang="en-US" sz="1700" dirty="0" err="1">
              <a:latin typeface="Footlight MT Light" panose="0204060206030A020304" pitchFamily="18" charset="0"/>
            </a:rPr>
            <a:t>boyunun</a:t>
          </a:r>
          <a:r>
            <a:rPr lang="en-US" sz="1700" dirty="0">
              <a:latin typeface="Footlight MT Light" panose="0204060206030A020304" pitchFamily="18" charset="0"/>
            </a:rPr>
            <a:t> </a:t>
          </a:r>
          <a:r>
            <a:rPr lang="en-US" sz="1700" dirty="0" err="1">
              <a:latin typeface="Footlight MT Light" panose="0204060206030A020304" pitchFamily="18" charset="0"/>
            </a:rPr>
            <a:t>arxa</a:t>
          </a:r>
          <a:r>
            <a:rPr lang="en-US" sz="1700" dirty="0">
              <a:latin typeface="Footlight MT Light" panose="0204060206030A020304" pitchFamily="18" charset="0"/>
            </a:rPr>
            <a:t>, </a:t>
          </a:r>
          <a:r>
            <a:rPr lang="az-Latn-AZ" sz="1700" dirty="0">
              <a:latin typeface="Footlight MT Light" panose="0204060206030A020304" pitchFamily="18" charset="0"/>
            </a:rPr>
            <a:t>ə</a:t>
          </a:r>
          <a:r>
            <a:rPr lang="en-US" sz="1700" dirty="0">
              <a:latin typeface="Footlight MT Light" panose="0204060206030A020304" pitchFamily="18" charset="0"/>
            </a:rPr>
            <a:t>ns</a:t>
          </a:r>
          <a:r>
            <a:rPr lang="az-Latn-AZ" sz="1700" dirty="0">
              <a:latin typeface="Footlight MT Light" panose="0204060206030A020304" pitchFamily="18" charset="0"/>
            </a:rPr>
            <a:t>ə</a:t>
          </a:r>
          <a:r>
            <a:rPr lang="en-US" sz="1700" dirty="0">
              <a:latin typeface="Footlight MT Light" panose="0204060206030A020304" pitchFamily="18" charset="0"/>
            </a:rPr>
            <a:t> </a:t>
          </a:r>
          <a:r>
            <a:rPr lang="en-US" sz="1700" dirty="0" err="1">
              <a:latin typeface="Footlight MT Light" panose="0204060206030A020304" pitchFamily="18" charset="0"/>
            </a:rPr>
            <a:t>və</a:t>
          </a:r>
          <a:r>
            <a:rPr lang="en-US" sz="1700" dirty="0">
              <a:latin typeface="Footlight MT Light" panose="0204060206030A020304" pitchFamily="18" charset="0"/>
            </a:rPr>
            <a:t> </a:t>
          </a:r>
          <a:r>
            <a:rPr lang="en-US" sz="1700" dirty="0" err="1">
              <a:latin typeface="Footlight MT Light" panose="0204060206030A020304" pitchFamily="18" charset="0"/>
            </a:rPr>
            <a:t>yan</a:t>
          </a:r>
          <a:r>
            <a:rPr lang="en-US" sz="1700" dirty="0">
              <a:latin typeface="Footlight MT Light" panose="0204060206030A020304" pitchFamily="18" charset="0"/>
            </a:rPr>
            <a:t> </a:t>
          </a:r>
          <a:r>
            <a:rPr lang="en-US" sz="1700" dirty="0" err="1">
              <a:latin typeface="Footlight MT Light" panose="0204060206030A020304" pitchFamily="18" charset="0"/>
            </a:rPr>
            <a:t>tərəflərd</a:t>
          </a:r>
          <a:r>
            <a:rPr lang="az-Latn-AZ" sz="1700" dirty="0">
              <a:latin typeface="Footlight MT Light" panose="0204060206030A020304" pitchFamily="18" charset="0"/>
            </a:rPr>
            <a:t>ə</a:t>
          </a:r>
          <a:r>
            <a:rPr lang="en-US" sz="1700" dirty="0" err="1">
              <a:latin typeface="Footlight MT Light" panose="0204060206030A020304" pitchFamily="18" charset="0"/>
            </a:rPr>
            <a:t>ki</a:t>
          </a:r>
          <a:r>
            <a:rPr lang="en-US" sz="1700" dirty="0">
              <a:latin typeface="Footlight MT Light" panose="0204060206030A020304" pitchFamily="18" charset="0"/>
            </a:rPr>
            <a:t> </a:t>
          </a:r>
          <a:r>
            <a:rPr lang="en-US" sz="1700" dirty="0" err="1">
              <a:latin typeface="Footlight MT Light" panose="0204060206030A020304" pitchFamily="18" charset="0"/>
            </a:rPr>
            <a:t>limfa</a:t>
          </a:r>
          <a:r>
            <a:rPr lang="en-US" sz="1700" dirty="0">
              <a:latin typeface="Footlight MT Light" panose="0204060206030A020304" pitchFamily="18" charset="0"/>
            </a:rPr>
            <a:t> v</a:t>
          </a:r>
          <a:r>
            <a:rPr lang="az-Latn-AZ" sz="1700" dirty="0">
              <a:latin typeface="Footlight MT Light" panose="0204060206030A020304" pitchFamily="18" charset="0"/>
            </a:rPr>
            <a:t>ə</a:t>
          </a:r>
          <a:r>
            <a:rPr lang="en-US" sz="1700" dirty="0" err="1">
              <a:latin typeface="Footlight MT Light" panose="0204060206030A020304" pitchFamily="18" charset="0"/>
            </a:rPr>
            <a:t>ziləri</a:t>
          </a:r>
          <a:r>
            <a:rPr lang="en-US" sz="1700" dirty="0">
              <a:latin typeface="Footlight MT Light" panose="0204060206030A020304" pitchFamily="18" charset="0"/>
            </a:rPr>
            <a:t> </a:t>
          </a:r>
          <a:r>
            <a:rPr lang="en-US" sz="1700" dirty="0" err="1">
              <a:latin typeface="Footlight MT Light" panose="0204060206030A020304" pitchFamily="18" charset="0"/>
            </a:rPr>
            <a:t>çox</a:t>
          </a:r>
          <a:r>
            <a:rPr lang="en-US" sz="1700" dirty="0">
              <a:latin typeface="Footlight MT Light" panose="0204060206030A020304" pitchFamily="18" charset="0"/>
            </a:rPr>
            <a:t> </a:t>
          </a:r>
          <a:r>
            <a:rPr lang="en-US" sz="1700" dirty="0" err="1">
              <a:latin typeface="Footlight MT Light" panose="0204060206030A020304" pitchFamily="18" charset="0"/>
            </a:rPr>
            <a:t>böyüyür</a:t>
          </a:r>
          <a:r>
            <a:rPr lang="en-US" sz="1700" dirty="0">
              <a:latin typeface="Footlight MT Light" panose="0204060206030A020304" pitchFamily="18" charset="0"/>
            </a:rPr>
            <a:t>. </a:t>
          </a:r>
        </a:p>
        <a:p>
          <a:pPr marL="171450" lvl="1" indent="0" defTabSz="800100">
            <a:lnSpc>
              <a:spcPct val="90000"/>
            </a:lnSpc>
            <a:spcBef>
              <a:spcPct val="0"/>
            </a:spcBef>
            <a:spcAft>
              <a:spcPct val="15000"/>
            </a:spcAft>
          </a:pPr>
          <a:endParaRPr lang="en-US" sz="1200" dirty="0">
            <a:latin typeface="Footlight MT Light" panose="0204060206030A020304" pitchFamily="18" charset="0"/>
          </a:endParaRPr>
        </a:p>
      </dgm:t>
    </dgm:pt>
    <dgm:pt modelId="{2767DA9B-7858-4B48-9B06-0180D92B1DF2}" cxnId="{D12F249C-587B-426E-8B8D-E7A2F27F50E8}" type="parTrans">
      <dgm:prSet/>
      <dgm:spPr/>
      <dgm:t>
        <a:bodyPr/>
        <a:lstStyle/>
        <a:p>
          <a:endParaRPr lang="en-US"/>
        </a:p>
      </dgm:t>
    </dgm:pt>
    <dgm:pt modelId="{2E2353C6-FAA4-4AC6-8B69-16A9AA996369}" cxnId="{D12F249C-587B-426E-8B8D-E7A2F27F50E8}" type="sibTrans">
      <dgm:prSet/>
      <dgm:spPr/>
      <dgm:t>
        <a:bodyPr/>
        <a:lstStyle/>
        <a:p>
          <a:endParaRPr lang="en-US"/>
        </a:p>
      </dgm:t>
    </dgm:pt>
    <dgm:pt modelId="{6C5DB134-C4DA-4BAC-8E8B-BEC48B143F5A}">
      <dgm:prSet custT="1"/>
      <dgm:spPr/>
      <dgm:t>
        <a:bodyPr/>
        <a:lstStyle/>
        <a:p>
          <a:r>
            <a:rPr lang="en-US" sz="1600" dirty="0" err="1">
              <a:latin typeface="Footlight MT Light" panose="0204060206030A020304" pitchFamily="18" charset="0"/>
            </a:rPr>
            <a:t>xəstələrin</a:t>
          </a:r>
          <a:r>
            <a:rPr lang="en-US" sz="1600" dirty="0">
              <a:latin typeface="Footlight MT Light" panose="0204060206030A020304" pitchFamily="18" charset="0"/>
            </a:rPr>
            <a:t> “</a:t>
          </a:r>
          <a:r>
            <a:rPr lang="en-US" sz="1600" dirty="0" err="1">
              <a:latin typeface="Footlight MT Light" panose="0204060206030A020304" pitchFamily="18" charset="0"/>
            </a:rPr>
            <a:t>alovlu</a:t>
          </a:r>
          <a:r>
            <a:rPr lang="en-US" sz="1600" dirty="0">
              <a:latin typeface="Footlight MT Light" panose="0204060206030A020304" pitchFamily="18" charset="0"/>
            </a:rPr>
            <a:t> </a:t>
          </a:r>
          <a:r>
            <a:rPr lang="en-US" sz="1600" dirty="0" err="1">
              <a:latin typeface="Footlight MT Light" panose="0204060206030A020304" pitchFamily="18" charset="0"/>
            </a:rPr>
            <a:t>damaq</a:t>
          </a:r>
          <a:r>
            <a:rPr lang="en-US" sz="1600" dirty="0">
              <a:latin typeface="Footlight MT Light" panose="0204060206030A020304" pitchFamily="18" charset="0"/>
            </a:rPr>
            <a:t>” angina, </a:t>
          </a:r>
          <a:r>
            <a:rPr lang="en-US" sz="1600" dirty="0" err="1">
              <a:latin typeface="Footlight MT Light" panose="0204060206030A020304" pitchFamily="18" charset="0"/>
            </a:rPr>
            <a:t>solğun</a:t>
          </a:r>
          <a:r>
            <a:rPr lang="en-US" sz="1600" dirty="0">
              <a:latin typeface="Footlight MT Light" panose="0204060206030A020304" pitchFamily="18" charset="0"/>
            </a:rPr>
            <a:t> </a:t>
          </a:r>
          <a:r>
            <a:rPr lang="en-US" sz="1600" dirty="0" err="1">
              <a:latin typeface="Footlight MT Light" panose="0204060206030A020304" pitchFamily="18" charset="0"/>
            </a:rPr>
            <a:t>burun-dodaq</a:t>
          </a:r>
          <a:r>
            <a:rPr lang="en-US" sz="1600" dirty="0">
              <a:latin typeface="Footlight MT Light" panose="0204060206030A020304" pitchFamily="18" charset="0"/>
            </a:rPr>
            <a:t> </a:t>
          </a:r>
          <a:r>
            <a:rPr lang="en-US" sz="1600" dirty="0" err="1">
              <a:latin typeface="Footlight MT Light" panose="0204060206030A020304" pitchFamily="18" charset="0"/>
            </a:rPr>
            <a:t>üçbucağı</a:t>
          </a:r>
          <a:r>
            <a:rPr lang="en-US" sz="1600" dirty="0">
              <a:latin typeface="Footlight MT Light" panose="0204060206030A020304" pitchFamily="18" charset="0"/>
            </a:rPr>
            <a:t>, </a:t>
          </a:r>
          <a:r>
            <a:rPr lang="en-US" sz="1600" dirty="0" err="1">
              <a:latin typeface="Footlight MT Light" panose="0204060206030A020304" pitchFamily="18" charset="0"/>
            </a:rPr>
            <a:t>moruğu</a:t>
          </a:r>
          <a:r>
            <a:rPr lang="en-US" sz="1600" dirty="0">
              <a:latin typeface="Footlight MT Light" panose="0204060206030A020304" pitchFamily="18" charset="0"/>
            </a:rPr>
            <a:t> </a:t>
          </a:r>
          <a:r>
            <a:rPr lang="en-US" sz="1600" dirty="0" err="1">
              <a:latin typeface="Footlight MT Light" panose="0204060206030A020304" pitchFamily="18" charset="0"/>
            </a:rPr>
            <a:t>dil</a:t>
          </a:r>
          <a:r>
            <a:rPr lang="en-US" sz="1600" dirty="0">
              <a:latin typeface="Footlight MT Light" panose="0204060206030A020304" pitchFamily="18" charset="0"/>
            </a:rPr>
            <a:t>, </a:t>
          </a:r>
          <a:r>
            <a:rPr lang="en-US" sz="1600" dirty="0" err="1">
              <a:latin typeface="Footlight MT Light" panose="0204060206030A020304" pitchFamily="18" charset="0"/>
            </a:rPr>
            <a:t>dərinin</a:t>
          </a:r>
          <a:r>
            <a:rPr lang="en-US" sz="1600" dirty="0">
              <a:latin typeface="Footlight MT Light" panose="0204060206030A020304" pitchFamily="18" charset="0"/>
            </a:rPr>
            <a:t> </a:t>
          </a:r>
          <a:r>
            <a:rPr lang="en-US" sz="1600" dirty="0" err="1">
              <a:latin typeface="Footlight MT Light" panose="0204060206030A020304" pitchFamily="18" charset="0"/>
            </a:rPr>
            <a:t>iri</a:t>
          </a:r>
          <a:r>
            <a:rPr lang="en-US" sz="1600" dirty="0">
              <a:latin typeface="Footlight MT Light" panose="0204060206030A020304" pitchFamily="18" charset="0"/>
            </a:rPr>
            <a:t> </a:t>
          </a:r>
          <a:r>
            <a:rPr lang="en-US" sz="1600" dirty="0" err="1">
              <a:latin typeface="Footlight MT Light" panose="0204060206030A020304" pitchFamily="18" charset="0"/>
            </a:rPr>
            <a:t>lövhələr</a:t>
          </a:r>
          <a:r>
            <a:rPr lang="en-US" sz="1600" dirty="0">
              <a:latin typeface="Footlight MT Light" panose="0204060206030A020304" pitchFamily="18" charset="0"/>
            </a:rPr>
            <a:t> </a:t>
          </a:r>
          <a:r>
            <a:rPr lang="en-US" sz="1600" dirty="0" err="1">
              <a:latin typeface="Footlight MT Light" panose="0204060206030A020304" pitchFamily="18" charset="0"/>
            </a:rPr>
            <a:t>şəklində</a:t>
          </a:r>
          <a:r>
            <a:rPr lang="en-US" sz="1600" dirty="0">
              <a:latin typeface="Footlight MT Light" panose="0204060206030A020304" pitchFamily="18" charset="0"/>
            </a:rPr>
            <a:t> </a:t>
          </a:r>
          <a:r>
            <a:rPr lang="en-US" sz="1600" dirty="0" err="1">
              <a:latin typeface="Footlight MT Light" panose="0204060206030A020304" pitchFamily="18" charset="0"/>
            </a:rPr>
            <a:t>qabıqlanması</a:t>
          </a:r>
          <a:r>
            <a:rPr lang="en-US" sz="1600" dirty="0">
              <a:latin typeface="Footlight MT Light" panose="0204060206030A020304" pitchFamily="18" charset="0"/>
            </a:rPr>
            <a:t>, </a:t>
          </a:r>
          <a:r>
            <a:rPr lang="en-US" sz="1600" dirty="0" err="1">
              <a:latin typeface="Footlight MT Light" panose="0204060206030A020304" pitchFamily="18" charset="0"/>
            </a:rPr>
            <a:t>leykositoz</a:t>
          </a:r>
          <a:r>
            <a:rPr lang="en-US" sz="1600" dirty="0">
              <a:latin typeface="Footlight MT Light" panose="0204060206030A020304" pitchFamily="18" charset="0"/>
            </a:rPr>
            <a:t> </a:t>
          </a:r>
          <a:r>
            <a:rPr lang="en-US" sz="1600" dirty="0" err="1">
              <a:latin typeface="Footlight MT Light" panose="0204060206030A020304" pitchFamily="18" charset="0"/>
            </a:rPr>
            <a:t>və</a:t>
          </a:r>
          <a:r>
            <a:rPr lang="en-US" sz="1600" dirty="0">
              <a:latin typeface="Footlight MT Light" panose="0204060206030A020304" pitchFamily="18" charset="0"/>
            </a:rPr>
            <a:t> </a:t>
          </a:r>
          <a:r>
            <a:rPr lang="en-US" sz="1600" dirty="0" err="1">
              <a:latin typeface="Footlight MT Light" panose="0204060206030A020304" pitchFamily="18" charset="0"/>
            </a:rPr>
            <a:t>eozinofiliya</a:t>
          </a:r>
          <a:r>
            <a:rPr lang="en-US" sz="1600" dirty="0">
              <a:latin typeface="Footlight MT Light" panose="0204060206030A020304" pitchFamily="18" charset="0"/>
            </a:rPr>
            <a:t> </a:t>
          </a:r>
          <a:r>
            <a:rPr lang="en-US" sz="1600" dirty="0" err="1">
              <a:latin typeface="Footlight MT Light" panose="0204060206030A020304" pitchFamily="18" charset="0"/>
            </a:rPr>
            <a:t>rast</a:t>
          </a:r>
          <a:r>
            <a:rPr lang="en-US" sz="1600" dirty="0">
              <a:latin typeface="Footlight MT Light" panose="0204060206030A020304" pitchFamily="18" charset="0"/>
            </a:rPr>
            <a:t> </a:t>
          </a:r>
          <a:r>
            <a:rPr lang="en-US" sz="1600" dirty="0" err="1">
              <a:latin typeface="Footlight MT Light" panose="0204060206030A020304" pitchFamily="18" charset="0"/>
            </a:rPr>
            <a:t>gəlir</a:t>
          </a:r>
          <a:r>
            <a:rPr lang="en-US" sz="1600" dirty="0">
              <a:latin typeface="Footlight MT Light" panose="0204060206030A020304" pitchFamily="18" charset="0"/>
            </a:rPr>
            <a:t>. </a:t>
          </a:r>
          <a:r>
            <a:rPr lang="en-US" sz="1600" dirty="0" err="1">
              <a:latin typeface="Footlight MT Light" panose="0204060206030A020304" pitchFamily="18" charset="0"/>
            </a:rPr>
            <a:t>Səpgilər</a:t>
          </a:r>
          <a:r>
            <a:rPr lang="en-US" sz="1600" dirty="0">
              <a:latin typeface="Footlight MT Light" panose="0204060206030A020304" pitchFamily="18" charset="0"/>
            </a:rPr>
            <a:t> </a:t>
          </a:r>
          <a:r>
            <a:rPr lang="en-US" sz="1600" dirty="0" err="1">
              <a:latin typeface="Footlight MT Light" panose="0204060206030A020304" pitchFamily="18" charset="0"/>
            </a:rPr>
            <a:t>xırda</a:t>
          </a:r>
          <a:r>
            <a:rPr lang="en-US" sz="1600" dirty="0">
              <a:latin typeface="Footlight MT Light" panose="0204060206030A020304" pitchFamily="18" charset="0"/>
            </a:rPr>
            <a:t> </a:t>
          </a:r>
          <a:r>
            <a:rPr lang="en-US" sz="1600" dirty="0" err="1">
              <a:latin typeface="Footlight MT Light" panose="0204060206030A020304" pitchFamily="18" charset="0"/>
            </a:rPr>
            <a:t>nöqtələr</a:t>
          </a:r>
          <a:r>
            <a:rPr lang="en-US" sz="1600" dirty="0">
              <a:latin typeface="Footlight MT Light" panose="0204060206030A020304" pitchFamily="18" charset="0"/>
            </a:rPr>
            <a:t> </a:t>
          </a:r>
          <a:r>
            <a:rPr lang="en-US" sz="1600" dirty="0" err="1">
              <a:latin typeface="Footlight MT Light" panose="0204060206030A020304" pitchFamily="18" charset="0"/>
            </a:rPr>
            <a:t>şəklində</a:t>
          </a:r>
          <a:r>
            <a:rPr lang="en-US" sz="1600" dirty="0">
              <a:latin typeface="Footlight MT Light" panose="0204060206030A020304" pitchFamily="18" charset="0"/>
            </a:rPr>
            <a:t> </a:t>
          </a:r>
          <a:r>
            <a:rPr lang="en-US" sz="1600" dirty="0" err="1">
              <a:latin typeface="Footlight MT Light" panose="0204060206030A020304" pitchFamily="18" charset="0"/>
            </a:rPr>
            <a:t>rozeolalardan</a:t>
          </a:r>
          <a:r>
            <a:rPr lang="en-US" sz="1600" dirty="0">
              <a:latin typeface="Footlight MT Light" panose="0204060206030A020304" pitchFamily="18" charset="0"/>
            </a:rPr>
            <a:t> </a:t>
          </a:r>
          <a:r>
            <a:rPr lang="en-US" sz="1600" dirty="0" err="1">
              <a:latin typeface="Footlight MT Light" panose="0204060206030A020304" pitchFamily="18" charset="0"/>
            </a:rPr>
            <a:t>ibarət</a:t>
          </a:r>
          <a:r>
            <a:rPr lang="en-US" sz="1600" dirty="0">
              <a:latin typeface="Footlight MT Light" panose="0204060206030A020304" pitchFamily="18" charset="0"/>
            </a:rPr>
            <a:t> </a:t>
          </a:r>
          <a:r>
            <a:rPr lang="en-US" sz="1600" dirty="0" err="1">
              <a:latin typeface="Footlight MT Light" panose="0204060206030A020304" pitchFamily="18" charset="0"/>
            </a:rPr>
            <a:t>olub</a:t>
          </a:r>
          <a:r>
            <a:rPr lang="en-US" sz="1600" dirty="0">
              <a:latin typeface="Footlight MT Light" panose="0204060206030A020304" pitchFamily="18" charset="0"/>
            </a:rPr>
            <a:t>, </a:t>
          </a:r>
          <a:r>
            <a:rPr lang="en-US" sz="1600" dirty="0" err="1">
              <a:latin typeface="Footlight MT Light" panose="0204060206030A020304" pitchFamily="18" charset="0"/>
            </a:rPr>
            <a:t>bir-birinə</a:t>
          </a:r>
          <a:r>
            <a:rPr lang="en-US" sz="1600" dirty="0">
              <a:latin typeface="Footlight MT Light" panose="0204060206030A020304" pitchFamily="18" charset="0"/>
            </a:rPr>
            <a:t> </a:t>
          </a:r>
          <a:r>
            <a:rPr lang="en-US" sz="1600" dirty="0" err="1">
              <a:latin typeface="Footlight MT Light" panose="0204060206030A020304" pitchFamily="18" charset="0"/>
            </a:rPr>
            <a:t>yaxın</a:t>
          </a:r>
          <a:r>
            <a:rPr lang="en-US" sz="1600" dirty="0">
              <a:latin typeface="Footlight MT Light" panose="0204060206030A020304" pitchFamily="18" charset="0"/>
            </a:rPr>
            <a:t> </a:t>
          </a:r>
          <a:r>
            <a:rPr lang="en-US" sz="1600" dirty="0" err="1">
              <a:latin typeface="Footlight MT Light" panose="0204060206030A020304" pitchFamily="18" charset="0"/>
            </a:rPr>
            <a:t>yerləşdikləri</a:t>
          </a:r>
          <a:r>
            <a:rPr lang="en-US" sz="1600" dirty="0">
              <a:latin typeface="Footlight MT Light" panose="0204060206030A020304" pitchFamily="18" charset="0"/>
            </a:rPr>
            <a:t> </a:t>
          </a:r>
          <a:r>
            <a:rPr lang="en-US" sz="1600" dirty="0" err="1">
              <a:latin typeface="Footlight MT Light" panose="0204060206030A020304" pitchFamily="18" charset="0"/>
            </a:rPr>
            <a:t>üçün</a:t>
          </a:r>
          <a:r>
            <a:rPr lang="en-US" sz="1600" dirty="0">
              <a:latin typeface="Footlight MT Light" panose="0204060206030A020304" pitchFamily="18" charset="0"/>
            </a:rPr>
            <a:t> </a:t>
          </a:r>
          <a:r>
            <a:rPr lang="en-US" sz="1600" dirty="0" err="1">
              <a:latin typeface="Footlight MT Light" panose="0204060206030A020304" pitchFamily="18" charset="0"/>
            </a:rPr>
            <a:t>dəri</a:t>
          </a:r>
          <a:r>
            <a:rPr lang="en-US" sz="1600" dirty="0">
              <a:latin typeface="Footlight MT Light" panose="0204060206030A020304" pitchFamily="18" charset="0"/>
            </a:rPr>
            <a:t> </a:t>
          </a:r>
          <a:r>
            <a:rPr lang="en-US" sz="1600" dirty="0" err="1">
              <a:latin typeface="Footlight MT Light" panose="0204060206030A020304" pitchFamily="18" charset="0"/>
            </a:rPr>
            <a:t>qızarır</a:t>
          </a:r>
          <a:r>
            <a:rPr lang="en-US" sz="1600" dirty="0">
              <a:latin typeface="Footlight MT Light" panose="0204060206030A020304" pitchFamily="18" charset="0"/>
            </a:rPr>
            <a:t> </a:t>
          </a:r>
          <a:r>
            <a:rPr lang="en-US" sz="1600" dirty="0" err="1">
              <a:latin typeface="Footlight MT Light" panose="0204060206030A020304" pitchFamily="18" charset="0"/>
            </a:rPr>
            <a:t>və</a:t>
          </a:r>
          <a:r>
            <a:rPr lang="en-US" sz="1600" dirty="0">
              <a:latin typeface="Footlight MT Light" panose="0204060206030A020304" pitchFamily="18" charset="0"/>
            </a:rPr>
            <a:t> </a:t>
          </a:r>
          <a:r>
            <a:rPr lang="en-US" sz="1600" dirty="0" err="1">
              <a:latin typeface="Footlight MT Light" panose="0204060206030A020304" pitchFamily="18" charset="0"/>
            </a:rPr>
            <a:t>ona</a:t>
          </a:r>
          <a:r>
            <a:rPr lang="en-US" sz="1600" dirty="0">
              <a:latin typeface="Footlight MT Light" panose="0204060206030A020304" pitchFamily="18" charset="0"/>
            </a:rPr>
            <a:t> </a:t>
          </a:r>
          <a:r>
            <a:rPr lang="en-US" sz="1600" dirty="0" err="1">
              <a:latin typeface="Footlight MT Light" panose="0204060206030A020304" pitchFamily="18" charset="0"/>
            </a:rPr>
            <a:t>təzyiq</a:t>
          </a:r>
          <a:r>
            <a:rPr lang="en-US" sz="1600" dirty="0">
              <a:latin typeface="Footlight MT Light" panose="0204060206030A020304" pitchFamily="18" charset="0"/>
            </a:rPr>
            <a:t> </a:t>
          </a:r>
          <a:r>
            <a:rPr lang="en-US" sz="1600" dirty="0" err="1">
              <a:latin typeface="Footlight MT Light" panose="0204060206030A020304" pitchFamily="18" charset="0"/>
            </a:rPr>
            <a:t>etdikdə</a:t>
          </a:r>
          <a:r>
            <a:rPr lang="en-US" sz="1600" dirty="0">
              <a:latin typeface="Footlight MT Light" panose="0204060206030A020304" pitchFamily="18" charset="0"/>
            </a:rPr>
            <a:t> </a:t>
          </a:r>
          <a:r>
            <a:rPr lang="en-US" sz="1600" dirty="0" err="1">
              <a:latin typeface="Footlight MT Light" panose="0204060206030A020304" pitchFamily="18" charset="0"/>
            </a:rPr>
            <a:t>üzərində</a:t>
          </a:r>
          <a:r>
            <a:rPr lang="en-US" sz="1600" dirty="0">
              <a:latin typeface="Footlight MT Light" panose="0204060206030A020304" pitchFamily="18" charset="0"/>
            </a:rPr>
            <a:t> </a:t>
          </a:r>
          <a:r>
            <a:rPr lang="en-US" sz="1600" dirty="0" err="1">
              <a:latin typeface="Footlight MT Light" panose="0204060206030A020304" pitchFamily="18" charset="0"/>
            </a:rPr>
            <a:t>solğun</a:t>
          </a:r>
          <a:r>
            <a:rPr lang="en-US" sz="1600" dirty="0">
              <a:latin typeface="Footlight MT Light" panose="0204060206030A020304" pitchFamily="18" charset="0"/>
            </a:rPr>
            <a:t> </a:t>
          </a:r>
          <a:r>
            <a:rPr lang="en-US" sz="1600" dirty="0" err="1">
              <a:latin typeface="Footlight MT Light" panose="0204060206030A020304" pitchFamily="18" charset="0"/>
            </a:rPr>
            <a:t>şırımlar</a:t>
          </a:r>
          <a:r>
            <a:rPr lang="en-US" sz="1600" dirty="0">
              <a:latin typeface="Footlight MT Light" panose="0204060206030A020304" pitchFamily="18" charset="0"/>
            </a:rPr>
            <a:t>, </a:t>
          </a:r>
          <a:r>
            <a:rPr lang="en-US" sz="1600" dirty="0" err="1">
              <a:latin typeface="Footlight MT Light" panose="0204060206030A020304" pitchFamily="18" charset="0"/>
            </a:rPr>
            <a:t>məs</a:t>
          </a:r>
          <a:r>
            <a:rPr lang="en-US" sz="1600" dirty="0">
              <a:latin typeface="Footlight MT Light" panose="0204060206030A020304" pitchFamily="18" charset="0"/>
            </a:rPr>
            <a:t>, </a:t>
          </a:r>
          <a:r>
            <a:rPr lang="en-US" sz="1600" dirty="0" err="1">
              <a:latin typeface="Footlight MT Light" panose="0204060206030A020304" pitchFamily="18" charset="0"/>
            </a:rPr>
            <a:t>əl</a:t>
          </a:r>
          <a:r>
            <a:rPr lang="en-US" sz="1600" dirty="0">
              <a:latin typeface="Footlight MT Light" panose="0204060206030A020304" pitchFamily="18" charset="0"/>
            </a:rPr>
            <a:t> </a:t>
          </a:r>
          <a:r>
            <a:rPr lang="en-US" sz="1600" dirty="0" err="1">
              <a:latin typeface="Footlight MT Light" panose="0204060206030A020304" pitchFamily="18" charset="0"/>
            </a:rPr>
            <a:t>pəncəsinin</a:t>
          </a:r>
          <a:r>
            <a:rPr lang="en-US" sz="1600" dirty="0">
              <a:latin typeface="Footlight MT Light" panose="0204060206030A020304" pitchFamily="18" charset="0"/>
            </a:rPr>
            <a:t> </a:t>
          </a:r>
          <a:r>
            <a:rPr lang="en-US" sz="1600" dirty="0" err="1">
              <a:latin typeface="Footlight MT Light" panose="0204060206030A020304" pitchFamily="18" charset="0"/>
            </a:rPr>
            <a:t>yeri</a:t>
          </a:r>
          <a:r>
            <a:rPr lang="en-US" sz="1600" dirty="0">
              <a:latin typeface="Footlight MT Light" panose="0204060206030A020304" pitchFamily="18" charset="0"/>
            </a:rPr>
            <a:t> </a:t>
          </a:r>
          <a:r>
            <a:rPr lang="en-US" sz="1600" dirty="0" err="1">
              <a:latin typeface="Footlight MT Light" panose="0204060206030A020304" pitchFamily="18" charset="0"/>
            </a:rPr>
            <a:t>qalır</a:t>
          </a:r>
          <a:r>
            <a:rPr lang="en-US" sz="1600" dirty="0">
              <a:latin typeface="Footlight MT Light" panose="0204060206030A020304" pitchFamily="18" charset="0"/>
            </a:rPr>
            <a:t>.</a:t>
          </a:r>
        </a:p>
      </dgm:t>
    </dgm:pt>
    <dgm:pt modelId="{8138E139-4E52-4543-8823-653C0D536FCD}" cxnId="{990908AD-90B9-4EFF-A69A-1C716078688D}" type="parTrans">
      <dgm:prSet/>
      <dgm:spPr/>
      <dgm:t>
        <a:bodyPr/>
        <a:lstStyle/>
        <a:p>
          <a:endParaRPr lang="en-US"/>
        </a:p>
      </dgm:t>
    </dgm:pt>
    <dgm:pt modelId="{BF3A7489-1D56-41D7-97D1-6DB15F4AB182}" cxnId="{990908AD-90B9-4EFF-A69A-1C716078688D}" type="sibTrans">
      <dgm:prSet/>
      <dgm:spPr/>
      <dgm:t>
        <a:bodyPr/>
        <a:lstStyle/>
        <a:p>
          <a:endParaRPr lang="en-US"/>
        </a:p>
      </dgm:t>
    </dgm:pt>
    <dgm:pt modelId="{69060550-857C-479D-A2AB-07B9D43AAADB}">
      <dgm:prSet custT="1"/>
      <dgm:spPr/>
      <dgm:t>
        <a:bodyPr/>
        <a:lstStyle/>
        <a:p>
          <a:r>
            <a:rPr lang="en-US" sz="1500" dirty="0" err="1">
              <a:latin typeface="Footlight MT Light" panose="0204060206030A020304" pitchFamily="18" charset="0"/>
            </a:rPr>
            <a:t>makula</a:t>
          </a:r>
          <a:r>
            <a:rPr lang="en-US" sz="1500" dirty="0">
              <a:latin typeface="Footlight MT Light" panose="0204060206030A020304" pitchFamily="18" charset="0"/>
            </a:rPr>
            <a:t> </a:t>
          </a:r>
          <a:r>
            <a:rPr lang="en-US" sz="1500" dirty="0" err="1">
              <a:latin typeface="Footlight MT Light" panose="0204060206030A020304" pitchFamily="18" charset="0"/>
            </a:rPr>
            <a:t>şəklində</a:t>
          </a:r>
          <a:r>
            <a:rPr lang="en-US" sz="1500" dirty="0">
              <a:latin typeface="Footlight MT Light" panose="0204060206030A020304" pitchFamily="18" charset="0"/>
            </a:rPr>
            <a:t> </a:t>
          </a:r>
          <a:r>
            <a:rPr lang="en-US" sz="1500" dirty="0" err="1">
              <a:latin typeface="Footlight MT Light" panose="0204060206030A020304" pitchFamily="18" charset="0"/>
            </a:rPr>
            <a:t>səpgi</a:t>
          </a:r>
          <a:r>
            <a:rPr lang="en-US" sz="1500" dirty="0">
              <a:latin typeface="Footlight MT Light" panose="0204060206030A020304" pitchFamily="18" charset="0"/>
            </a:rPr>
            <a:t> </a:t>
          </a:r>
          <a:r>
            <a:rPr lang="en-US" sz="1500" dirty="0" err="1">
              <a:latin typeface="Footlight MT Light" panose="0204060206030A020304" pitchFamily="18" charset="0"/>
            </a:rPr>
            <a:t>əsasən</a:t>
          </a:r>
          <a:r>
            <a:rPr lang="en-US" sz="1500" dirty="0">
              <a:latin typeface="Footlight MT Light" panose="0204060206030A020304" pitchFamily="18" charset="0"/>
            </a:rPr>
            <a:t> </a:t>
          </a:r>
          <a:r>
            <a:rPr lang="en-US" sz="1500" dirty="0" err="1">
              <a:latin typeface="Footlight MT Light" panose="0204060206030A020304" pitchFamily="18" charset="0"/>
            </a:rPr>
            <a:t>dərmanlar</a:t>
          </a:r>
          <a:r>
            <a:rPr lang="en-US" sz="1500" dirty="0">
              <a:latin typeface="Footlight MT Light" panose="0204060206030A020304" pitchFamily="18" charset="0"/>
            </a:rPr>
            <a:t>, </a:t>
          </a:r>
          <a:r>
            <a:rPr lang="en-US" sz="1500" dirty="0" err="1">
              <a:latin typeface="Footlight MT Light" panose="0204060206030A020304" pitchFamily="18" charset="0"/>
            </a:rPr>
            <a:t>biopreparatlar</a:t>
          </a:r>
          <a:r>
            <a:rPr lang="en-US" sz="1500" dirty="0">
              <a:latin typeface="Footlight MT Light" panose="0204060206030A020304" pitchFamily="18" charset="0"/>
            </a:rPr>
            <a:t>, </a:t>
          </a:r>
          <a:r>
            <a:rPr lang="en-US" sz="1500" dirty="0" err="1">
              <a:latin typeface="Footlight MT Light" panose="0204060206030A020304" pitchFamily="18" charset="0"/>
            </a:rPr>
            <a:t>zərdab</a:t>
          </a:r>
          <a:r>
            <a:rPr lang="en-US" sz="1500" dirty="0">
              <a:latin typeface="Footlight MT Light" panose="0204060206030A020304" pitchFamily="18" charset="0"/>
            </a:rPr>
            <a:t>, immunoglobulin, </a:t>
          </a:r>
          <a:r>
            <a:rPr lang="en-US" sz="1500" dirty="0" err="1">
              <a:latin typeface="Footlight MT Light" panose="0204060206030A020304" pitchFamily="18" charset="0"/>
            </a:rPr>
            <a:t>vaksin</a:t>
          </a:r>
          <a:r>
            <a:rPr lang="en-US" sz="1500" dirty="0">
              <a:latin typeface="Footlight MT Light" panose="0204060206030A020304" pitchFamily="18" charset="0"/>
            </a:rPr>
            <a:t> </a:t>
          </a:r>
          <a:r>
            <a:rPr lang="en-US" sz="1500" dirty="0" err="1">
              <a:latin typeface="Footlight MT Light" panose="0204060206030A020304" pitchFamily="18" charset="0"/>
            </a:rPr>
            <a:t>və</a:t>
          </a:r>
          <a:r>
            <a:rPr lang="en-US" sz="1500" dirty="0">
              <a:latin typeface="Footlight MT Light" panose="0204060206030A020304" pitchFamily="18" charset="0"/>
            </a:rPr>
            <a:t> s. </a:t>
          </a:r>
          <a:r>
            <a:rPr lang="en-US" sz="1500" dirty="0" err="1">
              <a:latin typeface="Footlight MT Light" panose="0204060206030A020304" pitchFamily="18" charset="0"/>
            </a:rPr>
            <a:t>işlədildikdən</a:t>
          </a:r>
          <a:r>
            <a:rPr lang="en-US" sz="1500" dirty="0">
              <a:latin typeface="Footlight MT Light" panose="0204060206030A020304" pitchFamily="18" charset="0"/>
            </a:rPr>
            <a:t> </a:t>
          </a:r>
          <a:r>
            <a:rPr lang="en-US" sz="1500" dirty="0" err="1">
              <a:latin typeface="Footlight MT Light" panose="0204060206030A020304" pitchFamily="18" charset="0"/>
            </a:rPr>
            <a:t>sonra</a:t>
          </a:r>
          <a:r>
            <a:rPr lang="en-US" sz="1500" dirty="0">
              <a:latin typeface="Footlight MT Light" panose="0204060206030A020304" pitchFamily="18" charset="0"/>
            </a:rPr>
            <a:t>, </a:t>
          </a:r>
          <a:r>
            <a:rPr lang="en-US" sz="1500" dirty="0" err="1">
              <a:latin typeface="Footlight MT Light" panose="0204060206030A020304" pitchFamily="18" charset="0"/>
            </a:rPr>
            <a:t>allergiya</a:t>
          </a:r>
          <a:r>
            <a:rPr lang="en-US" sz="1500" dirty="0">
              <a:latin typeface="Footlight MT Light" panose="0204060206030A020304" pitchFamily="18" charset="0"/>
            </a:rPr>
            <a:t> </a:t>
          </a:r>
          <a:r>
            <a:rPr lang="en-US" sz="1500" dirty="0" err="1">
              <a:latin typeface="Footlight MT Light" panose="0204060206030A020304" pitchFamily="18" charset="0"/>
            </a:rPr>
            <a:t>verə</a:t>
          </a:r>
          <a:r>
            <a:rPr lang="en-US" sz="1500" dirty="0">
              <a:latin typeface="Footlight MT Light" panose="0204060206030A020304" pitchFamily="18" charset="0"/>
            </a:rPr>
            <a:t> </a:t>
          </a:r>
          <a:r>
            <a:rPr lang="en-US" sz="1500" dirty="0" err="1">
              <a:latin typeface="Footlight MT Light" panose="0204060206030A020304" pitchFamily="18" charset="0"/>
            </a:rPr>
            <a:t>bilən</a:t>
          </a:r>
          <a:r>
            <a:rPr lang="en-US" sz="1500" dirty="0">
              <a:latin typeface="Footlight MT Light" panose="0204060206030A020304" pitchFamily="18" charset="0"/>
            </a:rPr>
            <a:t> </a:t>
          </a:r>
          <a:r>
            <a:rPr lang="en-US" sz="1500" dirty="0" err="1">
              <a:latin typeface="Footlight MT Light" panose="0204060206030A020304" pitchFamily="18" charset="0"/>
            </a:rPr>
            <a:t>kimyəvi</a:t>
          </a:r>
          <a:r>
            <a:rPr lang="en-US" sz="1500" dirty="0">
              <a:latin typeface="Footlight MT Light" panose="0204060206030A020304" pitchFamily="18" charset="0"/>
            </a:rPr>
            <a:t> </a:t>
          </a:r>
          <a:r>
            <a:rPr lang="en-US" sz="1500" dirty="0" err="1">
              <a:latin typeface="Footlight MT Light" panose="0204060206030A020304" pitchFamily="18" charset="0"/>
            </a:rPr>
            <a:t>maddələr</a:t>
          </a:r>
          <a:r>
            <a:rPr lang="en-US" sz="1500" dirty="0">
              <a:latin typeface="Footlight MT Light" panose="0204060206030A020304" pitchFamily="18" charset="0"/>
            </a:rPr>
            <a:t>, </a:t>
          </a:r>
          <a:r>
            <a:rPr lang="en-US" sz="1500" dirty="0" err="1">
              <a:latin typeface="Footlight MT Light" panose="0204060206030A020304" pitchFamily="18" charset="0"/>
            </a:rPr>
            <a:t>ərzaq</a:t>
          </a:r>
          <a:r>
            <a:rPr lang="en-US" sz="1500" dirty="0">
              <a:latin typeface="Footlight MT Light" panose="0204060206030A020304" pitchFamily="18" charset="0"/>
            </a:rPr>
            <a:t> </a:t>
          </a:r>
          <a:r>
            <a:rPr lang="en-US" sz="1500" dirty="0" err="1">
              <a:latin typeface="Footlight MT Light" panose="0204060206030A020304" pitchFamily="18" charset="0"/>
            </a:rPr>
            <a:t>məhsulları-süd</a:t>
          </a:r>
          <a:r>
            <a:rPr lang="en-US" sz="1500" dirty="0">
              <a:latin typeface="Footlight MT Light" panose="0204060206030A020304" pitchFamily="18" charset="0"/>
            </a:rPr>
            <a:t>, </a:t>
          </a:r>
          <a:r>
            <a:rPr lang="en-US" sz="1500" dirty="0" err="1">
              <a:latin typeface="Footlight MT Light" panose="0204060206030A020304" pitchFamily="18" charset="0"/>
            </a:rPr>
            <a:t>yumurta</a:t>
          </a:r>
          <a:r>
            <a:rPr lang="en-US" sz="1500" dirty="0">
              <a:latin typeface="Footlight MT Light" panose="0204060206030A020304" pitchFamily="18" charset="0"/>
            </a:rPr>
            <a:t>, </a:t>
          </a:r>
          <a:r>
            <a:rPr lang="en-US" sz="1500" dirty="0" err="1">
              <a:latin typeface="Footlight MT Light" panose="0204060206030A020304" pitchFamily="18" charset="0"/>
            </a:rPr>
            <a:t>bal</a:t>
          </a:r>
          <a:r>
            <a:rPr lang="en-US" sz="1500" dirty="0">
              <a:latin typeface="Footlight MT Light" panose="0204060206030A020304" pitchFamily="18" charset="0"/>
            </a:rPr>
            <a:t> </a:t>
          </a:r>
          <a:r>
            <a:rPr lang="en-US" sz="1500" dirty="0" err="1">
              <a:latin typeface="Footlight MT Light" panose="0204060206030A020304" pitchFamily="18" charset="0"/>
            </a:rPr>
            <a:t>və</a:t>
          </a:r>
          <a:r>
            <a:rPr lang="en-US" sz="1500" dirty="0">
              <a:latin typeface="Footlight MT Light" panose="0204060206030A020304" pitchFamily="18" charset="0"/>
            </a:rPr>
            <a:t> s. </a:t>
          </a:r>
          <a:r>
            <a:rPr lang="en-US" sz="1500" dirty="0" err="1">
              <a:latin typeface="Footlight MT Light" panose="0204060206030A020304" pitchFamily="18" charset="0"/>
            </a:rPr>
            <a:t>vasitəsilə</a:t>
          </a:r>
          <a:r>
            <a:rPr lang="en-US" sz="1500" dirty="0">
              <a:latin typeface="Footlight MT Light" panose="0204060206030A020304" pitchFamily="18" charset="0"/>
            </a:rPr>
            <a:t> </a:t>
          </a:r>
          <a:r>
            <a:rPr lang="en-US" sz="1500" dirty="0" err="1">
              <a:latin typeface="Footlight MT Light" panose="0204060206030A020304" pitchFamily="18" charset="0"/>
            </a:rPr>
            <a:t>törədilir</a:t>
          </a:r>
          <a:r>
            <a:rPr lang="en-US" sz="1500" dirty="0">
              <a:latin typeface="Footlight MT Light" panose="0204060206030A020304" pitchFamily="18" charset="0"/>
            </a:rPr>
            <a:t> </a:t>
          </a:r>
          <a:r>
            <a:rPr lang="en-US" sz="1500" dirty="0" err="1">
              <a:latin typeface="Footlight MT Light" panose="0204060206030A020304" pitchFamily="18" charset="0"/>
            </a:rPr>
            <a:t>və</a:t>
          </a:r>
          <a:r>
            <a:rPr lang="en-US" sz="1500" dirty="0">
              <a:latin typeface="Footlight MT Light" panose="0204060206030A020304" pitchFamily="18" charset="0"/>
            </a:rPr>
            <a:t> </a:t>
          </a:r>
          <a:r>
            <a:rPr lang="en-US" sz="1500" dirty="0" err="1">
              <a:latin typeface="Footlight MT Light" panose="0204060206030A020304" pitchFamily="18" charset="0"/>
            </a:rPr>
            <a:t>adətən</a:t>
          </a:r>
          <a:r>
            <a:rPr lang="en-US" sz="1500" dirty="0">
              <a:latin typeface="Footlight MT Light" panose="0204060206030A020304" pitchFamily="18" charset="0"/>
            </a:rPr>
            <a:t> </a:t>
          </a:r>
          <a:r>
            <a:rPr lang="en-US" sz="1500" dirty="0" err="1">
              <a:latin typeface="Footlight MT Light" panose="0204060206030A020304" pitchFamily="18" charset="0"/>
            </a:rPr>
            <a:t>allergiyanın</a:t>
          </a:r>
          <a:r>
            <a:rPr lang="en-US" sz="1500" dirty="0">
              <a:latin typeface="Footlight MT Light" panose="0204060206030A020304" pitchFamily="18" charset="0"/>
            </a:rPr>
            <a:t> </a:t>
          </a:r>
          <a:r>
            <a:rPr lang="en-US" sz="1500" dirty="0" err="1">
              <a:latin typeface="Footlight MT Light" panose="0204060206030A020304" pitchFamily="18" charset="0"/>
            </a:rPr>
            <a:t>digər</a:t>
          </a:r>
          <a:r>
            <a:rPr lang="en-US" sz="1500" dirty="0">
              <a:latin typeface="Footlight MT Light" panose="0204060206030A020304" pitchFamily="18" charset="0"/>
            </a:rPr>
            <a:t> </a:t>
          </a:r>
          <a:r>
            <a:rPr lang="en-US" sz="1500" dirty="0" err="1">
              <a:latin typeface="Footlight MT Light" panose="0204060206030A020304" pitchFamily="18" charset="0"/>
            </a:rPr>
            <a:t>əlamətləri</a:t>
          </a:r>
          <a:r>
            <a:rPr lang="en-US" sz="1500" dirty="0">
              <a:latin typeface="Footlight MT Light" panose="0204060206030A020304" pitchFamily="18" charset="0"/>
            </a:rPr>
            <a:t>: </a:t>
          </a:r>
          <a:r>
            <a:rPr lang="en-US" sz="1500" dirty="0" err="1">
              <a:latin typeface="Footlight MT Light" panose="0204060206030A020304" pitchFamily="18" charset="0"/>
            </a:rPr>
            <a:t>dəri</a:t>
          </a:r>
          <a:r>
            <a:rPr lang="en-US" sz="1500" dirty="0">
              <a:latin typeface="Footlight MT Light" panose="0204060206030A020304" pitchFamily="18" charset="0"/>
            </a:rPr>
            <a:t> </a:t>
          </a:r>
          <a:r>
            <a:rPr lang="en-US" sz="1500" dirty="0" err="1">
              <a:latin typeface="Footlight MT Light" panose="0204060206030A020304" pitchFamily="18" charset="0"/>
            </a:rPr>
            <a:t>qaşınması</a:t>
          </a:r>
          <a:r>
            <a:rPr lang="en-US" sz="1500" dirty="0">
              <a:latin typeface="Footlight MT Light" panose="0204060206030A020304" pitchFamily="18" charset="0"/>
            </a:rPr>
            <a:t>, </a:t>
          </a:r>
          <a:r>
            <a:rPr lang="en-US" sz="1500" dirty="0" err="1">
              <a:latin typeface="Footlight MT Light" panose="0204060206030A020304" pitchFamily="18" charset="0"/>
            </a:rPr>
            <a:t>ödemlər</a:t>
          </a:r>
          <a:r>
            <a:rPr lang="en-US" sz="1500" dirty="0">
              <a:latin typeface="Footlight MT Light" panose="0204060206030A020304" pitchFamily="18" charset="0"/>
            </a:rPr>
            <a:t>, </a:t>
          </a:r>
          <a:r>
            <a:rPr lang="en-US" sz="1500" dirty="0" err="1">
              <a:latin typeface="Footlight MT Light" panose="0204060206030A020304" pitchFamily="18" charset="0"/>
            </a:rPr>
            <a:t>oynaqların</a:t>
          </a:r>
          <a:r>
            <a:rPr lang="en-US" sz="1500" dirty="0">
              <a:latin typeface="Footlight MT Light" panose="0204060206030A020304" pitchFamily="18" charset="0"/>
            </a:rPr>
            <a:t> </a:t>
          </a:r>
          <a:r>
            <a:rPr lang="en-US" sz="1500" dirty="0" err="1">
              <a:latin typeface="Footlight MT Light" panose="0204060206030A020304" pitchFamily="18" charset="0"/>
            </a:rPr>
            <a:t>iltihabı</a:t>
          </a:r>
          <a:r>
            <a:rPr lang="en-US" sz="1500" dirty="0">
              <a:latin typeface="Footlight MT Light" panose="0204060206030A020304" pitchFamily="18" charset="0"/>
            </a:rPr>
            <a:t> </a:t>
          </a:r>
          <a:r>
            <a:rPr lang="en-US" sz="1500" dirty="0" err="1">
              <a:latin typeface="Footlight MT Light" panose="0204060206030A020304" pitchFamily="18" charset="0"/>
            </a:rPr>
            <a:t>və</a:t>
          </a:r>
          <a:r>
            <a:rPr lang="en-US" sz="1500" dirty="0">
              <a:latin typeface="Footlight MT Light" panose="0204060206030A020304" pitchFamily="18" charset="0"/>
            </a:rPr>
            <a:t> </a:t>
          </a:r>
          <a:r>
            <a:rPr lang="en-US" sz="1500" dirty="0" err="1">
              <a:latin typeface="Footlight MT Light" panose="0204060206030A020304" pitchFamily="18" charset="0"/>
            </a:rPr>
            <a:t>ağrıması</a:t>
          </a:r>
          <a:r>
            <a:rPr lang="en-US" sz="1500" dirty="0">
              <a:latin typeface="Footlight MT Light" panose="0204060206030A020304" pitchFamily="18" charset="0"/>
            </a:rPr>
            <a:t>, </a:t>
          </a:r>
          <a:r>
            <a:rPr lang="en-US" sz="1500" dirty="0" err="1">
              <a:latin typeface="Footlight MT Light" panose="0204060206030A020304" pitchFamily="18" charset="0"/>
            </a:rPr>
            <a:t>eozinofiliya</a:t>
          </a:r>
          <a:r>
            <a:rPr lang="en-US" sz="1500" dirty="0">
              <a:latin typeface="Footlight MT Light" panose="0204060206030A020304" pitchFamily="18" charset="0"/>
            </a:rPr>
            <a:t> </a:t>
          </a:r>
          <a:r>
            <a:rPr lang="en-US" sz="1500" dirty="0" err="1">
              <a:latin typeface="Footlight MT Light" panose="0204060206030A020304" pitchFamily="18" charset="0"/>
            </a:rPr>
            <a:t>ilə</a:t>
          </a:r>
          <a:r>
            <a:rPr lang="en-US" sz="1500" dirty="0">
              <a:latin typeface="Footlight MT Light" panose="0204060206030A020304" pitchFamily="18" charset="0"/>
            </a:rPr>
            <a:t> </a:t>
          </a:r>
          <a:r>
            <a:rPr lang="en-US" sz="1500" dirty="0" err="1">
              <a:latin typeface="Footlight MT Light" panose="0204060206030A020304" pitchFamily="18" charset="0"/>
            </a:rPr>
            <a:t>müşayiət</a:t>
          </a:r>
          <a:r>
            <a:rPr lang="en-US" sz="1500" dirty="0">
              <a:latin typeface="Footlight MT Light" panose="0204060206030A020304" pitchFamily="18" charset="0"/>
            </a:rPr>
            <a:t> </a:t>
          </a:r>
          <a:r>
            <a:rPr lang="en-US" sz="1500" dirty="0" err="1">
              <a:latin typeface="Footlight MT Light" panose="0204060206030A020304" pitchFamily="18" charset="0"/>
            </a:rPr>
            <a:t>olunur</a:t>
          </a:r>
          <a:r>
            <a:rPr lang="en-US" sz="1500" dirty="0">
              <a:latin typeface="Footlight MT Light" panose="0204060206030A020304" pitchFamily="18" charset="0"/>
            </a:rPr>
            <a:t>.</a:t>
          </a:r>
        </a:p>
      </dgm:t>
    </dgm:pt>
    <dgm:pt modelId="{8F5A25AA-A809-4C42-A34E-FE3B3C202C91}" cxnId="{772A4C23-7646-4E64-AC06-BC250E04C32A}" type="parTrans">
      <dgm:prSet/>
      <dgm:spPr/>
      <dgm:t>
        <a:bodyPr/>
        <a:lstStyle/>
        <a:p>
          <a:endParaRPr lang="en-US"/>
        </a:p>
      </dgm:t>
    </dgm:pt>
    <dgm:pt modelId="{9EA222D6-A4FF-45F8-B4CD-1B0A6B52B2D1}" cxnId="{772A4C23-7646-4E64-AC06-BC250E04C32A}" type="sibTrans">
      <dgm:prSet/>
      <dgm:spPr/>
      <dgm:t>
        <a:bodyPr/>
        <a:lstStyle/>
        <a:p>
          <a:endParaRPr lang="en-US"/>
        </a:p>
      </dgm:t>
    </dgm:pt>
    <dgm:pt modelId="{643F72C0-C0BD-4C36-A0AB-9840DA8D5626}">
      <dgm:prSet/>
      <dgm:spPr/>
      <dgm:t>
        <a:bodyPr/>
        <a:lstStyle/>
        <a:p>
          <a:r>
            <a:rPr lang="en-US" dirty="0">
              <a:latin typeface="Footlight MT Light" panose="0204060206030A020304" pitchFamily="18" charset="0"/>
            </a:rPr>
            <a:t>da </a:t>
          </a:r>
          <a:r>
            <a:rPr lang="en-US" dirty="0" err="1">
              <a:latin typeface="Footlight MT Light" panose="0204060206030A020304" pitchFamily="18" charset="0"/>
            </a:rPr>
            <a:t>makulo-papuloz</a:t>
          </a:r>
          <a:r>
            <a:rPr lang="en-US" dirty="0">
              <a:latin typeface="Footlight MT Light" panose="0204060206030A020304" pitchFamily="18" charset="0"/>
            </a:rPr>
            <a:t> </a:t>
          </a:r>
          <a:r>
            <a:rPr lang="en-US" dirty="0" err="1">
              <a:latin typeface="Footlight MT Light" panose="0204060206030A020304" pitchFamily="18" charset="0"/>
            </a:rPr>
            <a:t>səpgi</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gedir</a:t>
          </a:r>
          <a:r>
            <a:rPr lang="en-US" dirty="0">
              <a:latin typeface="Footlight MT Light" panose="0204060206030A020304" pitchFamily="18" charset="0"/>
            </a:rPr>
            <a:t>, </a:t>
          </a:r>
          <a:r>
            <a:rPr lang="en-US" dirty="0" err="1">
              <a:latin typeface="Footlight MT Light" panose="0204060206030A020304" pitchFamily="18" charset="0"/>
            </a:rPr>
            <a:t>əlavə</a:t>
          </a:r>
          <a:r>
            <a:rPr lang="en-US" dirty="0">
              <a:latin typeface="Footlight MT Light" panose="0204060206030A020304" pitchFamily="18" charset="0"/>
            </a:rPr>
            <a:t> </a:t>
          </a:r>
          <a:r>
            <a:rPr lang="en-US" dirty="0" err="1">
              <a:latin typeface="Footlight MT Light" panose="0204060206030A020304" pitchFamily="18" charset="0"/>
            </a:rPr>
            <a:t>olaraq</a:t>
          </a:r>
          <a:r>
            <a:rPr lang="en-US" dirty="0">
              <a:latin typeface="Footlight MT Light" panose="0204060206030A020304" pitchFamily="18" charset="0"/>
            </a:rPr>
            <a:t> </a:t>
          </a:r>
          <a:r>
            <a:rPr lang="en-US" dirty="0" err="1">
              <a:latin typeface="Footlight MT Light" panose="0204060206030A020304" pitchFamily="18" charset="0"/>
            </a:rPr>
            <a:t>qızdırma</a:t>
          </a:r>
          <a:r>
            <a:rPr lang="en-US" dirty="0">
              <a:latin typeface="Footlight MT Light" panose="0204060206030A020304" pitchFamily="18" charset="0"/>
            </a:rPr>
            <a:t>, </a:t>
          </a:r>
          <a:r>
            <a:rPr lang="en-US" dirty="0" err="1">
              <a:latin typeface="Footlight MT Light" panose="0204060206030A020304" pitchFamily="18" charset="0"/>
            </a:rPr>
            <a:t>gənənin</a:t>
          </a:r>
          <a:r>
            <a:rPr lang="en-US" dirty="0">
              <a:latin typeface="Footlight MT Light" panose="0204060206030A020304" pitchFamily="18" charset="0"/>
            </a:rPr>
            <a:t> </a:t>
          </a:r>
          <a:r>
            <a:rPr lang="en-US" dirty="0" err="1">
              <a:latin typeface="Footlight MT Light" panose="0204060206030A020304" pitchFamily="18" charset="0"/>
            </a:rPr>
            <a:t>dişlədiyi</a:t>
          </a:r>
          <a:r>
            <a:rPr lang="en-US" dirty="0">
              <a:latin typeface="Footlight MT Light" panose="0204060206030A020304" pitchFamily="18" charset="0"/>
            </a:rPr>
            <a:t> </a:t>
          </a:r>
          <a:r>
            <a:rPr lang="en-US" dirty="0" err="1">
              <a:latin typeface="Footlight MT Light" panose="0204060206030A020304" pitchFamily="18" charset="0"/>
            </a:rPr>
            <a:t>yerdə</a:t>
          </a:r>
          <a:r>
            <a:rPr lang="en-US" dirty="0">
              <a:latin typeface="Footlight MT Light" panose="0204060206030A020304" pitchFamily="18" charset="0"/>
            </a:rPr>
            <a:t>, </a:t>
          </a:r>
          <a:r>
            <a:rPr lang="en-US" dirty="0" err="1">
              <a:latin typeface="Footlight MT Light" panose="0204060206030A020304" pitchFamily="18" charset="0"/>
            </a:rPr>
            <a:t>adətən</a:t>
          </a:r>
          <a:r>
            <a:rPr lang="en-US" dirty="0">
              <a:latin typeface="Footlight MT Light" panose="0204060206030A020304" pitchFamily="18" charset="0"/>
            </a:rPr>
            <a:t> </a:t>
          </a:r>
          <a:r>
            <a:rPr lang="en-US" dirty="0" err="1">
              <a:latin typeface="Footlight MT Light" panose="0204060206030A020304" pitchFamily="18" charset="0"/>
            </a:rPr>
            <a:t>bədənin</a:t>
          </a:r>
          <a:r>
            <a:rPr lang="en-US" dirty="0">
              <a:latin typeface="Footlight MT Light" panose="0204060206030A020304" pitchFamily="18" charset="0"/>
            </a:rPr>
            <a:t> </a:t>
          </a:r>
          <a:r>
            <a:rPr lang="en-US" dirty="0" err="1">
              <a:latin typeface="Footlight MT Light" panose="0204060206030A020304" pitchFamily="18" charset="0"/>
            </a:rPr>
            <a:t>açıq</a:t>
          </a:r>
          <a:r>
            <a:rPr lang="en-US" dirty="0">
              <a:latin typeface="Footlight MT Light" panose="0204060206030A020304" pitchFamily="18" charset="0"/>
            </a:rPr>
            <a:t> </a:t>
          </a:r>
          <a:r>
            <a:rPr lang="en-US" dirty="0" err="1">
              <a:latin typeface="Footlight MT Light" panose="0204060206030A020304" pitchFamily="18" charset="0"/>
            </a:rPr>
            <a:t>nahiyələrinda</a:t>
          </a:r>
          <a:r>
            <a:rPr lang="en-US" dirty="0">
              <a:latin typeface="Footlight MT Light" panose="0204060206030A020304" pitchFamily="18" charset="0"/>
            </a:rPr>
            <a:t> </a:t>
          </a:r>
          <a:r>
            <a:rPr lang="en-US" dirty="0" err="1">
              <a:latin typeface="Footlight MT Light" panose="0204060206030A020304" pitchFamily="18" charset="0"/>
            </a:rPr>
            <a:t>tünd</a:t>
          </a:r>
          <a:r>
            <a:rPr lang="en-US" dirty="0">
              <a:latin typeface="Footlight MT Light" panose="0204060206030A020304" pitchFamily="18" charset="0"/>
            </a:rPr>
            <a:t> </a:t>
          </a:r>
          <a:r>
            <a:rPr lang="en-US" dirty="0" err="1">
              <a:latin typeface="Footlight MT Light" panose="0204060206030A020304" pitchFamily="18" charset="0"/>
            </a:rPr>
            <a:t>infiltratlı</a:t>
          </a:r>
          <a:r>
            <a:rPr lang="en-US" dirty="0">
              <a:latin typeface="Footlight MT Light" panose="0204060206030A020304" pitchFamily="18" charset="0"/>
            </a:rPr>
            <a:t> </a:t>
          </a:r>
          <a:r>
            <a:rPr lang="en-US" dirty="0" err="1">
              <a:latin typeface="Footlight MT Light" panose="0204060206030A020304" pitchFamily="18" charset="0"/>
            </a:rPr>
            <a:t>ləkə</a:t>
          </a:r>
          <a:r>
            <a:rPr lang="en-US" dirty="0">
              <a:latin typeface="Footlight MT Light" panose="0204060206030A020304" pitchFamily="18" charset="0"/>
            </a:rPr>
            <a:t> </a:t>
          </a:r>
          <a:r>
            <a:rPr lang="en-US" dirty="0" err="1">
              <a:latin typeface="Footlight MT Light" panose="0204060206030A020304" pitchFamily="18" charset="0"/>
            </a:rPr>
            <a:t>tapılır</a:t>
          </a:r>
          <a:r>
            <a:rPr lang="en-US" dirty="0">
              <a:latin typeface="Footlight MT Light" panose="0204060206030A020304" pitchFamily="18" charset="0"/>
            </a:rPr>
            <a:t>, </a:t>
          </a:r>
          <a:r>
            <a:rPr lang="en-US" dirty="0" err="1">
              <a:latin typeface="Footlight MT Light" panose="0204060206030A020304" pitchFamily="18" charset="0"/>
            </a:rPr>
            <a:t>xəstəlik</a:t>
          </a:r>
          <a:r>
            <a:rPr lang="en-US" dirty="0">
              <a:latin typeface="Footlight MT Light" panose="0204060206030A020304" pitchFamily="18" charset="0"/>
            </a:rPr>
            <a:t> </a:t>
          </a:r>
          <a:r>
            <a:rPr lang="en-US" dirty="0" err="1">
              <a:latin typeface="Footlight MT Light" panose="0204060206030A020304" pitchFamily="18" charset="0"/>
            </a:rPr>
            <a:t>müəyyən</a:t>
          </a:r>
          <a:r>
            <a:rPr lang="en-US" dirty="0">
              <a:latin typeface="Footlight MT Light" panose="0204060206030A020304" pitchFamily="18" charset="0"/>
            </a:rPr>
            <a:t> </a:t>
          </a:r>
          <a:r>
            <a:rPr lang="en-US" dirty="0" err="1">
              <a:latin typeface="Footlight MT Light" panose="0204060206030A020304" pitchFamily="18" charset="0"/>
            </a:rPr>
            <a:t>endemik</a:t>
          </a:r>
          <a:r>
            <a:rPr lang="en-US" dirty="0">
              <a:latin typeface="Footlight MT Light" panose="0204060206030A020304" pitchFamily="18" charset="0"/>
            </a:rPr>
            <a:t> </a:t>
          </a:r>
          <a:r>
            <a:rPr lang="en-US" dirty="0" err="1">
              <a:latin typeface="Footlight MT Light" panose="0204060206030A020304" pitchFamily="18" charset="0"/>
            </a:rPr>
            <a:t>ocaqlarda</a:t>
          </a:r>
          <a:r>
            <a:rPr lang="en-US" dirty="0">
              <a:latin typeface="Footlight MT Light" panose="0204060206030A020304" pitchFamily="18" charset="0"/>
            </a:rPr>
            <a:t> </a:t>
          </a:r>
          <a:r>
            <a:rPr lang="en-US" dirty="0" err="1">
              <a:latin typeface="Footlight MT Light" panose="0204060206030A020304" pitchFamily="18" charset="0"/>
            </a:rPr>
            <a:t>rast</a:t>
          </a:r>
          <a:r>
            <a:rPr lang="en-US" dirty="0">
              <a:latin typeface="Footlight MT Light" panose="0204060206030A020304" pitchFamily="18" charset="0"/>
            </a:rPr>
            <a:t> </a:t>
          </a:r>
          <a:r>
            <a:rPr lang="en-US" dirty="0" err="1">
              <a:latin typeface="Footlight MT Light" panose="0204060206030A020304" pitchFamily="18" charset="0"/>
            </a:rPr>
            <a:t>gəlir</a:t>
          </a:r>
          <a:r>
            <a:rPr lang="en-US" dirty="0">
              <a:latin typeface="Footlight MT Light" panose="0204060206030A020304" pitchFamily="18" charset="0"/>
            </a:rPr>
            <a:t>. </a:t>
          </a:r>
          <a:r>
            <a:rPr lang="en-US" dirty="0" err="1">
              <a:latin typeface="Footlight MT Light" panose="0204060206030A020304" pitchFamily="18" charset="0"/>
            </a:rPr>
            <a:t>Xüsusi</a:t>
          </a:r>
          <a:r>
            <a:rPr lang="en-US" dirty="0">
              <a:latin typeface="Footlight MT Light" panose="0204060206030A020304" pitchFamily="18" charset="0"/>
            </a:rPr>
            <a:t> </a:t>
          </a:r>
          <a:r>
            <a:rPr lang="en-US" dirty="0" err="1">
              <a:latin typeface="Footlight MT Light" panose="0204060206030A020304" pitchFamily="18" charset="0"/>
            </a:rPr>
            <a:t>seroloji</a:t>
          </a:r>
          <a:r>
            <a:rPr lang="en-US" dirty="0">
              <a:latin typeface="Footlight MT Light" panose="0204060206030A020304" pitchFamily="18" charset="0"/>
            </a:rPr>
            <a:t> </a:t>
          </a:r>
          <a:r>
            <a:rPr lang="en-US" dirty="0" err="1">
              <a:latin typeface="Footlight MT Light" panose="0204060206030A020304" pitchFamily="18" charset="0"/>
            </a:rPr>
            <a:t>reaksiyaların</a:t>
          </a:r>
          <a:r>
            <a:rPr lang="en-US" dirty="0">
              <a:latin typeface="Footlight MT Light" panose="0204060206030A020304" pitchFamily="18" charset="0"/>
            </a:rPr>
            <a:t> </a:t>
          </a:r>
          <a:r>
            <a:rPr lang="en-US" dirty="0" err="1">
              <a:latin typeface="Footlight MT Light" panose="0204060206030A020304" pitchFamily="18" charset="0"/>
            </a:rPr>
            <a:t>köməyi</a:t>
          </a:r>
          <a:r>
            <a:rPr lang="en-US" dirty="0">
              <a:latin typeface="Footlight MT Light" panose="0204060206030A020304" pitchFamily="18" charset="0"/>
            </a:rPr>
            <a:t> </a:t>
          </a:r>
          <a:r>
            <a:rPr lang="en-US" dirty="0" err="1">
              <a:latin typeface="Footlight MT Light" panose="0204060206030A020304" pitchFamily="18" charset="0"/>
            </a:rPr>
            <a:t>ilǝ</a:t>
          </a:r>
          <a:r>
            <a:rPr lang="en-US" dirty="0">
              <a:latin typeface="Footlight MT Light" panose="0204060206030A020304" pitchFamily="18" charset="0"/>
            </a:rPr>
            <a:t> </a:t>
          </a:r>
          <a:r>
            <a:rPr lang="en-US" dirty="0" err="1">
              <a:latin typeface="Footlight MT Light" panose="0204060206030A020304" pitchFamily="18" charset="0"/>
            </a:rPr>
            <a:t>diaqnoz</a:t>
          </a:r>
          <a:r>
            <a:rPr lang="en-US" dirty="0">
              <a:latin typeface="Footlight MT Light" panose="0204060206030A020304" pitchFamily="18" charset="0"/>
            </a:rPr>
            <a:t> </a:t>
          </a:r>
          <a:r>
            <a:rPr lang="en-US" dirty="0" err="1">
              <a:latin typeface="Footlight MT Light" panose="0204060206030A020304" pitchFamily="18" charset="0"/>
            </a:rPr>
            <a:t>dəqiqləşdirilir</a:t>
          </a:r>
          <a:r>
            <a:rPr lang="en-US" dirty="0">
              <a:latin typeface="Footlight MT Light" panose="0204060206030A020304" pitchFamily="18" charset="0"/>
            </a:rPr>
            <a:t>. QBM </a:t>
          </a:r>
          <a:r>
            <a:rPr lang="en-US" dirty="0" err="1">
              <a:latin typeface="Footlight MT Light" panose="0204060206030A020304" pitchFamily="18" charset="0"/>
            </a:rPr>
            <a:t>diaqnozunu</a:t>
          </a:r>
          <a:r>
            <a:rPr lang="en-US" dirty="0">
              <a:latin typeface="Footlight MT Light" panose="0204060206030A020304" pitchFamily="18" charset="0"/>
            </a:rPr>
            <a:t> </a:t>
          </a:r>
          <a:r>
            <a:rPr lang="en-US" dirty="0" err="1">
              <a:latin typeface="Footlight MT Light" panose="0204060206030A020304" pitchFamily="18" charset="0"/>
            </a:rPr>
            <a:t>təsdiq</a:t>
          </a:r>
          <a:r>
            <a:rPr lang="en-US" dirty="0">
              <a:latin typeface="Footlight MT Light" panose="0204060206030A020304" pitchFamily="18" charset="0"/>
            </a:rPr>
            <a:t> </a:t>
          </a:r>
          <a:r>
            <a:rPr lang="en-US" dirty="0" err="1">
              <a:latin typeface="Footlight MT Light" panose="0204060206030A020304" pitchFamily="18" charset="0"/>
            </a:rPr>
            <a:t>etmək</a:t>
          </a:r>
          <a:r>
            <a:rPr lang="en-US" dirty="0">
              <a:latin typeface="Footlight MT Light" panose="0204060206030A020304" pitchFamily="18" charset="0"/>
            </a:rPr>
            <a:t> </a:t>
          </a:r>
          <a:r>
            <a:rPr lang="en-US" dirty="0" err="1">
              <a:latin typeface="Footlight MT Light" panose="0204060206030A020304" pitchFamily="18" charset="0"/>
            </a:rPr>
            <a:t>üçün</a:t>
          </a:r>
          <a:r>
            <a:rPr lang="en-US" dirty="0">
              <a:latin typeface="Footlight MT Light" panose="0204060206030A020304" pitchFamily="18" charset="0"/>
            </a:rPr>
            <a:t> </a:t>
          </a:r>
          <a:r>
            <a:rPr lang="en-US" dirty="0" err="1">
              <a:latin typeface="Footlight MT Light" panose="0204060206030A020304" pitchFamily="18" charset="0"/>
            </a:rPr>
            <a:t>burun-udlağın</a:t>
          </a:r>
          <a:r>
            <a:rPr lang="en-US" dirty="0">
              <a:latin typeface="Footlight MT Light" panose="0204060206030A020304" pitchFamily="18" charset="0"/>
            </a:rPr>
            <a:t> </a:t>
          </a:r>
          <a:r>
            <a:rPr lang="en-US" dirty="0" err="1">
              <a:latin typeface="Footlight MT Light" panose="0204060206030A020304" pitchFamily="18" charset="0"/>
            </a:rPr>
            <a:t>möhtəviyyatından</a:t>
          </a:r>
          <a:r>
            <a:rPr lang="en-US" dirty="0">
              <a:latin typeface="Footlight MT Light" panose="0204060206030A020304" pitchFamily="18" charset="0"/>
            </a:rPr>
            <a:t>, </a:t>
          </a:r>
          <a:r>
            <a:rPr lang="en-US" dirty="0" err="1">
              <a:latin typeface="Footlight MT Light" panose="0204060206030A020304" pitchFamily="18" charset="0"/>
            </a:rPr>
            <a:t>qandan</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nəcisdən</a:t>
          </a:r>
          <a:r>
            <a:rPr lang="en-US" dirty="0">
              <a:latin typeface="Footlight MT Light" panose="0204060206030A020304" pitchFamily="18" charset="0"/>
            </a:rPr>
            <a:t> virus </a:t>
          </a:r>
          <a:r>
            <a:rPr lang="en-US" dirty="0" err="1">
              <a:latin typeface="Footlight MT Light" panose="0204060206030A020304" pitchFamily="18" charset="0"/>
            </a:rPr>
            <a:t>tapılır</a:t>
          </a:r>
          <a:r>
            <a:rPr lang="en-US" dirty="0">
              <a:latin typeface="Footlight MT Light" panose="0204060206030A020304" pitchFamily="18" charset="0"/>
            </a:rPr>
            <a:t>. </a:t>
          </a:r>
          <a:r>
            <a:rPr lang="en-US" dirty="0" err="1">
              <a:latin typeface="Footlight MT Light" panose="0204060206030A020304" pitchFamily="18" charset="0"/>
            </a:rPr>
            <a:t>Lakin</a:t>
          </a:r>
          <a:r>
            <a:rPr lang="en-US" dirty="0">
              <a:latin typeface="Footlight MT Light" panose="0204060206030A020304" pitchFamily="18" charset="0"/>
            </a:rPr>
            <a:t> </a:t>
          </a:r>
          <a:r>
            <a:rPr lang="en-US" dirty="0" err="1">
              <a:latin typeface="Footlight MT Light" panose="0204060206030A020304" pitchFamily="18" charset="0"/>
            </a:rPr>
            <a:t>praktikada</a:t>
          </a:r>
          <a:r>
            <a:rPr lang="en-US" dirty="0">
              <a:latin typeface="Footlight MT Light" panose="0204060206030A020304" pitchFamily="18" charset="0"/>
            </a:rPr>
            <a:t> </a:t>
          </a:r>
          <a:r>
            <a:rPr lang="en-US" dirty="0" err="1">
              <a:latin typeface="Footlight MT Light" panose="0204060206030A020304" pitchFamily="18" charset="0"/>
            </a:rPr>
            <a:t>qoşa</a:t>
          </a:r>
          <a:r>
            <a:rPr lang="en-US" dirty="0">
              <a:latin typeface="Footlight MT Light" panose="0204060206030A020304" pitchFamily="18" charset="0"/>
            </a:rPr>
            <a:t> </a:t>
          </a:r>
          <a:r>
            <a:rPr lang="en-US" dirty="0" err="1">
              <a:latin typeface="Footlight MT Light" panose="0204060206030A020304" pitchFamily="18" charset="0"/>
            </a:rPr>
            <a:t>zərdabla</a:t>
          </a:r>
          <a:r>
            <a:rPr lang="en-US" dirty="0">
              <a:latin typeface="Footlight MT Light" panose="0204060206030A020304" pitchFamily="18" charset="0"/>
            </a:rPr>
            <a:t> </a:t>
          </a:r>
          <a:r>
            <a:rPr lang="en-US" dirty="0" err="1">
              <a:latin typeface="Footlight MT Light" panose="0204060206030A020304" pitchFamily="18" charset="0"/>
            </a:rPr>
            <a:t>neytrallaşdırma</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hemaqlütinasiyanın</a:t>
          </a:r>
          <a:r>
            <a:rPr lang="en-US" dirty="0">
              <a:latin typeface="Footlight MT Light" panose="0204060206030A020304" pitchFamily="18" charset="0"/>
            </a:rPr>
            <a:t> </a:t>
          </a:r>
          <a:r>
            <a:rPr lang="en-US" dirty="0" err="1">
              <a:latin typeface="Footlight MT Light" panose="0204060206030A020304" pitchFamily="18" charset="0"/>
            </a:rPr>
            <a:t>ləngimə</a:t>
          </a:r>
          <a:r>
            <a:rPr lang="en-US" dirty="0">
              <a:latin typeface="Footlight MT Light" panose="0204060206030A020304" pitchFamily="18" charset="0"/>
            </a:rPr>
            <a:t> </a:t>
          </a:r>
          <a:r>
            <a:rPr lang="en-US" dirty="0" err="1">
              <a:latin typeface="Footlight MT Light" panose="0204060206030A020304" pitchFamily="18" charset="0"/>
            </a:rPr>
            <a:t>reaksiyaları</a:t>
          </a:r>
          <a:r>
            <a:rPr lang="en-US" dirty="0">
              <a:latin typeface="Footlight MT Light" panose="0204060206030A020304" pitchFamily="18" charset="0"/>
            </a:rPr>
            <a:t> </a:t>
          </a:r>
          <a:r>
            <a:rPr lang="en-US" dirty="0" err="1">
              <a:latin typeface="Footlight MT Light" panose="0204060206030A020304" pitchFamily="18" charset="0"/>
            </a:rPr>
            <a:t>daha</a:t>
          </a:r>
          <a:r>
            <a:rPr lang="en-US" dirty="0">
              <a:latin typeface="Footlight MT Light" panose="0204060206030A020304" pitchFamily="18" charset="0"/>
            </a:rPr>
            <a:t> </a:t>
          </a:r>
          <a:r>
            <a:rPr lang="en-US" dirty="0" err="1">
              <a:latin typeface="Footlight MT Light" panose="0204060206030A020304" pitchFamily="18" charset="0"/>
            </a:rPr>
            <a:t>geniş</a:t>
          </a:r>
          <a:r>
            <a:rPr lang="en-US" dirty="0">
              <a:latin typeface="Footlight MT Light" panose="0204060206030A020304" pitchFamily="18" charset="0"/>
            </a:rPr>
            <a:t> </a:t>
          </a:r>
          <a:r>
            <a:rPr lang="en-US" dirty="0" err="1">
              <a:latin typeface="Footlight MT Light" panose="0204060206030A020304" pitchFamily="18" charset="0"/>
            </a:rPr>
            <a:t>tətbiq</a:t>
          </a:r>
          <a:r>
            <a:rPr lang="en-US" dirty="0">
              <a:latin typeface="Footlight MT Light" panose="0204060206030A020304" pitchFamily="18" charset="0"/>
            </a:rPr>
            <a:t> </a:t>
          </a:r>
          <a:r>
            <a:rPr lang="en-US" dirty="0" err="1">
              <a:latin typeface="Footlight MT Light" panose="0204060206030A020304" pitchFamily="18" charset="0"/>
            </a:rPr>
            <a:t>edilir</a:t>
          </a:r>
          <a:r>
            <a:rPr lang="en-US" dirty="0">
              <a:latin typeface="Footlight MT Light" panose="0204060206030A020304" pitchFamily="18" charset="0"/>
            </a:rPr>
            <a:t>.</a:t>
          </a:r>
        </a:p>
      </dgm:t>
    </dgm:pt>
    <dgm:pt modelId="{167F0CDE-4CA1-4B77-910E-1C86ED6C0497}" cxnId="{C16C25A4-BAE3-4C28-8CAD-53B2084FBAA0}" type="parTrans">
      <dgm:prSet/>
      <dgm:spPr/>
      <dgm:t>
        <a:bodyPr/>
        <a:lstStyle/>
        <a:p>
          <a:endParaRPr lang="en-US"/>
        </a:p>
      </dgm:t>
    </dgm:pt>
    <dgm:pt modelId="{7549D63F-7FBA-4AA3-9C28-9B612182F0CA}" cxnId="{C16C25A4-BAE3-4C28-8CAD-53B2084FBAA0}" type="sibTrans">
      <dgm:prSet/>
      <dgm:spPr/>
      <dgm:t>
        <a:bodyPr/>
        <a:lstStyle/>
        <a:p>
          <a:endParaRPr lang="en-US"/>
        </a:p>
      </dgm:t>
    </dgm:pt>
    <dgm:pt modelId="{A346DE39-AE4D-4DA3-876E-9DBE1715D83D}" type="pres">
      <dgm:prSet presAssocID="{08299F5D-955A-4EC8-92D8-70A6024B5358}" presName="Name0" presStyleCnt="0">
        <dgm:presLayoutVars>
          <dgm:dir/>
          <dgm:animLvl val="lvl"/>
          <dgm:resizeHandles/>
        </dgm:presLayoutVars>
      </dgm:prSet>
      <dgm:spPr/>
    </dgm:pt>
    <dgm:pt modelId="{D15164B4-D5A7-4544-9BAA-9445E2861363}" type="pres">
      <dgm:prSet presAssocID="{AAFEBC1E-FD0D-486D-936B-CE02548CAC64}" presName="linNode" presStyleCnt="0"/>
      <dgm:spPr/>
    </dgm:pt>
    <dgm:pt modelId="{3D0D7E5A-46A8-4361-AB59-089CB77DBED0}" type="pres">
      <dgm:prSet presAssocID="{AAFEBC1E-FD0D-486D-936B-CE02548CAC64}" presName="parentShp" presStyleLbl="node1" presStyleIdx="0" presStyleCnt="5" custScaleX="96373">
        <dgm:presLayoutVars>
          <dgm:bulletEnabled val="1"/>
        </dgm:presLayoutVars>
      </dgm:prSet>
      <dgm:spPr/>
    </dgm:pt>
    <dgm:pt modelId="{486A12A5-49B4-4E22-B95B-1C80F0C14A3C}" type="pres">
      <dgm:prSet presAssocID="{AAFEBC1E-FD0D-486D-936B-CE02548CAC64}" presName="childShp" presStyleLbl="bgAccFollowNode1" presStyleIdx="0" presStyleCnt="5" custScaleX="130175">
        <dgm:presLayoutVars>
          <dgm:bulletEnabled val="1"/>
        </dgm:presLayoutVars>
      </dgm:prSet>
      <dgm:spPr/>
    </dgm:pt>
    <dgm:pt modelId="{1D00B0B0-AFD2-40F6-BF93-A661A1AB7375}" type="pres">
      <dgm:prSet presAssocID="{80580AF6-90F6-44B5-B518-097FF48A60F7}" presName="spacing" presStyleCnt="0"/>
      <dgm:spPr/>
    </dgm:pt>
    <dgm:pt modelId="{9A4F4FF8-1ECD-4973-AF5B-9458774E5B6B}" type="pres">
      <dgm:prSet presAssocID="{9BEC66B8-BA95-41BD-8A95-C45A8CA33154}" presName="linNode" presStyleCnt="0"/>
      <dgm:spPr/>
    </dgm:pt>
    <dgm:pt modelId="{B3825E9C-888C-4141-8BA7-84DC5C5951A1}" type="pres">
      <dgm:prSet presAssocID="{9BEC66B8-BA95-41BD-8A95-C45A8CA33154}" presName="parentShp" presStyleLbl="node1" presStyleIdx="1" presStyleCnt="5" custScaleX="91102">
        <dgm:presLayoutVars>
          <dgm:bulletEnabled val="1"/>
        </dgm:presLayoutVars>
      </dgm:prSet>
      <dgm:spPr/>
    </dgm:pt>
    <dgm:pt modelId="{58B792C2-C0F2-4785-BABC-BAA971F9FA86}" type="pres">
      <dgm:prSet presAssocID="{9BEC66B8-BA95-41BD-8A95-C45A8CA33154}" presName="childShp" presStyleLbl="bgAccFollowNode1" presStyleIdx="1" presStyleCnt="5" custScaleX="120687">
        <dgm:presLayoutVars>
          <dgm:bulletEnabled val="1"/>
        </dgm:presLayoutVars>
      </dgm:prSet>
      <dgm:spPr/>
    </dgm:pt>
    <dgm:pt modelId="{4779EF55-7272-4166-BAB3-FF58E3DDDE5F}" type="pres">
      <dgm:prSet presAssocID="{322FBAFA-EFB1-4527-9E6E-A7ECB40E08AA}" presName="spacing" presStyleCnt="0"/>
      <dgm:spPr/>
    </dgm:pt>
    <dgm:pt modelId="{3533F79D-6526-4998-8178-3D227BE91D54}" type="pres">
      <dgm:prSet presAssocID="{E815E35E-BAE4-4B4D-9A14-826EC9301917}" presName="linNode" presStyleCnt="0"/>
      <dgm:spPr/>
    </dgm:pt>
    <dgm:pt modelId="{34B3CBC2-0B1E-420B-9ECC-45495BB765E5}" type="pres">
      <dgm:prSet presAssocID="{E815E35E-BAE4-4B4D-9A14-826EC9301917}" presName="parentShp" presStyleLbl="node1" presStyleIdx="2" presStyleCnt="5" custScaleX="83721" custLinFactNeighborX="-4800" custLinFactNeighborY="286">
        <dgm:presLayoutVars>
          <dgm:bulletEnabled val="1"/>
        </dgm:presLayoutVars>
      </dgm:prSet>
      <dgm:spPr/>
    </dgm:pt>
    <dgm:pt modelId="{A13DBDC8-1430-48D5-9234-B661C1B1AB25}" type="pres">
      <dgm:prSet presAssocID="{E815E35E-BAE4-4B4D-9A14-826EC9301917}" presName="childShp" presStyleLbl="bgAccFollowNode1" presStyleIdx="2" presStyleCnt="5" custScaleX="112467">
        <dgm:presLayoutVars>
          <dgm:bulletEnabled val="1"/>
        </dgm:presLayoutVars>
      </dgm:prSet>
      <dgm:spPr/>
    </dgm:pt>
    <dgm:pt modelId="{12107239-1B34-4985-89BF-ADAFE9D5D229}" type="pres">
      <dgm:prSet presAssocID="{BEF04E5B-A57A-41BF-94CB-491EB414DA86}" presName="spacing" presStyleCnt="0"/>
      <dgm:spPr/>
    </dgm:pt>
    <dgm:pt modelId="{07B41EEC-ED88-4C1A-9CF4-61569763DEF5}" type="pres">
      <dgm:prSet presAssocID="{BE4A20BA-FE68-4726-BE01-1084427FFD11}" presName="linNode" presStyleCnt="0"/>
      <dgm:spPr/>
    </dgm:pt>
    <dgm:pt modelId="{166C6453-04DC-4FDE-8058-F5D6B555E86F}" type="pres">
      <dgm:prSet presAssocID="{BE4A20BA-FE68-4726-BE01-1084427FFD11}" presName="parentShp" presStyleLbl="node1" presStyleIdx="3" presStyleCnt="5" custScaleX="83721" custLinFactNeighborX="-5218" custLinFactNeighborY="1142">
        <dgm:presLayoutVars>
          <dgm:bulletEnabled val="1"/>
        </dgm:presLayoutVars>
      </dgm:prSet>
      <dgm:spPr/>
    </dgm:pt>
    <dgm:pt modelId="{FF3506D9-B50E-409C-9061-2B18E1484432}" type="pres">
      <dgm:prSet presAssocID="{BE4A20BA-FE68-4726-BE01-1084427FFD11}" presName="childShp" presStyleLbl="bgAccFollowNode1" presStyleIdx="3" presStyleCnt="5" custScaleX="109963">
        <dgm:presLayoutVars>
          <dgm:bulletEnabled val="1"/>
        </dgm:presLayoutVars>
      </dgm:prSet>
      <dgm:spPr/>
    </dgm:pt>
    <dgm:pt modelId="{9C7B7259-C8F7-4E43-872B-C41D76B4DCE7}" type="pres">
      <dgm:prSet presAssocID="{C6DFA51B-3782-481B-9CA0-2F0D25C9D656}" presName="spacing" presStyleCnt="0"/>
      <dgm:spPr/>
    </dgm:pt>
    <dgm:pt modelId="{C0DE4F39-559E-4A38-9196-22E4FA433DF3}" type="pres">
      <dgm:prSet presAssocID="{0178E89A-C01E-4828-8132-B48E0713497C}" presName="linNode" presStyleCnt="0"/>
      <dgm:spPr/>
    </dgm:pt>
    <dgm:pt modelId="{C74944B2-BF18-44AD-A353-BC97F0FDE3AE}" type="pres">
      <dgm:prSet presAssocID="{0178E89A-C01E-4828-8132-B48E0713497C}" presName="parentShp" presStyleLbl="node1" presStyleIdx="4" presStyleCnt="5" custScaleX="85056" custLinFactNeighborX="-5218" custLinFactNeighborY="-1142">
        <dgm:presLayoutVars>
          <dgm:bulletEnabled val="1"/>
        </dgm:presLayoutVars>
      </dgm:prSet>
      <dgm:spPr/>
    </dgm:pt>
    <dgm:pt modelId="{0E63B193-3674-4F2A-A73D-012512D12C3C}" type="pres">
      <dgm:prSet presAssocID="{0178E89A-C01E-4828-8132-B48E0713497C}" presName="childShp" presStyleLbl="bgAccFollowNode1" presStyleIdx="4" presStyleCnt="5" custScaleX="109600">
        <dgm:presLayoutVars>
          <dgm:bulletEnabled val="1"/>
        </dgm:presLayoutVars>
      </dgm:prSet>
      <dgm:spPr/>
    </dgm:pt>
  </dgm:ptLst>
  <dgm:cxnLst>
    <dgm:cxn modelId="{BF56FE09-8CAB-4AE2-A9EC-14F485E51BCD}" type="presOf" srcId="{C1864AAD-F2B0-4729-A55F-A7484814F638}" destId="{486A12A5-49B4-4E22-B95B-1C80F0C14A3C}" srcOrd="0" destOrd="0" presId="urn:microsoft.com/office/officeart/2005/8/layout/vList6"/>
    <dgm:cxn modelId="{772A4C23-7646-4E64-AC06-BC250E04C32A}" srcId="{BE4A20BA-FE68-4726-BE01-1084427FFD11}" destId="{69060550-857C-479D-A2AB-07B9D43AAADB}" srcOrd="0" destOrd="0" parTransId="{8F5A25AA-A809-4C42-A34E-FE3B3C202C91}" sibTransId="{9EA222D6-A4FF-45F8-B4CD-1B0A6B52B2D1}"/>
    <dgm:cxn modelId="{7CB96F2F-3915-425C-B9C6-1377E9905841}" type="presOf" srcId="{8BA195F8-A6CD-4E66-8A33-2EDE2E30F459}" destId="{A13DBDC8-1430-48D5-9234-B661C1B1AB25}" srcOrd="0" destOrd="0" presId="urn:microsoft.com/office/officeart/2005/8/layout/vList6"/>
    <dgm:cxn modelId="{F35F1030-359B-4E3D-A32B-321169D79AE6}" srcId="{08299F5D-955A-4EC8-92D8-70A6024B5358}" destId="{AAFEBC1E-FD0D-486D-936B-CE02548CAC64}" srcOrd="0" destOrd="0" parTransId="{378F5AE6-4BE3-42C0-8584-2E55663B3BC3}" sibTransId="{80580AF6-90F6-44B5-B518-097FF48A60F7}"/>
    <dgm:cxn modelId="{83A8B63D-7B9A-407E-8A60-EBD6A7E40711}" type="presOf" srcId="{0178E89A-C01E-4828-8132-B48E0713497C}" destId="{C74944B2-BF18-44AD-A353-BC97F0FDE3AE}" srcOrd="0" destOrd="0" presId="urn:microsoft.com/office/officeart/2005/8/layout/vList6"/>
    <dgm:cxn modelId="{85AAD841-B4D7-407B-AD6A-8692DEB8CDB7}" srcId="{08299F5D-955A-4EC8-92D8-70A6024B5358}" destId="{0178E89A-C01E-4828-8132-B48E0713497C}" srcOrd="4" destOrd="0" parTransId="{A1A43775-0B8F-4789-ADD6-38A6017605BF}" sibTransId="{58F668BD-4C49-4188-8356-89DB7F14F54A}"/>
    <dgm:cxn modelId="{4B3D0763-2727-443B-83CD-286996520D37}" type="presOf" srcId="{69060550-857C-479D-A2AB-07B9D43AAADB}" destId="{FF3506D9-B50E-409C-9061-2B18E1484432}" srcOrd="0" destOrd="0" presId="urn:microsoft.com/office/officeart/2005/8/layout/vList6"/>
    <dgm:cxn modelId="{013E8B4E-5BCD-4B09-B432-B86F23892ABB}" type="presOf" srcId="{08299F5D-955A-4EC8-92D8-70A6024B5358}" destId="{A346DE39-AE4D-4DA3-876E-9DBE1715D83D}" srcOrd="0" destOrd="0" presId="urn:microsoft.com/office/officeart/2005/8/layout/vList6"/>
    <dgm:cxn modelId="{EB62FD6F-9245-40A8-9A5F-004DD1FF0096}" type="presOf" srcId="{6C5DB134-C4DA-4BAC-8E8B-BEC48B143F5A}" destId="{58B792C2-C0F2-4785-BABC-BAA971F9FA86}" srcOrd="0" destOrd="0" presId="urn:microsoft.com/office/officeart/2005/8/layout/vList6"/>
    <dgm:cxn modelId="{CED95655-CEB9-4D78-8ECA-E26181430215}" type="presOf" srcId="{AAFEBC1E-FD0D-486D-936B-CE02548CAC64}" destId="{3D0D7E5A-46A8-4361-AB59-089CB77DBED0}" srcOrd="0" destOrd="0" presId="urn:microsoft.com/office/officeart/2005/8/layout/vList6"/>
    <dgm:cxn modelId="{222F3C79-D280-470D-B341-05B6B635127A}" type="presOf" srcId="{BE4A20BA-FE68-4726-BE01-1084427FFD11}" destId="{166C6453-04DC-4FDE-8058-F5D6B555E86F}" srcOrd="0" destOrd="0" presId="urn:microsoft.com/office/officeart/2005/8/layout/vList6"/>
    <dgm:cxn modelId="{2EEEC179-0920-48A0-BA72-D5722839A27C}" srcId="{08299F5D-955A-4EC8-92D8-70A6024B5358}" destId="{BE4A20BA-FE68-4726-BE01-1084427FFD11}" srcOrd="3" destOrd="0" parTransId="{1CA836AB-3E92-4A3A-ABFA-4D0E2A9C16C7}" sibTransId="{C6DFA51B-3782-481B-9CA0-2F0D25C9D656}"/>
    <dgm:cxn modelId="{27F1CF88-782B-4D33-B9E5-0AB6FBEEDB39}" srcId="{E815E35E-BAE4-4B4D-9A14-826EC9301917}" destId="{8BA195F8-A6CD-4E66-8A33-2EDE2E30F459}" srcOrd="0" destOrd="0" parTransId="{CE06FE8C-B27E-4151-BC0F-2D48368E702B}" sibTransId="{9D404F82-EE9A-4697-AF50-FE158BF67398}"/>
    <dgm:cxn modelId="{9EBA3D91-02DD-4F4E-98BC-6545F3C6BB4C}" srcId="{08299F5D-955A-4EC8-92D8-70A6024B5358}" destId="{9BEC66B8-BA95-41BD-8A95-C45A8CA33154}" srcOrd="1" destOrd="0" parTransId="{98BC245A-47BC-41BC-989D-971F90ABDBC0}" sibTransId="{322FBAFA-EFB1-4527-9E6E-A7ECB40E08AA}"/>
    <dgm:cxn modelId="{BAC86F93-48A5-44BB-A88D-093E736619D8}" type="presOf" srcId="{9BEC66B8-BA95-41BD-8A95-C45A8CA33154}" destId="{B3825E9C-888C-4141-8BA7-84DC5C5951A1}" srcOrd="0" destOrd="0" presId="urn:microsoft.com/office/officeart/2005/8/layout/vList6"/>
    <dgm:cxn modelId="{D12F249C-587B-426E-8B8D-E7A2F27F50E8}" srcId="{AAFEBC1E-FD0D-486D-936B-CE02548CAC64}" destId="{C1864AAD-F2B0-4729-A55F-A7484814F638}" srcOrd="0" destOrd="0" parTransId="{2767DA9B-7858-4B48-9B06-0180D92B1DF2}" sibTransId="{2E2353C6-FAA4-4AC6-8B69-16A9AA996369}"/>
    <dgm:cxn modelId="{C16C25A4-BAE3-4C28-8CAD-53B2084FBAA0}" srcId="{0178E89A-C01E-4828-8132-B48E0713497C}" destId="{643F72C0-C0BD-4C36-A0AB-9840DA8D5626}" srcOrd="0" destOrd="0" parTransId="{167F0CDE-4CA1-4B77-910E-1C86ED6C0497}" sibTransId="{7549D63F-7FBA-4AA3-9C28-9B612182F0CA}"/>
    <dgm:cxn modelId="{990908AD-90B9-4EFF-A69A-1C716078688D}" srcId="{9BEC66B8-BA95-41BD-8A95-C45A8CA33154}" destId="{6C5DB134-C4DA-4BAC-8E8B-BEC48B143F5A}" srcOrd="0" destOrd="0" parTransId="{8138E139-4E52-4543-8823-653C0D536FCD}" sibTransId="{BF3A7489-1D56-41D7-97D1-6DB15F4AB182}"/>
    <dgm:cxn modelId="{ED7BCAC7-7D15-48CC-8CB5-7715F90EABDA}" type="presOf" srcId="{E815E35E-BAE4-4B4D-9A14-826EC9301917}" destId="{34B3CBC2-0B1E-420B-9ECC-45495BB765E5}" srcOrd="0" destOrd="0" presId="urn:microsoft.com/office/officeart/2005/8/layout/vList6"/>
    <dgm:cxn modelId="{986BA0D1-9282-49DE-B077-D8E6C6AE4CFD}" srcId="{08299F5D-955A-4EC8-92D8-70A6024B5358}" destId="{E815E35E-BAE4-4B4D-9A14-826EC9301917}" srcOrd="2" destOrd="0" parTransId="{64BD6A3A-FACC-4233-A9E8-51EE98FB2DCD}" sibTransId="{BEF04E5B-A57A-41BF-94CB-491EB414DA86}"/>
    <dgm:cxn modelId="{E37173F7-8AF1-4BBD-B797-A43DB6B12293}" type="presOf" srcId="{643F72C0-C0BD-4C36-A0AB-9840DA8D5626}" destId="{0E63B193-3674-4F2A-A73D-012512D12C3C}" srcOrd="0" destOrd="0" presId="urn:microsoft.com/office/officeart/2005/8/layout/vList6"/>
    <dgm:cxn modelId="{FA3A163B-CCE2-40FF-A5B6-628859D8690B}" type="presParOf" srcId="{A346DE39-AE4D-4DA3-876E-9DBE1715D83D}" destId="{D15164B4-D5A7-4544-9BAA-9445E2861363}" srcOrd="0" destOrd="0" presId="urn:microsoft.com/office/officeart/2005/8/layout/vList6"/>
    <dgm:cxn modelId="{87C5CB95-EA95-4271-9982-2FC50E62A695}" type="presParOf" srcId="{D15164B4-D5A7-4544-9BAA-9445E2861363}" destId="{3D0D7E5A-46A8-4361-AB59-089CB77DBED0}" srcOrd="0" destOrd="0" presId="urn:microsoft.com/office/officeart/2005/8/layout/vList6"/>
    <dgm:cxn modelId="{63D6FC5B-6AD7-4B60-97B9-3007AA5401D1}" type="presParOf" srcId="{D15164B4-D5A7-4544-9BAA-9445E2861363}" destId="{486A12A5-49B4-4E22-B95B-1C80F0C14A3C}" srcOrd="1" destOrd="0" presId="urn:microsoft.com/office/officeart/2005/8/layout/vList6"/>
    <dgm:cxn modelId="{1BE3ABD4-5A9E-4FA6-94F2-2D9AFFEF06C2}" type="presParOf" srcId="{A346DE39-AE4D-4DA3-876E-9DBE1715D83D}" destId="{1D00B0B0-AFD2-40F6-BF93-A661A1AB7375}" srcOrd="1" destOrd="0" presId="urn:microsoft.com/office/officeart/2005/8/layout/vList6"/>
    <dgm:cxn modelId="{E63E67F4-CF8D-45E6-887D-E30DB0180242}" type="presParOf" srcId="{A346DE39-AE4D-4DA3-876E-9DBE1715D83D}" destId="{9A4F4FF8-1ECD-4973-AF5B-9458774E5B6B}" srcOrd="2" destOrd="0" presId="urn:microsoft.com/office/officeart/2005/8/layout/vList6"/>
    <dgm:cxn modelId="{98986BDF-E4DB-4633-8E75-2F4842E68D04}" type="presParOf" srcId="{9A4F4FF8-1ECD-4973-AF5B-9458774E5B6B}" destId="{B3825E9C-888C-4141-8BA7-84DC5C5951A1}" srcOrd="0" destOrd="0" presId="urn:microsoft.com/office/officeart/2005/8/layout/vList6"/>
    <dgm:cxn modelId="{1C3E5484-A3C3-4BC8-8401-8A058A9204C1}" type="presParOf" srcId="{9A4F4FF8-1ECD-4973-AF5B-9458774E5B6B}" destId="{58B792C2-C0F2-4785-BABC-BAA971F9FA86}" srcOrd="1" destOrd="0" presId="urn:microsoft.com/office/officeart/2005/8/layout/vList6"/>
    <dgm:cxn modelId="{729E449D-A6C2-41B8-869D-6CB3C122E637}" type="presParOf" srcId="{A346DE39-AE4D-4DA3-876E-9DBE1715D83D}" destId="{4779EF55-7272-4166-BAB3-FF58E3DDDE5F}" srcOrd="3" destOrd="0" presId="urn:microsoft.com/office/officeart/2005/8/layout/vList6"/>
    <dgm:cxn modelId="{11285AC7-B8A4-4BB3-8DBE-0C232455BC6F}" type="presParOf" srcId="{A346DE39-AE4D-4DA3-876E-9DBE1715D83D}" destId="{3533F79D-6526-4998-8178-3D227BE91D54}" srcOrd="4" destOrd="0" presId="urn:microsoft.com/office/officeart/2005/8/layout/vList6"/>
    <dgm:cxn modelId="{23C8497F-2EC9-422A-9283-816D80AF1874}" type="presParOf" srcId="{3533F79D-6526-4998-8178-3D227BE91D54}" destId="{34B3CBC2-0B1E-420B-9ECC-45495BB765E5}" srcOrd="0" destOrd="0" presId="urn:microsoft.com/office/officeart/2005/8/layout/vList6"/>
    <dgm:cxn modelId="{97419F5C-000C-49A6-8A1E-3D832885378E}" type="presParOf" srcId="{3533F79D-6526-4998-8178-3D227BE91D54}" destId="{A13DBDC8-1430-48D5-9234-B661C1B1AB25}" srcOrd="1" destOrd="0" presId="urn:microsoft.com/office/officeart/2005/8/layout/vList6"/>
    <dgm:cxn modelId="{EC65DE30-F236-40F4-9634-D2B0FE4745D3}" type="presParOf" srcId="{A346DE39-AE4D-4DA3-876E-9DBE1715D83D}" destId="{12107239-1B34-4985-89BF-ADAFE9D5D229}" srcOrd="5" destOrd="0" presId="urn:microsoft.com/office/officeart/2005/8/layout/vList6"/>
    <dgm:cxn modelId="{83803ABE-F95D-4D9F-95DE-877DAB0259AE}" type="presParOf" srcId="{A346DE39-AE4D-4DA3-876E-9DBE1715D83D}" destId="{07B41EEC-ED88-4C1A-9CF4-61569763DEF5}" srcOrd="6" destOrd="0" presId="urn:microsoft.com/office/officeart/2005/8/layout/vList6"/>
    <dgm:cxn modelId="{4FACD657-D7F8-4C9F-9599-56CDFACDE9DD}" type="presParOf" srcId="{07B41EEC-ED88-4C1A-9CF4-61569763DEF5}" destId="{166C6453-04DC-4FDE-8058-F5D6B555E86F}" srcOrd="0" destOrd="0" presId="urn:microsoft.com/office/officeart/2005/8/layout/vList6"/>
    <dgm:cxn modelId="{C4939936-3465-4ED8-847B-7764B22FBA22}" type="presParOf" srcId="{07B41EEC-ED88-4C1A-9CF4-61569763DEF5}" destId="{FF3506D9-B50E-409C-9061-2B18E1484432}" srcOrd="1" destOrd="0" presId="urn:microsoft.com/office/officeart/2005/8/layout/vList6"/>
    <dgm:cxn modelId="{A12D9994-FFE0-447D-B8C4-B1D553730039}" type="presParOf" srcId="{A346DE39-AE4D-4DA3-876E-9DBE1715D83D}" destId="{9C7B7259-C8F7-4E43-872B-C41D76B4DCE7}" srcOrd="7" destOrd="0" presId="urn:microsoft.com/office/officeart/2005/8/layout/vList6"/>
    <dgm:cxn modelId="{DAD33610-FEB2-4CF4-A44A-71DA26E77DCF}" type="presParOf" srcId="{A346DE39-AE4D-4DA3-876E-9DBE1715D83D}" destId="{C0DE4F39-559E-4A38-9196-22E4FA433DF3}" srcOrd="8" destOrd="0" presId="urn:microsoft.com/office/officeart/2005/8/layout/vList6"/>
    <dgm:cxn modelId="{8C4D214B-A7EF-4283-838C-D2DA2465D7E7}" type="presParOf" srcId="{C0DE4F39-559E-4A38-9196-22E4FA433DF3}" destId="{C74944B2-BF18-44AD-A353-BC97F0FDE3AE}" srcOrd="0" destOrd="0" presId="urn:microsoft.com/office/officeart/2005/8/layout/vList6"/>
    <dgm:cxn modelId="{4FEA05BA-B145-4FB6-966F-F621A7E620E0}" type="presParOf" srcId="{C0DE4F39-559E-4A38-9196-22E4FA433DF3}" destId="{0E63B193-3674-4F2A-A73D-012512D12C3C}"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138333" cy="6138333"/>
        <a:chOff x="0" y="0"/>
        <a:chExt cx="6138333" cy="6138333"/>
      </a:xfrm>
    </dsp:grpSpPr>
    <dsp:sp modelId="{C440D396-93DB-4A83-AEEA-DBAEE77F0E14}">
      <dsp:nvSpPr>
        <dsp:cNvPr id="3" name="Rounded Rectangle 2"/>
        <dsp:cNvSpPr/>
      </dsp:nvSpPr>
      <dsp:spPr bwMode="white">
        <a:xfrm>
          <a:off x="4527355" y="2148417"/>
          <a:ext cx="1841500" cy="1841500"/>
        </a:xfrm>
        <a:prstGeom prst="roundRect">
          <a:avLst/>
        </a:prstGeom>
      </dsp:spPr>
      <dsp:style>
        <a:lnRef idx="2">
          <a:schemeClr val="lt2"/>
        </a:lnRef>
        <a:fillRef idx="1">
          <a:schemeClr val="dk2"/>
        </a:fillRef>
        <a:effectRef idx="0">
          <a:scrgbClr r="0" g="0" b="0"/>
        </a:effectRef>
        <a:fontRef idx="minor">
          <a:schemeClr val="lt1"/>
        </a:fontRef>
      </dsp:style>
      <dsp:txBody>
        <a:bodyPr lIns="63500" tIns="63500" rIns="63500" bIns="6350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az-Latn-AZ" dirty="0">
              <a:latin typeface="Footlight MT Light" panose="0204060206030A020304" pitchFamily="18" charset="0"/>
            </a:rPr>
            <a:t>Əlamətləri</a:t>
          </a:r>
          <a:endParaRPr lang="en-US" dirty="0">
            <a:latin typeface="Footlight MT Light" panose="0204060206030A020304" pitchFamily="18" charset="0"/>
          </a:endParaRPr>
        </a:p>
      </dsp:txBody>
      <dsp:txXfrm>
        <a:off x="4527355" y="2148417"/>
        <a:ext cx="1841500" cy="1841500"/>
      </dsp:txXfrm>
    </dsp:sp>
    <dsp:sp modelId="{C8AEDC7A-F421-4DB9-8974-BDB7EA6BF3CC}">
      <dsp:nvSpPr>
        <dsp:cNvPr id="4" name="Freeform 3"/>
        <dsp:cNvSpPr/>
      </dsp:nvSpPr>
      <dsp:spPr bwMode="white">
        <a:xfrm>
          <a:off x="4990863" y="1659425"/>
          <a:ext cx="914483" cy="63500"/>
        </a:xfrm>
        <a:custGeom>
          <a:avLst/>
          <a:gdLst/>
          <a:ahLst/>
          <a:cxnLst/>
          <a:pathLst>
            <a:path w="1440" h="100">
              <a:moveTo>
                <a:pt x="720" y="770"/>
              </a:moveTo>
              <a:lnTo>
                <a:pt x="720" y="-670"/>
              </a:lnTo>
            </a:path>
          </a:pathLst>
        </a:custGeom>
      </dsp:spPr>
      <dsp:style>
        <a:lnRef idx="2">
          <a:schemeClr val="dk2">
            <a:shade val="60000"/>
          </a:schemeClr>
        </a:lnRef>
        <a:fillRef idx="0">
          <a:schemeClr val="dk2"/>
        </a:fillRef>
        <a:effectRef idx="0">
          <a:scrgbClr r="0" g="0" b="0"/>
        </a:effectRef>
        <a:fontRef idx="minor"/>
      </dsp:style>
      <dsp:txXfrm>
        <a:off x="4990863" y="1659425"/>
        <a:ext cx="914483" cy="63500"/>
      </dsp:txXfrm>
    </dsp:sp>
    <dsp:sp modelId="{7AD269D7-F6EB-4550-A8DB-132C8CCF9018}">
      <dsp:nvSpPr>
        <dsp:cNvPr id="5" name="Rounded Rectangle 4"/>
        <dsp:cNvSpPr/>
      </dsp:nvSpPr>
      <dsp:spPr bwMode="white">
        <a:xfrm>
          <a:off x="4831202" y="129"/>
          <a:ext cx="1233805" cy="1233805"/>
        </a:xfrm>
        <a:prstGeom prst="roundRect">
          <a:avLst/>
        </a:prstGeom>
      </dsp:spPr>
      <dsp:style>
        <a:lnRef idx="2">
          <a:schemeClr val="lt2"/>
        </a:lnRef>
        <a:fillRef idx="1">
          <a:schemeClr val="dk2"/>
        </a:fillRef>
        <a:effectRef idx="0">
          <a:scrgbClr r="0" g="0" b="0"/>
        </a:effectRef>
        <a:fontRef idx="minor">
          <a:schemeClr val="lt1"/>
        </a:fontRef>
      </dsp:style>
      <dsp:txBody>
        <a:bodyPr lIns="81280" tIns="81280" rIns="81280" bIns="8128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az-Latn-AZ" dirty="0">
              <a:latin typeface="Footlight MT Light" panose="0204060206030A020304" pitchFamily="18" charset="0"/>
            </a:rPr>
            <a:t>Səpgi</a:t>
          </a:r>
          <a:endParaRPr lang="en-US" dirty="0">
            <a:latin typeface="Footlight MT Light" panose="0204060206030A020304" pitchFamily="18" charset="0"/>
          </a:endParaRPr>
        </a:p>
      </dsp:txBody>
      <dsp:txXfrm>
        <a:off x="4831202" y="129"/>
        <a:ext cx="1233805" cy="1233805"/>
      </dsp:txXfrm>
    </dsp:sp>
    <dsp:sp modelId="{8421A4C7-8F2F-4F2C-B187-42596F1771DA}">
      <dsp:nvSpPr>
        <dsp:cNvPr id="6" name="Freeform 5"/>
        <dsp:cNvSpPr/>
      </dsp:nvSpPr>
      <dsp:spPr bwMode="white">
        <a:xfrm>
          <a:off x="6368846" y="3045158"/>
          <a:ext cx="1477305" cy="63500"/>
        </a:xfrm>
        <a:custGeom>
          <a:avLst/>
          <a:gdLst/>
          <a:ahLst/>
          <a:cxnLst/>
          <a:pathLst>
            <a:path w="2326" h="100">
              <a:moveTo>
                <a:pt x="0" y="45"/>
              </a:moveTo>
              <a:lnTo>
                <a:pt x="2326" y="55"/>
              </a:lnTo>
            </a:path>
          </a:pathLst>
        </a:custGeom>
      </dsp:spPr>
      <dsp:style>
        <a:lnRef idx="2">
          <a:schemeClr val="dk2">
            <a:shade val="60000"/>
          </a:schemeClr>
        </a:lnRef>
        <a:fillRef idx="0">
          <a:schemeClr val="dk2"/>
        </a:fillRef>
        <a:effectRef idx="0">
          <a:scrgbClr r="0" g="0" b="0"/>
        </a:effectRef>
        <a:fontRef idx="minor"/>
      </dsp:style>
      <dsp:txXfrm>
        <a:off x="6368846" y="3045158"/>
        <a:ext cx="1477305" cy="63500"/>
      </dsp:txXfrm>
    </dsp:sp>
    <dsp:sp modelId="{81F5C7C9-D793-4BE7-BE72-F67E32F3C55D}">
      <dsp:nvSpPr>
        <dsp:cNvPr id="7" name="Rounded Rectangle 6"/>
        <dsp:cNvSpPr/>
      </dsp:nvSpPr>
      <dsp:spPr bwMode="white">
        <a:xfrm>
          <a:off x="7846143" y="2466330"/>
          <a:ext cx="1233805" cy="1233805"/>
        </a:xfrm>
        <a:prstGeom prst="roundRect">
          <a:avLst/>
        </a:prstGeom>
      </dsp:spPr>
      <dsp:style>
        <a:lnRef idx="2">
          <a:schemeClr val="lt2"/>
        </a:lnRef>
        <a:fillRef idx="1">
          <a:schemeClr val="dk2"/>
        </a:fillRef>
        <a:effectRef idx="0">
          <a:scrgbClr r="0" g="0" b="0"/>
        </a:effectRef>
        <a:fontRef idx="minor">
          <a:schemeClr val="lt1"/>
        </a:fontRef>
      </dsp:style>
      <dsp:txBody>
        <a:bodyPr lIns="35560" tIns="35560" rIns="35560" bIns="3556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az-Latn-AZ" dirty="0">
              <a:latin typeface="Footlight MT Light" panose="0204060206030A020304" pitchFamily="18" charset="0"/>
            </a:rPr>
            <a:t>Hamilə qadınlarda dölün zədələnməsi</a:t>
          </a:r>
          <a:endParaRPr lang="en-US" dirty="0">
            <a:latin typeface="Footlight MT Light" panose="0204060206030A020304" pitchFamily="18" charset="0"/>
          </a:endParaRPr>
        </a:p>
      </dsp:txBody>
      <dsp:txXfrm>
        <a:off x="7846143" y="2466330"/>
        <a:ext cx="1233805" cy="1233805"/>
      </dsp:txXfrm>
    </dsp:sp>
    <dsp:sp modelId="{CD981A2E-A44B-4E1A-BF10-2B0EED2C90AB}">
      <dsp:nvSpPr>
        <dsp:cNvPr id="8" name="Freeform 7"/>
        <dsp:cNvSpPr/>
      </dsp:nvSpPr>
      <dsp:spPr bwMode="white">
        <a:xfrm>
          <a:off x="4990863" y="4415408"/>
          <a:ext cx="914483" cy="63500"/>
        </a:xfrm>
        <a:custGeom>
          <a:avLst/>
          <a:gdLst/>
          <a:ahLst/>
          <a:cxnLst/>
          <a:pathLst>
            <a:path w="1440" h="100">
              <a:moveTo>
                <a:pt x="720" y="-670"/>
              </a:moveTo>
              <a:lnTo>
                <a:pt x="720" y="770"/>
              </a:lnTo>
            </a:path>
          </a:pathLst>
        </a:custGeom>
      </dsp:spPr>
      <dsp:style>
        <a:lnRef idx="2">
          <a:schemeClr val="dk2">
            <a:shade val="60000"/>
          </a:schemeClr>
        </a:lnRef>
        <a:fillRef idx="0">
          <a:schemeClr val="dk2"/>
        </a:fillRef>
        <a:effectRef idx="0">
          <a:scrgbClr r="0" g="0" b="0"/>
        </a:effectRef>
        <a:fontRef idx="minor"/>
      </dsp:style>
      <dsp:txXfrm>
        <a:off x="4990863" y="4415408"/>
        <a:ext cx="914483" cy="63500"/>
      </dsp:txXfrm>
    </dsp:sp>
    <dsp:sp modelId="{4FA0E29D-1731-4CDA-BC22-75828C55E6D5}">
      <dsp:nvSpPr>
        <dsp:cNvPr id="9" name="Rounded Rectangle 8"/>
        <dsp:cNvSpPr/>
      </dsp:nvSpPr>
      <dsp:spPr bwMode="white">
        <a:xfrm>
          <a:off x="4831202" y="4904399"/>
          <a:ext cx="1233805" cy="1233805"/>
        </a:xfrm>
        <a:prstGeom prst="roundRect">
          <a:avLst/>
        </a:prstGeom>
      </dsp:spPr>
      <dsp:style>
        <a:lnRef idx="2">
          <a:schemeClr val="lt2"/>
        </a:lnRef>
        <a:fillRef idx="1">
          <a:schemeClr val="dk2"/>
        </a:fillRef>
        <a:effectRef idx="0">
          <a:scrgbClr r="0" g="0" b="0"/>
        </a:effectRef>
        <a:fontRef idx="minor">
          <a:schemeClr val="lt1"/>
        </a:fontRef>
      </dsp:style>
      <dsp:txBody>
        <a:bodyPr lIns="53340" tIns="53340" rIns="53340" bIns="5334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az-Latn-AZ" dirty="0">
              <a:latin typeface="Footlight MT Light" panose="0204060206030A020304" pitchFamily="18" charset="0"/>
            </a:rPr>
            <a:t>Mötədil qızdırma</a:t>
          </a:r>
        </a:p>
      </dsp:txBody>
      <dsp:txXfrm>
        <a:off x="4831202" y="4904399"/>
        <a:ext cx="1233805" cy="1233805"/>
      </dsp:txXfrm>
    </dsp:sp>
    <dsp:sp modelId="{184BD1E0-FB0F-43ED-98C7-A2EEBE14C3AF}">
      <dsp:nvSpPr>
        <dsp:cNvPr id="10" name="Freeform 9"/>
        <dsp:cNvSpPr/>
      </dsp:nvSpPr>
      <dsp:spPr bwMode="white">
        <a:xfrm>
          <a:off x="3007861" y="3034156"/>
          <a:ext cx="1519495" cy="63500"/>
        </a:xfrm>
        <a:custGeom>
          <a:avLst/>
          <a:gdLst/>
          <a:ahLst/>
          <a:cxnLst/>
          <a:pathLst>
            <a:path w="2393" h="100">
              <a:moveTo>
                <a:pt x="2393" y="52"/>
              </a:moveTo>
              <a:lnTo>
                <a:pt x="0" y="48"/>
              </a:lnTo>
            </a:path>
          </a:pathLst>
        </a:custGeom>
      </dsp:spPr>
      <dsp:style>
        <a:lnRef idx="2">
          <a:schemeClr val="dk2">
            <a:shade val="60000"/>
          </a:schemeClr>
        </a:lnRef>
        <a:fillRef idx="0">
          <a:schemeClr val="dk2"/>
        </a:fillRef>
        <a:effectRef idx="0">
          <a:scrgbClr r="0" g="0" b="0"/>
        </a:effectRef>
        <a:fontRef idx="minor"/>
      </dsp:style>
      <dsp:txXfrm>
        <a:off x="3007861" y="3034156"/>
        <a:ext cx="1519495" cy="63500"/>
      </dsp:txXfrm>
    </dsp:sp>
    <dsp:sp modelId="{0557FE09-1A9B-4480-80FC-D7FB65F33CB7}">
      <dsp:nvSpPr>
        <dsp:cNvPr id="11" name="Rounded Rectangle 10"/>
        <dsp:cNvSpPr/>
      </dsp:nvSpPr>
      <dsp:spPr bwMode="white">
        <a:xfrm>
          <a:off x="1774057" y="2446333"/>
          <a:ext cx="1233805" cy="1233805"/>
        </a:xfrm>
        <a:prstGeom prst="roundRect">
          <a:avLst/>
        </a:prstGeom>
      </dsp:spPr>
      <dsp:style>
        <a:lnRef idx="2">
          <a:schemeClr val="lt2"/>
        </a:lnRef>
        <a:fillRef idx="1">
          <a:schemeClr val="dk2"/>
        </a:fillRef>
        <a:effectRef idx="0">
          <a:scrgbClr r="0" g="0" b="0"/>
        </a:effectRef>
        <a:fontRef idx="minor">
          <a:schemeClr val="lt1"/>
        </a:fontRef>
      </dsp:style>
      <dsp:txBody>
        <a:bodyPr lIns="30480" tIns="30480" rIns="30480" bIns="3048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az-Latn-AZ" dirty="0">
              <a:latin typeface="Footlight MT Light" panose="0204060206030A020304" pitchFamily="18" charset="0"/>
            </a:rPr>
            <a:t>Limfadenopatiya</a:t>
          </a:r>
          <a:endParaRPr lang="en-US" dirty="0">
            <a:latin typeface="Footlight MT Light" panose="0204060206030A020304" pitchFamily="18" charset="0"/>
          </a:endParaRPr>
        </a:p>
      </dsp:txBody>
      <dsp:txXfrm>
        <a:off x="1774057" y="2446333"/>
        <a:ext cx="1233805" cy="1233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663311" cy="5418667"/>
        <a:chOff x="0" y="0"/>
        <a:chExt cx="10663311" cy="5418667"/>
      </a:xfrm>
    </dsp:grpSpPr>
    <dsp:sp modelId="{C57F5C7E-6B19-41F2-8616-8CA35B3FF49C}">
      <dsp:nvSpPr>
        <dsp:cNvPr id="4" name="Block Arc 3"/>
        <dsp:cNvSpPr/>
      </dsp:nvSpPr>
      <dsp:spPr bwMode="white">
        <a:xfrm>
          <a:off x="-6062999" y="-950011"/>
          <a:ext cx="7318688" cy="7318688"/>
        </a:xfrm>
        <a:prstGeom prst="blockArc">
          <a:avLst>
            <a:gd name="adj1" fmla="val 18900000"/>
            <a:gd name="adj2" fmla="val 2700000"/>
            <a:gd name="adj3" fmla="val 247"/>
          </a:avLst>
        </a:prstGeom>
      </dsp:spPr>
      <dsp:style>
        <a:lnRef idx="2">
          <a:schemeClr val="accent1">
            <a:shade val="60000"/>
          </a:schemeClr>
        </a:lnRef>
        <a:fillRef idx="0">
          <a:schemeClr val="accent1"/>
        </a:fillRef>
        <a:effectRef idx="0">
          <a:scrgbClr r="0" g="0" b="0"/>
        </a:effectRef>
        <a:fontRef idx="minor"/>
      </dsp:style>
      <dsp:txXfrm>
        <a:off x="-6062999" y="-950011"/>
        <a:ext cx="7318688" cy="7318688"/>
      </dsp:txXfrm>
    </dsp:sp>
    <dsp:sp modelId="{C25C6B48-1FD5-49F4-9099-ED3DB4DEE202}">
      <dsp:nvSpPr>
        <dsp:cNvPr id="7" name="Rectangles 6"/>
        <dsp:cNvSpPr/>
      </dsp:nvSpPr>
      <dsp:spPr bwMode="white">
        <a:xfrm>
          <a:off x="687087" y="416587"/>
          <a:ext cx="9976224" cy="833608"/>
        </a:xfrm>
        <a:prstGeom prst="rect">
          <a:avLst/>
        </a:prstGeom>
      </dsp:spPr>
      <dsp:style>
        <a:lnRef idx="2">
          <a:schemeClr val="lt1"/>
        </a:lnRef>
        <a:fillRef idx="1">
          <a:schemeClr val="accent1"/>
        </a:fillRef>
        <a:effectRef idx="0">
          <a:scrgbClr r="0" g="0" b="0"/>
        </a:effectRef>
        <a:fontRef idx="minor">
          <a:schemeClr val="lt1"/>
        </a:fontRef>
      </dsp:style>
      <dsp:txBody>
        <a:bodyPr lIns="661676"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buNone/>
          </a:pPr>
          <a:r>
            <a:rPr lang="az-Latn-AZ" sz="2400" dirty="0">
              <a:solidFill>
                <a:schemeClr val="tx1"/>
              </a:solidFill>
              <a:latin typeface="Footlight MT Light" panose="0204060206030A020304" pitchFamily="18" charset="0"/>
            </a:rPr>
            <a:t>Məxmərək virusu dölün inkişafını ləngidir.</a:t>
          </a:r>
          <a:endParaRPr lang="en-US" sz="2400" dirty="0">
            <a:solidFill>
              <a:schemeClr val="tx1"/>
            </a:solidFill>
            <a:latin typeface="Footlight MT Light" panose="0204060206030A020304" pitchFamily="18" charset="0"/>
          </a:endParaRPr>
        </a:p>
      </dsp:txBody>
      <dsp:txXfrm>
        <a:off x="687087" y="416587"/>
        <a:ext cx="9976224" cy="833608"/>
      </dsp:txXfrm>
    </dsp:sp>
    <dsp:sp modelId="{80A44C4C-5451-4C24-9332-ACE00E5F7DF7}">
      <dsp:nvSpPr>
        <dsp:cNvPr id="8" name="Oval 7"/>
        <dsp:cNvSpPr/>
      </dsp:nvSpPr>
      <dsp:spPr bwMode="white">
        <a:xfrm>
          <a:off x="166082" y="312386"/>
          <a:ext cx="1042010" cy="1042010"/>
        </a:xfrm>
        <a:prstGeom prst="ellipse">
          <a:avLst/>
        </a:prstGeom>
      </dsp:spPr>
      <dsp:style>
        <a:lnRef idx="2">
          <a:schemeClr val="accent1"/>
        </a:lnRef>
        <a:fillRef idx="1">
          <a:schemeClr val="lt1"/>
        </a:fillRef>
        <a:effectRef idx="0">
          <a:scrgbClr r="0" g="0" b="0"/>
        </a:effectRef>
        <a:fontRef idx="minor"/>
      </dsp:style>
      <dsp:txXfrm>
        <a:off x="166082" y="312386"/>
        <a:ext cx="1042010" cy="1042010"/>
      </dsp:txXfrm>
    </dsp:sp>
    <dsp:sp modelId="{1B1A7F06-851B-45A9-90D0-00462088F3A2}">
      <dsp:nvSpPr>
        <dsp:cNvPr id="9" name="Rectangles 8"/>
        <dsp:cNvSpPr/>
      </dsp:nvSpPr>
      <dsp:spPr bwMode="white">
        <a:xfrm>
          <a:off x="1165013" y="1667215"/>
          <a:ext cx="9498298" cy="833608"/>
        </a:xfrm>
        <a:prstGeom prst="rect">
          <a:avLst/>
        </a:prstGeom>
      </dsp:spPr>
      <dsp:style>
        <a:lnRef idx="2">
          <a:schemeClr val="lt1"/>
        </a:lnRef>
        <a:fillRef idx="1">
          <a:schemeClr val="accent1"/>
        </a:fillRef>
        <a:effectRef idx="0">
          <a:scrgbClr r="0" g="0" b="0"/>
        </a:effectRef>
        <a:fontRef idx="minor">
          <a:schemeClr val="lt1"/>
        </a:fontRef>
      </dsp:style>
      <dsp:txBody>
        <a:bodyPr lIns="661676"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buNone/>
          </a:pPr>
          <a:r>
            <a:rPr lang="az-Latn-AZ" sz="2400" dirty="0">
              <a:solidFill>
                <a:schemeClr val="tx1"/>
              </a:solidFill>
              <a:latin typeface="Footlight MT Light" panose="0204060206030A020304" pitchFamily="18" charset="0"/>
            </a:rPr>
            <a:t>Qaraciyərdə, dalaqda infiltrativ ocaqlar yaradır, interstisial pnevmoniya əmələ gətirir, sümük iliyində meqakariositlərin sayını azaldır, MSS-də zədələnmələr törədir. </a:t>
          </a:r>
          <a:endParaRPr lang="en-US" sz="2400" dirty="0">
            <a:solidFill>
              <a:schemeClr val="tx1"/>
            </a:solidFill>
            <a:latin typeface="Footlight MT Light" panose="0204060206030A020304" pitchFamily="18" charset="0"/>
          </a:endParaRPr>
        </a:p>
      </dsp:txBody>
      <dsp:txXfrm>
        <a:off x="1165013" y="1667215"/>
        <a:ext cx="9498298" cy="833608"/>
      </dsp:txXfrm>
    </dsp:sp>
    <dsp:sp modelId="{45FDDBA0-7E36-4F95-A802-D5D4BA258CC0}">
      <dsp:nvSpPr>
        <dsp:cNvPr id="10" name="Oval 9"/>
        <dsp:cNvSpPr/>
      </dsp:nvSpPr>
      <dsp:spPr bwMode="white">
        <a:xfrm>
          <a:off x="644009" y="1563014"/>
          <a:ext cx="1042010" cy="1042010"/>
        </a:xfrm>
        <a:prstGeom prst="ellipse">
          <a:avLst/>
        </a:prstGeom>
      </dsp:spPr>
      <dsp:style>
        <a:lnRef idx="2">
          <a:schemeClr val="accent1"/>
        </a:lnRef>
        <a:fillRef idx="1">
          <a:schemeClr val="lt1"/>
        </a:fillRef>
        <a:effectRef idx="0">
          <a:scrgbClr r="0" g="0" b="0"/>
        </a:effectRef>
        <a:fontRef idx="minor"/>
      </dsp:style>
      <dsp:txXfrm>
        <a:off x="644009" y="1563014"/>
        <a:ext cx="1042010" cy="1042010"/>
      </dsp:txXfrm>
    </dsp:sp>
    <dsp:sp modelId="{F81C1B16-CC62-4DE5-94D2-6A72166EEF7E}">
      <dsp:nvSpPr>
        <dsp:cNvPr id="11" name="Rectangles 10"/>
        <dsp:cNvSpPr/>
      </dsp:nvSpPr>
      <dsp:spPr bwMode="white">
        <a:xfrm>
          <a:off x="1165013" y="2917844"/>
          <a:ext cx="9498298" cy="833608"/>
        </a:xfrm>
        <a:prstGeom prst="rect">
          <a:avLst/>
        </a:prstGeom>
      </dsp:spPr>
      <dsp:style>
        <a:lnRef idx="2">
          <a:schemeClr val="lt1"/>
        </a:lnRef>
        <a:fillRef idx="1">
          <a:schemeClr val="accent1"/>
        </a:fillRef>
        <a:effectRef idx="0">
          <a:scrgbClr r="0" g="0" b="0"/>
        </a:effectRef>
        <a:fontRef idx="minor">
          <a:schemeClr val="lt1"/>
        </a:fontRef>
      </dsp:style>
      <dsp:txBody>
        <a:bodyPr lIns="661676"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buNone/>
          </a:pPr>
          <a:r>
            <a:rPr lang="az-Latn-AZ" sz="2400" dirty="0">
              <a:solidFill>
                <a:schemeClr val="tx1"/>
              </a:solidFill>
              <a:latin typeface="Footlight MT Light" panose="0204060206030A020304" pitchFamily="18" charset="0"/>
            </a:rPr>
            <a:t>Virus uzun müddət dölün orqanizmində persistə edərək, doğulduqdan 18 ay sonra xaric ola bilər. </a:t>
          </a:r>
          <a:endParaRPr lang="en-US" sz="2400" dirty="0">
            <a:solidFill>
              <a:schemeClr val="tx1"/>
            </a:solidFill>
            <a:latin typeface="Footlight MT Light" panose="0204060206030A020304" pitchFamily="18" charset="0"/>
          </a:endParaRPr>
        </a:p>
      </dsp:txBody>
      <dsp:txXfrm>
        <a:off x="1165013" y="2917844"/>
        <a:ext cx="9498298" cy="833608"/>
      </dsp:txXfrm>
    </dsp:sp>
    <dsp:sp modelId="{B54C5CFA-1628-40D3-8113-E19757D981A5}">
      <dsp:nvSpPr>
        <dsp:cNvPr id="12" name="Oval 11"/>
        <dsp:cNvSpPr/>
      </dsp:nvSpPr>
      <dsp:spPr bwMode="white">
        <a:xfrm>
          <a:off x="644009" y="2813643"/>
          <a:ext cx="1042010" cy="1042010"/>
        </a:xfrm>
        <a:prstGeom prst="ellipse">
          <a:avLst/>
        </a:prstGeom>
      </dsp:spPr>
      <dsp:style>
        <a:lnRef idx="2">
          <a:schemeClr val="accent1"/>
        </a:lnRef>
        <a:fillRef idx="1">
          <a:schemeClr val="lt1"/>
        </a:fillRef>
        <a:effectRef idx="0">
          <a:scrgbClr r="0" g="0" b="0"/>
        </a:effectRef>
        <a:fontRef idx="minor"/>
      </dsp:style>
      <dsp:txXfrm>
        <a:off x="644009" y="2813643"/>
        <a:ext cx="1042010" cy="1042010"/>
      </dsp:txXfrm>
    </dsp:sp>
    <dsp:sp modelId="{D12C072D-BD71-434D-A4BF-FE75697C8EC4}">
      <dsp:nvSpPr>
        <dsp:cNvPr id="13" name="Rectangles 12"/>
        <dsp:cNvSpPr/>
      </dsp:nvSpPr>
      <dsp:spPr bwMode="white">
        <a:xfrm>
          <a:off x="687087" y="4168472"/>
          <a:ext cx="9976224" cy="833608"/>
        </a:xfrm>
        <a:prstGeom prst="rect">
          <a:avLst/>
        </a:prstGeom>
      </dsp:spPr>
      <dsp:style>
        <a:lnRef idx="2">
          <a:schemeClr val="lt1"/>
        </a:lnRef>
        <a:fillRef idx="1">
          <a:schemeClr val="accent1"/>
        </a:fillRef>
        <a:effectRef idx="0">
          <a:scrgbClr r="0" g="0" b="0"/>
        </a:effectRef>
        <a:fontRef idx="minor">
          <a:schemeClr val="lt1"/>
        </a:fontRef>
      </dsp:style>
      <dsp:txBody>
        <a:bodyPr lIns="661676"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buNone/>
          </a:pPr>
          <a:r>
            <a:rPr lang="az-Latn-AZ" sz="2400" dirty="0">
              <a:solidFill>
                <a:schemeClr val="tx1"/>
              </a:solidFill>
              <a:latin typeface="Footlight MT Light" panose="0204060206030A020304" pitchFamily="18" charset="0"/>
            </a:rPr>
            <a:t>İnfeksiyanın əsas hədəfi limfa sistemi üzvləri, dəri , respirator və urogenital trakrın selikli qişaları və cift hesab olunur.</a:t>
          </a:r>
          <a:endParaRPr lang="en-US" sz="2400" dirty="0">
            <a:solidFill>
              <a:schemeClr val="tx1"/>
            </a:solidFill>
            <a:latin typeface="Footlight MT Light" panose="0204060206030A020304" pitchFamily="18" charset="0"/>
          </a:endParaRPr>
        </a:p>
      </dsp:txBody>
      <dsp:txXfrm>
        <a:off x="687087" y="4168472"/>
        <a:ext cx="9976224" cy="833608"/>
      </dsp:txXfrm>
    </dsp:sp>
    <dsp:sp modelId="{DC33A6BE-3321-486A-8C80-31A3C2651130}">
      <dsp:nvSpPr>
        <dsp:cNvPr id="14" name="Oval 13"/>
        <dsp:cNvSpPr/>
      </dsp:nvSpPr>
      <dsp:spPr bwMode="white">
        <a:xfrm>
          <a:off x="166082" y="4064271"/>
          <a:ext cx="1042010" cy="1042010"/>
        </a:xfrm>
        <a:prstGeom prst="ellipse">
          <a:avLst/>
        </a:prstGeom>
      </dsp:spPr>
      <dsp:style>
        <a:lnRef idx="2">
          <a:schemeClr val="accent1"/>
        </a:lnRef>
        <a:fillRef idx="1">
          <a:schemeClr val="lt1"/>
        </a:fillRef>
        <a:effectRef idx="0">
          <a:scrgbClr r="0" g="0" b="0"/>
        </a:effectRef>
        <a:fontRef idx="minor"/>
      </dsp:style>
      <dsp:txXfrm>
        <a:off x="166082" y="4064271"/>
        <a:ext cx="1042010" cy="1042010"/>
      </dsp:txXfrm>
    </dsp:sp>
    <dsp:sp modelId="{FF273382-926A-4F63-9849-0324B8BFA0B3}">
      <dsp:nvSpPr>
        <dsp:cNvPr id="3" name="Rectangles 2" hidden="1"/>
        <dsp:cNvSpPr/>
      </dsp:nvSpPr>
      <dsp:spPr bwMode="white">
        <a:xfrm>
          <a:off x="153164" y="11651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53164" y="116514"/>
        <a:ext cx="36000" cy="36000"/>
      </dsp:txXfrm>
    </dsp:sp>
    <dsp:sp modelId="{7186E5CB-8AB6-4D11-A16A-6D73171A4F06}">
      <dsp:nvSpPr>
        <dsp:cNvPr id="5" name="Rectangles 4" hidden="1"/>
        <dsp:cNvSpPr/>
      </dsp:nvSpPr>
      <dsp:spPr bwMode="white">
        <a:xfrm>
          <a:off x="1219689" y="269133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19689" y="2691334"/>
        <a:ext cx="36000" cy="36000"/>
      </dsp:txXfrm>
    </dsp:sp>
    <dsp:sp modelId="{09C34B52-7558-41F7-9D1F-039B5E30F217}">
      <dsp:nvSpPr>
        <dsp:cNvPr id="6" name="Rectangles 5" hidden="1"/>
        <dsp:cNvSpPr/>
      </dsp:nvSpPr>
      <dsp:spPr bwMode="white">
        <a:xfrm>
          <a:off x="153164" y="5266153"/>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53164" y="5266153"/>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920523" cy="5308122"/>
        <a:chOff x="0" y="0"/>
        <a:chExt cx="6920523" cy="5308122"/>
      </a:xfrm>
    </dsp:grpSpPr>
    <dsp:sp modelId="{9D619AA0-C290-4706-A3AD-CAE9469216A2}">
      <dsp:nvSpPr>
        <dsp:cNvPr id="4" name="Freeform 3"/>
        <dsp:cNvSpPr/>
      </dsp:nvSpPr>
      <dsp:spPr bwMode="white">
        <a:xfrm>
          <a:off x="1812051" y="465186"/>
          <a:ext cx="587928" cy="2188875"/>
        </a:xfrm>
        <a:custGeom>
          <a:avLst/>
          <a:gdLst/>
          <a:ahLst/>
          <a:cxnLst/>
          <a:pathLst>
            <a:path w="926" h="3447">
              <a:moveTo>
                <a:pt x="0" y="3447"/>
              </a:moveTo>
              <a:lnTo>
                <a:pt x="463" y="3447"/>
              </a:lnTo>
              <a:lnTo>
                <a:pt x="463" y="0"/>
              </a:lnTo>
              <a:lnTo>
                <a:pt x="926"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12051" y="465186"/>
        <a:ext cx="587928" cy="2188875"/>
      </dsp:txXfrm>
    </dsp:sp>
    <dsp:sp modelId="{EA0A57AB-8B33-45AE-BB24-B1D042FA19CA}">
      <dsp:nvSpPr>
        <dsp:cNvPr id="6" name="Freeform 5"/>
        <dsp:cNvSpPr/>
      </dsp:nvSpPr>
      <dsp:spPr bwMode="white">
        <a:xfrm>
          <a:off x="1812051" y="1548202"/>
          <a:ext cx="580355" cy="1105859"/>
        </a:xfrm>
        <a:custGeom>
          <a:avLst/>
          <a:gdLst/>
          <a:ahLst/>
          <a:cxnLst/>
          <a:pathLst>
            <a:path w="914" h="1742">
              <a:moveTo>
                <a:pt x="0" y="1742"/>
              </a:moveTo>
              <a:lnTo>
                <a:pt x="457" y="1742"/>
              </a:lnTo>
              <a:lnTo>
                <a:pt x="457" y="0"/>
              </a:lnTo>
              <a:lnTo>
                <a:pt x="914"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12051" y="1548202"/>
        <a:ext cx="580355" cy="1105859"/>
      </dsp:txXfrm>
    </dsp:sp>
    <dsp:sp modelId="{EE1272E9-1509-4A2D-9106-9CA0798EC058}">
      <dsp:nvSpPr>
        <dsp:cNvPr id="8" name="Freeform 7"/>
        <dsp:cNvSpPr/>
      </dsp:nvSpPr>
      <dsp:spPr bwMode="white">
        <a:xfrm>
          <a:off x="1812051" y="2654061"/>
          <a:ext cx="580355" cy="0"/>
        </a:xfrm>
        <a:custGeom>
          <a:avLst/>
          <a:gdLst/>
          <a:ahLst/>
          <a:cxnLst/>
          <a:pathLst>
            <a:path w="914">
              <a:moveTo>
                <a:pt x="0" y="0"/>
              </a:moveTo>
              <a:lnTo>
                <a:pt x="914"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1812051" y="2654061"/>
        <a:ext cx="580355" cy="0"/>
      </dsp:txXfrm>
    </dsp:sp>
    <dsp:sp modelId="{A6869BF7-24AD-41A5-94CA-A48B88B06190}">
      <dsp:nvSpPr>
        <dsp:cNvPr id="10" name="Freeform 9"/>
        <dsp:cNvSpPr/>
      </dsp:nvSpPr>
      <dsp:spPr bwMode="white">
        <a:xfrm>
          <a:off x="1812051" y="2654061"/>
          <a:ext cx="580355" cy="1105859"/>
        </a:xfrm>
        <a:custGeom>
          <a:avLst/>
          <a:gdLst/>
          <a:ahLst/>
          <a:cxnLst/>
          <a:pathLst>
            <a:path w="914" h="1742">
              <a:moveTo>
                <a:pt x="0" y="0"/>
              </a:moveTo>
              <a:lnTo>
                <a:pt x="457" y="0"/>
              </a:lnTo>
              <a:lnTo>
                <a:pt x="457" y="1742"/>
              </a:lnTo>
              <a:lnTo>
                <a:pt x="914" y="1742"/>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12051" y="2654061"/>
        <a:ext cx="580355" cy="1105859"/>
      </dsp:txXfrm>
    </dsp:sp>
    <dsp:sp modelId="{F71CDA0E-AE06-4EA8-9113-AA23538B6D58}">
      <dsp:nvSpPr>
        <dsp:cNvPr id="12" name="Freeform 11"/>
        <dsp:cNvSpPr/>
      </dsp:nvSpPr>
      <dsp:spPr bwMode="white">
        <a:xfrm>
          <a:off x="1812051" y="2654061"/>
          <a:ext cx="580355" cy="2211717"/>
        </a:xfrm>
        <a:custGeom>
          <a:avLst/>
          <a:gdLst/>
          <a:ahLst/>
          <a:cxnLst/>
          <a:pathLst>
            <a:path w="914" h="3483">
              <a:moveTo>
                <a:pt x="0" y="0"/>
              </a:moveTo>
              <a:lnTo>
                <a:pt x="457" y="0"/>
              </a:lnTo>
              <a:lnTo>
                <a:pt x="457" y="3483"/>
              </a:lnTo>
              <a:lnTo>
                <a:pt x="914" y="3483"/>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1812051" y="2654061"/>
        <a:ext cx="580355" cy="2211717"/>
      </dsp:txXfrm>
    </dsp:sp>
    <dsp:sp modelId="{1494CFA8-230F-4744-B56F-7B102EF71A29}">
      <dsp:nvSpPr>
        <dsp:cNvPr id="3" name="Rectangles 2"/>
        <dsp:cNvSpPr/>
      </dsp:nvSpPr>
      <dsp:spPr bwMode="white">
        <a:xfrm rot="16200000">
          <a:off x="-958416" y="2211718"/>
          <a:ext cx="4656247" cy="884687"/>
        </a:xfrm>
        <a:prstGeom prst="rect">
          <a:avLst/>
        </a:prstGeom>
      </dsp:spPr>
      <dsp:style>
        <a:lnRef idx="2">
          <a:schemeClr val="lt1"/>
        </a:lnRef>
        <a:fillRef idx="1">
          <a:schemeClr val="accent1"/>
        </a:fillRef>
        <a:effectRef idx="0">
          <a:scrgbClr r="0" g="0" b="0"/>
        </a:effectRef>
        <a:fontRef idx="minor">
          <a:schemeClr val="lt1"/>
        </a:fontRef>
      </dsp:style>
      <dsp:txBody>
        <a:bodyPr lIns="33655" tIns="33655" rIns="33655" bIns="33655"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az-Latn-AZ" dirty="0">
              <a:latin typeface="Footlight MT Light" panose="0204060206030A020304" pitchFamily="18" charset="0"/>
            </a:rPr>
            <a:t>Əlamətlər</a:t>
          </a:r>
          <a:endParaRPr lang="en-US" dirty="0">
            <a:latin typeface="Footlight MT Light" panose="0204060206030A020304" pitchFamily="18" charset="0"/>
          </a:endParaRPr>
        </a:p>
      </dsp:txBody>
      <dsp:txXfrm rot="16200000">
        <a:off x="-958416" y="2211718"/>
        <a:ext cx="4656247" cy="884687"/>
      </dsp:txXfrm>
    </dsp:sp>
    <dsp:sp modelId="{A0448AFC-B1FE-47F6-908F-39F03A588EE8}">
      <dsp:nvSpPr>
        <dsp:cNvPr id="5" name="Rectangles 4"/>
        <dsp:cNvSpPr/>
      </dsp:nvSpPr>
      <dsp:spPr bwMode="white">
        <a:xfrm>
          <a:off x="2399980" y="22843"/>
          <a:ext cx="3590538" cy="884687"/>
        </a:xfrm>
        <a:prstGeom prst="rect">
          <a:avLst/>
        </a:prstGeom>
      </dsp:spPr>
      <dsp:style>
        <a:lnRef idx="2">
          <a:schemeClr val="lt1"/>
        </a:lnRef>
        <a:fillRef idx="1">
          <a:schemeClr val="accent1"/>
        </a:fillRef>
        <a:effectRef idx="0">
          <a:scrgbClr r="0" g="0" b="0"/>
        </a:effectRef>
        <a:fontRef idx="minor">
          <a:schemeClr val="lt1"/>
        </a:fontRef>
      </dsp:style>
      <dsp:txBody>
        <a:bodyPr lIns="17780" tIns="17780" rIns="17780" bIns="17780"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az-Latn-AZ" sz="2800" dirty="0">
              <a:latin typeface="Footlight MT Light" panose="0204060206030A020304" pitchFamily="18" charset="0"/>
            </a:rPr>
            <a:t>Ekzantema (ilk əlamət)</a:t>
          </a:r>
          <a:r>
            <a:rPr lang="az-Latn-AZ" sz="5400" dirty="0">
              <a:latin typeface="Footlight MT Light" panose="0204060206030A020304" pitchFamily="18" charset="0"/>
            </a:rPr>
            <a:t> </a:t>
          </a:r>
          <a:endParaRPr lang="en-US" sz="5400" dirty="0">
            <a:latin typeface="Footlight MT Light" panose="0204060206030A020304" pitchFamily="18" charset="0"/>
          </a:endParaRPr>
        </a:p>
      </dsp:txBody>
      <dsp:txXfrm>
        <a:off x="2399980" y="22843"/>
        <a:ext cx="3590538" cy="884687"/>
      </dsp:txXfrm>
    </dsp:sp>
    <dsp:sp modelId="{F54EEE2C-A1CA-4342-89EF-0BC66898A557}">
      <dsp:nvSpPr>
        <dsp:cNvPr id="7" name="Rectangles 6"/>
        <dsp:cNvSpPr/>
      </dsp:nvSpPr>
      <dsp:spPr bwMode="white">
        <a:xfrm>
          <a:off x="2392406" y="1105859"/>
          <a:ext cx="3572605" cy="884687"/>
        </a:xfrm>
        <a:prstGeom prst="rect">
          <a:avLst/>
        </a:prstGeom>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marL="0" marR="0" lvl="0" indent="0" defTabSz="914400" eaLnBrk="1" fontAlgn="auto" latinLnBrk="0" hangingPunct="1">
            <a:lnSpc>
              <a:spcPct val="100000"/>
            </a:lnSpc>
            <a:spcBef>
              <a:spcPts val="0"/>
            </a:spcBef>
            <a:spcAft>
              <a:spcPts val="0"/>
            </a:spcAft>
            <a:buClrTx/>
            <a:buSzTx/>
            <a:buFontTx/>
            <a:buNone/>
          </a:pPr>
          <a:r>
            <a:rPr lang="de-DE" sz="1800" dirty="0">
              <a:latin typeface="Footlight MT Light" panose="0204060206030A020304" pitchFamily="18" charset="0"/>
            </a:rPr>
            <a:t>B</a:t>
          </a:r>
          <a:r>
            <a:rPr lang="az-Latn-AZ" sz="1800" dirty="0">
              <a:latin typeface="Footlight MT Light" panose="0204060206030A020304" pitchFamily="18" charset="0"/>
            </a:rPr>
            <a:t>ə</a:t>
          </a:r>
          <a:r>
            <a:rPr lang="de-DE" sz="1800" dirty="0" err="1">
              <a:latin typeface="Footlight MT Light" panose="0204060206030A020304" pitchFamily="18" charset="0"/>
            </a:rPr>
            <a:t>zən</a:t>
          </a:r>
          <a:r>
            <a:rPr lang="de-DE" sz="1800" dirty="0">
              <a:latin typeface="Footlight MT Light" panose="0204060206030A020304" pitchFamily="18" charset="0"/>
            </a:rPr>
            <a:t> 1-2 </a:t>
          </a:r>
          <a:r>
            <a:rPr lang="de-DE" sz="1800" dirty="0" err="1">
              <a:latin typeface="Footlight MT Light" panose="0204060206030A020304" pitchFamily="18" charset="0"/>
            </a:rPr>
            <a:t>günlük</a:t>
          </a:r>
          <a:r>
            <a:rPr lang="de-DE" sz="1800" dirty="0">
              <a:latin typeface="Footlight MT Light" panose="0204060206030A020304" pitchFamily="18" charset="0"/>
            </a:rPr>
            <a:t> prodromal </a:t>
          </a:r>
          <a:r>
            <a:rPr lang="de-DE" sz="1800" dirty="0" err="1">
              <a:latin typeface="Footlight MT Light" panose="0204060206030A020304" pitchFamily="18" charset="0"/>
            </a:rPr>
            <a:t>dövrd</a:t>
          </a:r>
          <a:r>
            <a:rPr lang="az-Latn-AZ" sz="1800" dirty="0">
              <a:latin typeface="Footlight MT Light" panose="0204060206030A020304" pitchFamily="18" charset="0"/>
            </a:rPr>
            <a:t>ə</a:t>
          </a:r>
          <a:r>
            <a:rPr lang="de-DE" sz="1800" dirty="0">
              <a:latin typeface="Footlight MT Light" panose="0204060206030A020304" pitchFamily="18" charset="0"/>
            </a:rPr>
            <a:t> </a:t>
          </a:r>
          <a:r>
            <a:rPr lang="de-DE" sz="1800" dirty="0" err="1">
              <a:latin typeface="Footlight MT Light" panose="0204060206030A020304" pitchFamily="18" charset="0"/>
            </a:rPr>
            <a:t>az</a:t>
          </a:r>
          <a:r>
            <a:rPr lang="de-DE" sz="1800" dirty="0">
              <a:latin typeface="Footlight MT Light" panose="0204060206030A020304" pitchFamily="18" charset="0"/>
            </a:rPr>
            <a:t> </a:t>
          </a:r>
          <a:r>
            <a:rPr lang="de-DE" sz="1800" dirty="0" err="1">
              <a:latin typeface="Footlight MT Light" panose="0204060206030A020304" pitchFamily="18" charset="0"/>
            </a:rPr>
            <a:t>qızdırma</a:t>
          </a:r>
          <a:r>
            <a:rPr lang="de-DE" sz="1800" dirty="0">
              <a:latin typeface="Footlight MT Light" panose="0204060206030A020304" pitchFamily="18" charset="0"/>
            </a:rPr>
            <a:t>, </a:t>
          </a:r>
          <a:r>
            <a:rPr lang="de-DE" sz="1800" dirty="0" err="1">
              <a:latin typeface="Footlight MT Light" panose="0204060206030A020304" pitchFamily="18" charset="0"/>
            </a:rPr>
            <a:t>zəif</a:t>
          </a:r>
          <a:r>
            <a:rPr lang="de-DE" sz="1800" dirty="0">
              <a:latin typeface="Footlight MT Light" panose="0204060206030A020304" pitchFamily="18" charset="0"/>
            </a:rPr>
            <a:t> </a:t>
          </a:r>
          <a:r>
            <a:rPr lang="de-DE" sz="1800" dirty="0" err="1">
              <a:latin typeface="Footlight MT Light" panose="0204060206030A020304" pitchFamily="18" charset="0"/>
            </a:rPr>
            <a:t>zökəm</a:t>
          </a:r>
          <a:r>
            <a:rPr lang="de-DE" sz="1800" dirty="0">
              <a:latin typeface="Footlight MT Light" panose="0204060206030A020304" pitchFamily="18" charset="0"/>
            </a:rPr>
            <a:t> </a:t>
          </a:r>
          <a:r>
            <a:rPr lang="de-DE" sz="1800" dirty="0" err="1">
              <a:latin typeface="Footlight MT Light" panose="0204060206030A020304" pitchFamily="18" charset="0"/>
            </a:rPr>
            <a:t>və</a:t>
          </a:r>
          <a:r>
            <a:rPr lang="de-DE" sz="1800" dirty="0">
              <a:latin typeface="Footlight MT Light" panose="0204060206030A020304" pitchFamily="18" charset="0"/>
            </a:rPr>
            <a:t> </a:t>
          </a:r>
          <a:r>
            <a:rPr lang="de-DE" sz="1800" dirty="0" err="1">
              <a:latin typeface="Footlight MT Light" panose="0204060206030A020304" pitchFamily="18" charset="0"/>
            </a:rPr>
            <a:t>öskürək</a:t>
          </a:r>
          <a:r>
            <a:rPr lang="de-DE" sz="1800" dirty="0">
              <a:latin typeface="Footlight MT Light" panose="0204060206030A020304" pitchFamily="18" charset="0"/>
            </a:rPr>
            <a:t> </a:t>
          </a:r>
          <a:endParaRPr lang="en-US" sz="1800" dirty="0">
            <a:latin typeface="Footlight MT Light" panose="0204060206030A020304" pitchFamily="18" charset="0"/>
          </a:endParaRPr>
        </a:p>
        <a:p>
          <a:pPr marL="0" lvl="0" defTabSz="800100">
            <a:lnSpc>
              <a:spcPct val="90000"/>
            </a:lnSpc>
            <a:spcBef>
              <a:spcPct val="0"/>
            </a:spcBef>
            <a:spcAft>
              <a:spcPct val="35000"/>
            </a:spcAft>
            <a:buNone/>
          </a:pPr>
          <a:endParaRPr lang="en-US" sz="1700" dirty="0"/>
        </a:p>
      </dsp:txBody>
      <dsp:txXfrm>
        <a:off x="2392406" y="1105859"/>
        <a:ext cx="3572605" cy="884687"/>
      </dsp:txXfrm>
    </dsp:sp>
    <dsp:sp modelId="{90628157-45CB-4193-B16F-FC2ACEE00DAF}">
      <dsp:nvSpPr>
        <dsp:cNvPr id="9" name="Rectangles 8"/>
        <dsp:cNvSpPr/>
      </dsp:nvSpPr>
      <dsp:spPr bwMode="white">
        <a:xfrm>
          <a:off x="2392406" y="2211717"/>
          <a:ext cx="3590538" cy="884687"/>
        </a:xfrm>
        <a:prstGeom prst="rect">
          <a:avLst/>
        </a:prstGeom>
      </dsp:spPr>
      <dsp:style>
        <a:lnRef idx="2">
          <a:schemeClr val="lt1"/>
        </a:lnRef>
        <a:fillRef idx="1">
          <a:schemeClr val="accent1"/>
        </a:fillRef>
        <a:effectRef idx="0">
          <a:scrgbClr r="0" g="0" b="0"/>
        </a:effectRef>
        <a:fontRef idx="minor">
          <a:schemeClr val="lt1"/>
        </a:fontRef>
      </dsp:style>
      <dsp:txBody>
        <a:bodyPr lIns="17780" tIns="17780" rIns="17780" bIns="17780"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az-Latn-AZ" sz="2800" dirty="0">
              <a:latin typeface="Footlight MT Light" panose="0204060206030A020304" pitchFamily="18" charset="0"/>
            </a:rPr>
            <a:t>Limfadenopatiya </a:t>
          </a:r>
          <a:endParaRPr lang="en-US" sz="2800" dirty="0">
            <a:latin typeface="Footlight MT Light" panose="0204060206030A020304" pitchFamily="18" charset="0"/>
          </a:endParaRPr>
        </a:p>
      </dsp:txBody>
      <dsp:txXfrm>
        <a:off x="2392406" y="2211717"/>
        <a:ext cx="3590538" cy="884687"/>
      </dsp:txXfrm>
    </dsp:sp>
    <dsp:sp modelId="{7E02B0C0-6015-405C-B071-B52922C0FF40}">
      <dsp:nvSpPr>
        <dsp:cNvPr id="11" name="Rectangles 10"/>
        <dsp:cNvSpPr/>
      </dsp:nvSpPr>
      <dsp:spPr bwMode="white">
        <a:xfrm>
          <a:off x="2392406" y="3317576"/>
          <a:ext cx="3572605" cy="884687"/>
        </a:xfrm>
        <a:prstGeom prst="rect">
          <a:avLst/>
        </a:prstGeom>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az-Latn-AZ" sz="2000" dirty="0">
              <a:latin typeface="Footlight MT Light" panose="0204060206030A020304" pitchFamily="18" charset="0"/>
            </a:rPr>
            <a:t>Halsızlıq, əzələ və oynaq ağrıları</a:t>
          </a:r>
          <a:endParaRPr lang="en-US" sz="2000" dirty="0">
            <a:latin typeface="Footlight MT Light" panose="0204060206030A020304" pitchFamily="18" charset="0"/>
          </a:endParaRPr>
        </a:p>
      </dsp:txBody>
      <dsp:txXfrm>
        <a:off x="2392406" y="3317576"/>
        <a:ext cx="3572605" cy="884687"/>
      </dsp:txXfrm>
    </dsp:sp>
    <dsp:sp modelId="{521E08C9-C22E-43A0-A69C-BEF3E5BB2684}">
      <dsp:nvSpPr>
        <dsp:cNvPr id="13" name="Rectangles 12"/>
        <dsp:cNvSpPr/>
      </dsp:nvSpPr>
      <dsp:spPr bwMode="white">
        <a:xfrm>
          <a:off x="2392406" y="4423435"/>
          <a:ext cx="3600753" cy="884687"/>
        </a:xfrm>
        <a:prstGeom prst="rect">
          <a:avLst/>
        </a:prstGeom>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53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r>
            <a:rPr lang="az-Latn-AZ" sz="2000" dirty="0">
              <a:latin typeface="Footlight MT Light" panose="0204060206030A020304" pitchFamily="18" charset="0"/>
            </a:rPr>
            <a:t>Temperatur subfebril, ya da 1-3 gün ərzində 38-39C</a:t>
          </a:r>
          <a:endParaRPr lang="en-US" sz="2000" dirty="0">
            <a:latin typeface="Footlight MT Light" panose="0204060206030A020304" pitchFamily="18" charset="0"/>
          </a:endParaRPr>
        </a:p>
      </dsp:txBody>
      <dsp:txXfrm>
        <a:off x="2392406" y="4423435"/>
        <a:ext cx="3600753" cy="884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89108" cy="6305844"/>
        <a:chOff x="0" y="0"/>
        <a:chExt cx="8589108" cy="6305844"/>
      </a:xfrm>
    </dsp:grpSpPr>
    <dsp:sp modelId="{CAD5A125-A1F3-4740-8525-E2ADB046C08A}">
      <dsp:nvSpPr>
        <dsp:cNvPr id="3" name="Oval 2"/>
        <dsp:cNvSpPr/>
      </dsp:nvSpPr>
      <dsp:spPr bwMode="white">
        <a:xfrm>
          <a:off x="3402038" y="2499044"/>
          <a:ext cx="1785031" cy="1785031"/>
        </a:xfrm>
        <a:prstGeom prst="ellipse">
          <a:avLst/>
        </a:prstGeom>
      </dsp:spPr>
      <dsp:style>
        <a:lnRef idx="2">
          <a:schemeClr val="lt1"/>
        </a:lnRef>
        <a:fillRef idx="1">
          <a:schemeClr val="accent1"/>
        </a:fillRef>
        <a:effectRef idx="0">
          <a:scrgbClr r="0" g="0" b="0"/>
        </a:effectRef>
        <a:fontRef idx="minor">
          <a:schemeClr val="lt1"/>
        </a:fontRef>
      </dsp:style>
      <dsp:txBody>
        <a:bodyPr lIns="41910" tIns="41910" rIns="41910" bIns="4191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az-Latn-AZ" dirty="0">
              <a:latin typeface="Footlight MT Light" panose="0204060206030A020304" pitchFamily="18" charset="0"/>
            </a:rPr>
            <a:t>Qanda </a:t>
          </a:r>
          <a:endParaRPr lang="en-US" dirty="0">
            <a:latin typeface="Footlight MT Light" panose="0204060206030A020304" pitchFamily="18" charset="0"/>
          </a:endParaRPr>
        </a:p>
      </dsp:txBody>
      <dsp:txXfrm>
        <a:off x="3402038" y="2499044"/>
        <a:ext cx="1785031" cy="1785031"/>
      </dsp:txXfrm>
    </dsp:sp>
    <dsp:sp modelId="{151626BF-3D61-4A40-B44A-2F1DD559130E}">
      <dsp:nvSpPr>
        <dsp:cNvPr id="4" name="Right Arrow 3"/>
        <dsp:cNvSpPr/>
      </dsp:nvSpPr>
      <dsp:spPr bwMode="white">
        <a:xfrm rot="16199999">
          <a:off x="4105341" y="1838582"/>
          <a:ext cx="378427" cy="606911"/>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16199999">
        <a:off x="4105341" y="1838582"/>
        <a:ext cx="378427" cy="606911"/>
      </dsp:txXfrm>
    </dsp:sp>
    <dsp:sp modelId="{A0463994-935E-47C4-9B91-FF8858C2F29F}">
      <dsp:nvSpPr>
        <dsp:cNvPr id="5" name="Oval 4"/>
        <dsp:cNvSpPr/>
      </dsp:nvSpPr>
      <dsp:spPr bwMode="white">
        <a:xfrm>
          <a:off x="3402038" y="0"/>
          <a:ext cx="1785031" cy="1785031"/>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az-Latn-AZ" sz="2400" dirty="0">
              <a:latin typeface="Footlight MT Light" panose="0204060206030A020304" pitchFamily="18" charset="0"/>
            </a:rPr>
            <a:t>Neytrofi-loz</a:t>
          </a:r>
          <a:endParaRPr lang="en-US" sz="2400" dirty="0">
            <a:latin typeface="Footlight MT Light" panose="0204060206030A020304" pitchFamily="18" charset="0"/>
          </a:endParaRPr>
        </a:p>
      </dsp:txBody>
      <dsp:txXfrm>
        <a:off x="3402038" y="0"/>
        <a:ext cx="1785031" cy="1785031"/>
      </dsp:txXfrm>
    </dsp:sp>
    <dsp:sp modelId="{0975BC26-097E-4B54-A80B-0EAC4AC2BA99}">
      <dsp:nvSpPr>
        <dsp:cNvPr id="6" name="Right Arrow 5"/>
        <dsp:cNvSpPr/>
      </dsp:nvSpPr>
      <dsp:spPr bwMode="white">
        <a:xfrm rot="-1080000">
          <a:off x="5293707" y="2701981"/>
          <a:ext cx="378427" cy="606911"/>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1080000">
        <a:off x="5293707" y="2701981"/>
        <a:ext cx="378427" cy="606911"/>
      </dsp:txXfrm>
    </dsp:sp>
    <dsp:sp modelId="{AADABDBA-E6B6-4E4C-8A79-003A81C59AFA}">
      <dsp:nvSpPr>
        <dsp:cNvPr id="7" name="Oval 6"/>
        <dsp:cNvSpPr/>
      </dsp:nvSpPr>
      <dsp:spPr bwMode="white">
        <a:xfrm>
          <a:off x="5778770" y="1726797"/>
          <a:ext cx="1785031" cy="1785031"/>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az-Latn-AZ" sz="2400" dirty="0">
              <a:latin typeface="Footlight MT Light" panose="0204060206030A020304" pitchFamily="18" charset="0"/>
            </a:rPr>
            <a:t>Leykope-niya</a:t>
          </a:r>
          <a:endParaRPr lang="en-US" sz="2400" dirty="0">
            <a:latin typeface="Footlight MT Light" panose="0204060206030A020304" pitchFamily="18" charset="0"/>
          </a:endParaRPr>
        </a:p>
      </dsp:txBody>
      <dsp:txXfrm>
        <a:off x="5778770" y="1726797"/>
        <a:ext cx="1785031" cy="1785031"/>
      </dsp:txXfrm>
    </dsp:sp>
    <dsp:sp modelId="{F2EC76DD-096B-4853-A09E-2F217EFD17A3}">
      <dsp:nvSpPr>
        <dsp:cNvPr id="8" name="Right Arrow 7"/>
        <dsp:cNvSpPr/>
      </dsp:nvSpPr>
      <dsp:spPr bwMode="white">
        <a:xfrm rot="3240000">
          <a:off x="4839791" y="4098989"/>
          <a:ext cx="378427" cy="606911"/>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3240000">
        <a:off x="4839791" y="4098989"/>
        <a:ext cx="378427" cy="606911"/>
      </dsp:txXfrm>
    </dsp:sp>
    <dsp:sp modelId="{150CD496-BD8C-4930-8315-6D8D3A6ECDE0}">
      <dsp:nvSpPr>
        <dsp:cNvPr id="9" name="Oval 8"/>
        <dsp:cNvSpPr/>
      </dsp:nvSpPr>
      <dsp:spPr bwMode="white">
        <a:xfrm>
          <a:off x="4870939" y="4520813"/>
          <a:ext cx="1785031" cy="1785031"/>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az-Latn-AZ" sz="2400" dirty="0">
              <a:latin typeface="Footlight MT Light" panose="0204060206030A020304" pitchFamily="18" charset="0"/>
            </a:rPr>
            <a:t>Limfosi-toz</a:t>
          </a:r>
          <a:endParaRPr lang="en-US" sz="2400" dirty="0">
            <a:latin typeface="Footlight MT Light" panose="0204060206030A020304" pitchFamily="18" charset="0"/>
          </a:endParaRPr>
        </a:p>
      </dsp:txBody>
      <dsp:txXfrm>
        <a:off x="4870939" y="4520813"/>
        <a:ext cx="1785031" cy="1785031"/>
      </dsp:txXfrm>
    </dsp:sp>
    <dsp:sp modelId="{F0F75442-E4F8-4B7B-A18C-C781D693BF95}">
      <dsp:nvSpPr>
        <dsp:cNvPr id="10" name="Right Arrow 9"/>
        <dsp:cNvSpPr/>
      </dsp:nvSpPr>
      <dsp:spPr bwMode="white">
        <a:xfrm rot="7560000">
          <a:off x="3370890" y="4098989"/>
          <a:ext cx="378427" cy="606911"/>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7560000">
        <a:off x="3370890" y="4098989"/>
        <a:ext cx="378427" cy="606911"/>
      </dsp:txXfrm>
    </dsp:sp>
    <dsp:sp modelId="{7BDE4325-C2AE-4E68-96D3-6FECDD6F0B42}">
      <dsp:nvSpPr>
        <dsp:cNvPr id="11" name="Oval 10"/>
        <dsp:cNvSpPr/>
      </dsp:nvSpPr>
      <dsp:spPr bwMode="white">
        <a:xfrm>
          <a:off x="1933137" y="4520813"/>
          <a:ext cx="1785031" cy="1785031"/>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az-Latn-AZ" sz="2400" dirty="0">
              <a:latin typeface="Footlight MT Light" panose="0204060206030A020304" pitchFamily="18" charset="0"/>
            </a:rPr>
            <a:t>Leykosi-toz</a:t>
          </a:r>
          <a:endParaRPr lang="en-US" sz="2400" dirty="0">
            <a:latin typeface="Footlight MT Light" panose="0204060206030A020304" pitchFamily="18" charset="0"/>
          </a:endParaRPr>
        </a:p>
      </dsp:txBody>
      <dsp:txXfrm>
        <a:off x="1933137" y="4520813"/>
        <a:ext cx="1785031" cy="1785031"/>
      </dsp:txXfrm>
    </dsp:sp>
    <dsp:sp modelId="{B55F5E73-9CED-46D0-81A8-3EA539FCA224}">
      <dsp:nvSpPr>
        <dsp:cNvPr id="12" name="Right Arrow 11"/>
        <dsp:cNvSpPr/>
      </dsp:nvSpPr>
      <dsp:spPr bwMode="white">
        <a:xfrm rot="11880000">
          <a:off x="2916975" y="2701981"/>
          <a:ext cx="378427" cy="606911"/>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en-US"/>
        </a:p>
      </dsp:txBody>
      <dsp:txXfrm rot="11880000">
        <a:off x="2916975" y="2701981"/>
        <a:ext cx="378427" cy="606911"/>
      </dsp:txXfrm>
    </dsp:sp>
    <dsp:sp modelId="{810AA771-6A59-4229-9249-7889C1B8B5C7}">
      <dsp:nvSpPr>
        <dsp:cNvPr id="13" name="Oval 12"/>
        <dsp:cNvSpPr/>
      </dsp:nvSpPr>
      <dsp:spPr bwMode="white">
        <a:xfrm>
          <a:off x="1025306" y="1726797"/>
          <a:ext cx="1785031" cy="1785031"/>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az-Latn-AZ" sz="2400" dirty="0">
              <a:latin typeface="Footlight MT Light" panose="0204060206030A020304" pitchFamily="18" charset="0"/>
            </a:rPr>
            <a:t>Çoxlu plazma-tik hüceyrə-lər</a:t>
          </a:r>
          <a:endParaRPr lang="en-US" sz="2400" dirty="0">
            <a:latin typeface="Footlight MT Light" panose="0204060206030A020304" pitchFamily="18" charset="0"/>
          </a:endParaRPr>
        </a:p>
      </dsp:txBody>
      <dsp:txXfrm>
        <a:off x="1025306" y="1726797"/>
        <a:ext cx="1785031" cy="1785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44CBA-899B-4A7E-9B8B-E7F5250426B3}">
      <dsp:nvSpPr>
        <dsp:cNvPr id="0" name=""/>
        <dsp:cNvSpPr/>
      </dsp:nvSpPr>
      <dsp:spPr>
        <a:xfrm>
          <a:off x="2321165" y="1416"/>
          <a:ext cx="1817418" cy="9087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az-Latn-AZ" sz="2600" kern="1200" dirty="0">
              <a:latin typeface="Footlight MT Light" panose="0204060206030A020304" pitchFamily="18" charset="0"/>
            </a:rPr>
            <a:t>Bir neçə aydan sonra</a:t>
          </a:r>
          <a:endParaRPr lang="en-US" sz="2600" kern="1200" dirty="0">
            <a:latin typeface="Footlight MT Light" panose="0204060206030A020304" pitchFamily="18" charset="0"/>
          </a:endParaRPr>
        </a:p>
      </dsp:txBody>
      <dsp:txXfrm>
        <a:off x="2347780" y="28031"/>
        <a:ext cx="1764188" cy="855479"/>
      </dsp:txXfrm>
    </dsp:sp>
    <dsp:sp modelId="{21D0E8A9-BD6B-4CC9-A1F0-95B2AD4F8C57}">
      <dsp:nvSpPr>
        <dsp:cNvPr id="0" name=""/>
        <dsp:cNvSpPr/>
      </dsp:nvSpPr>
      <dsp:spPr>
        <a:xfrm>
          <a:off x="2502907" y="910125"/>
          <a:ext cx="181741" cy="681532"/>
        </a:xfrm>
        <a:custGeom>
          <a:avLst/>
          <a:gdLst/>
          <a:ahLst/>
          <a:cxnLst/>
          <a:rect l="0" t="0" r="0" b="0"/>
          <a:pathLst>
            <a:path>
              <a:moveTo>
                <a:pt x="0" y="0"/>
              </a:moveTo>
              <a:lnTo>
                <a:pt x="0" y="681532"/>
              </a:lnTo>
              <a:lnTo>
                <a:pt x="181741" y="68153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DD301-C690-420A-8E91-A0CDE2294F8B}">
      <dsp:nvSpPr>
        <dsp:cNvPr id="0" name=""/>
        <dsp:cNvSpPr/>
      </dsp:nvSpPr>
      <dsp:spPr>
        <a:xfrm>
          <a:off x="2684649" y="1137302"/>
          <a:ext cx="2413590"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Xarakterik səpgi</a:t>
          </a:r>
          <a:endParaRPr lang="en-US" sz="2400" kern="1200" dirty="0">
            <a:latin typeface="Footlight MT Light" panose="0204060206030A020304" pitchFamily="18" charset="0"/>
          </a:endParaRPr>
        </a:p>
      </dsp:txBody>
      <dsp:txXfrm>
        <a:off x="2711264" y="1163917"/>
        <a:ext cx="2360360" cy="855479"/>
      </dsp:txXfrm>
    </dsp:sp>
    <dsp:sp modelId="{D9EE03AD-9217-437E-BADF-E967E60490A7}">
      <dsp:nvSpPr>
        <dsp:cNvPr id="0" name=""/>
        <dsp:cNvSpPr/>
      </dsp:nvSpPr>
      <dsp:spPr>
        <a:xfrm>
          <a:off x="2502907" y="910125"/>
          <a:ext cx="181741" cy="1817418"/>
        </a:xfrm>
        <a:custGeom>
          <a:avLst/>
          <a:gdLst/>
          <a:ahLst/>
          <a:cxnLst/>
          <a:rect l="0" t="0" r="0" b="0"/>
          <a:pathLst>
            <a:path>
              <a:moveTo>
                <a:pt x="0" y="0"/>
              </a:moveTo>
              <a:lnTo>
                <a:pt x="0" y="1817418"/>
              </a:lnTo>
              <a:lnTo>
                <a:pt x="181741" y="18174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64E1D-3D7C-43DA-A763-8DAFACC9DBEC}">
      <dsp:nvSpPr>
        <dsp:cNvPr id="0" name=""/>
        <dsp:cNvSpPr/>
      </dsp:nvSpPr>
      <dsp:spPr>
        <a:xfrm>
          <a:off x="2684649" y="2273189"/>
          <a:ext cx="2441723"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z-Latn-AZ" sz="2400" kern="1200" dirty="0">
              <a:latin typeface="Footlight MT Light" panose="0204060206030A020304" pitchFamily="18" charset="0"/>
            </a:rPr>
            <a:t>Diareya </a:t>
          </a:r>
        </a:p>
      </dsp:txBody>
      <dsp:txXfrm>
        <a:off x="2711264" y="2299804"/>
        <a:ext cx="2388493" cy="855479"/>
      </dsp:txXfrm>
    </dsp:sp>
    <dsp:sp modelId="{7F9EECEA-86B9-406A-A32B-E7FF2B51B75F}">
      <dsp:nvSpPr>
        <dsp:cNvPr id="0" name=""/>
        <dsp:cNvSpPr/>
      </dsp:nvSpPr>
      <dsp:spPr>
        <a:xfrm>
          <a:off x="2502907" y="910125"/>
          <a:ext cx="181741" cy="2953305"/>
        </a:xfrm>
        <a:custGeom>
          <a:avLst/>
          <a:gdLst/>
          <a:ahLst/>
          <a:cxnLst/>
          <a:rect l="0" t="0" r="0" b="0"/>
          <a:pathLst>
            <a:path>
              <a:moveTo>
                <a:pt x="0" y="0"/>
              </a:moveTo>
              <a:lnTo>
                <a:pt x="0" y="2953305"/>
              </a:lnTo>
              <a:lnTo>
                <a:pt x="181741" y="29533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EBD54-31DF-4C28-9F23-187C920AFE19}">
      <dsp:nvSpPr>
        <dsp:cNvPr id="0" name=""/>
        <dsp:cNvSpPr/>
      </dsp:nvSpPr>
      <dsp:spPr>
        <a:xfrm>
          <a:off x="2684649" y="3409076"/>
          <a:ext cx="2475091"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İnterstisial pnevmoniya</a:t>
          </a:r>
        </a:p>
      </dsp:txBody>
      <dsp:txXfrm>
        <a:off x="2711264" y="3435691"/>
        <a:ext cx="2421861" cy="855479"/>
      </dsp:txXfrm>
    </dsp:sp>
    <dsp:sp modelId="{087C9C22-8821-46BC-BB96-0FBC4E787E0E}">
      <dsp:nvSpPr>
        <dsp:cNvPr id="0" name=""/>
        <dsp:cNvSpPr/>
      </dsp:nvSpPr>
      <dsp:spPr>
        <a:xfrm>
          <a:off x="2502907" y="910125"/>
          <a:ext cx="181741" cy="4089192"/>
        </a:xfrm>
        <a:custGeom>
          <a:avLst/>
          <a:gdLst/>
          <a:ahLst/>
          <a:cxnLst/>
          <a:rect l="0" t="0" r="0" b="0"/>
          <a:pathLst>
            <a:path>
              <a:moveTo>
                <a:pt x="0" y="0"/>
              </a:moveTo>
              <a:lnTo>
                <a:pt x="0" y="4089192"/>
              </a:lnTo>
              <a:lnTo>
                <a:pt x="181741" y="40891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D8464-8FFC-418E-B1B2-6007AB04B6D4}">
      <dsp:nvSpPr>
        <dsp:cNvPr id="0" name=""/>
        <dsp:cNvSpPr/>
      </dsp:nvSpPr>
      <dsp:spPr>
        <a:xfrm>
          <a:off x="2684649" y="4544962"/>
          <a:ext cx="2438670"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Hipoqammaqlobulinemiya</a:t>
          </a:r>
        </a:p>
      </dsp:txBody>
      <dsp:txXfrm>
        <a:off x="2711264" y="4571577"/>
        <a:ext cx="2385440" cy="855479"/>
      </dsp:txXfrm>
    </dsp:sp>
    <dsp:sp modelId="{6C3C4D4D-E537-49D8-8C04-D66A6F602FCB}">
      <dsp:nvSpPr>
        <dsp:cNvPr id="0" name=""/>
        <dsp:cNvSpPr/>
      </dsp:nvSpPr>
      <dsp:spPr>
        <a:xfrm>
          <a:off x="2502907" y="910125"/>
          <a:ext cx="181741" cy="5225078"/>
        </a:xfrm>
        <a:custGeom>
          <a:avLst/>
          <a:gdLst/>
          <a:ahLst/>
          <a:cxnLst/>
          <a:rect l="0" t="0" r="0" b="0"/>
          <a:pathLst>
            <a:path>
              <a:moveTo>
                <a:pt x="0" y="0"/>
              </a:moveTo>
              <a:lnTo>
                <a:pt x="0" y="5225078"/>
              </a:lnTo>
              <a:lnTo>
                <a:pt x="181741" y="52250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E245D-B64E-4AEC-8940-69C0FAF0EAD8}">
      <dsp:nvSpPr>
        <dsp:cNvPr id="0" name=""/>
        <dsp:cNvSpPr/>
      </dsp:nvSpPr>
      <dsp:spPr>
        <a:xfrm>
          <a:off x="2684649" y="5680849"/>
          <a:ext cx="2503327"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z-Latn-AZ" sz="2400" kern="1200" dirty="0">
              <a:latin typeface="Footlight MT Light" panose="0204060206030A020304" pitchFamily="18" charset="0"/>
            </a:rPr>
            <a:t>Kəskin ensefalit</a:t>
          </a:r>
        </a:p>
      </dsp:txBody>
      <dsp:txXfrm>
        <a:off x="2711264" y="5707464"/>
        <a:ext cx="2450097" cy="855479"/>
      </dsp:txXfrm>
    </dsp:sp>
    <dsp:sp modelId="{BCDE1F3C-B1E4-4A6E-9773-2052EFB62927}">
      <dsp:nvSpPr>
        <dsp:cNvPr id="0" name=""/>
        <dsp:cNvSpPr/>
      </dsp:nvSpPr>
      <dsp:spPr>
        <a:xfrm>
          <a:off x="5250612" y="1416"/>
          <a:ext cx="1817418" cy="9087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az-Latn-AZ" sz="2600" kern="1200" dirty="0">
              <a:latin typeface="Footlight MT Light" panose="0204060206030A020304" pitchFamily="18" charset="0"/>
            </a:rPr>
            <a:t>7 yaşından sonra</a:t>
          </a:r>
          <a:endParaRPr lang="en-US" sz="2600" kern="1200" dirty="0">
            <a:latin typeface="Footlight MT Light" panose="0204060206030A020304" pitchFamily="18" charset="0"/>
          </a:endParaRPr>
        </a:p>
      </dsp:txBody>
      <dsp:txXfrm>
        <a:off x="5277227" y="28031"/>
        <a:ext cx="1764188" cy="855479"/>
      </dsp:txXfrm>
    </dsp:sp>
    <dsp:sp modelId="{C131F2D9-2DC3-4025-B6FF-DCC1A6F1F81E}">
      <dsp:nvSpPr>
        <dsp:cNvPr id="0" name=""/>
        <dsp:cNvSpPr/>
      </dsp:nvSpPr>
      <dsp:spPr>
        <a:xfrm>
          <a:off x="5432354" y="910125"/>
          <a:ext cx="181741" cy="681532"/>
        </a:xfrm>
        <a:custGeom>
          <a:avLst/>
          <a:gdLst/>
          <a:ahLst/>
          <a:cxnLst/>
          <a:rect l="0" t="0" r="0" b="0"/>
          <a:pathLst>
            <a:path>
              <a:moveTo>
                <a:pt x="0" y="0"/>
              </a:moveTo>
              <a:lnTo>
                <a:pt x="0" y="681532"/>
              </a:lnTo>
              <a:lnTo>
                <a:pt x="181741" y="68153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94188-496F-4ADF-8DE8-E28144E1E80D}">
      <dsp:nvSpPr>
        <dsp:cNvPr id="0" name=""/>
        <dsp:cNvSpPr/>
      </dsp:nvSpPr>
      <dsp:spPr>
        <a:xfrm>
          <a:off x="5614096" y="1137302"/>
          <a:ext cx="2192330"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az-Latn-AZ" sz="2200" kern="1200" dirty="0">
              <a:latin typeface="Footlight MT Light" panose="0204060206030A020304" pitchFamily="18" charset="0"/>
            </a:rPr>
            <a:t>Eşitmənin zəifləməsi</a:t>
          </a:r>
          <a:endParaRPr lang="en-US" sz="2200" kern="1200" dirty="0">
            <a:latin typeface="Footlight MT Light" panose="0204060206030A020304" pitchFamily="18" charset="0"/>
          </a:endParaRPr>
        </a:p>
      </dsp:txBody>
      <dsp:txXfrm>
        <a:off x="5640711" y="1163917"/>
        <a:ext cx="2139100" cy="855479"/>
      </dsp:txXfrm>
    </dsp:sp>
    <dsp:sp modelId="{45E2869B-F9F3-4035-9D76-43B3C880734F}">
      <dsp:nvSpPr>
        <dsp:cNvPr id="0" name=""/>
        <dsp:cNvSpPr/>
      </dsp:nvSpPr>
      <dsp:spPr>
        <a:xfrm>
          <a:off x="5432354" y="910125"/>
          <a:ext cx="181741" cy="1817418"/>
        </a:xfrm>
        <a:custGeom>
          <a:avLst/>
          <a:gdLst/>
          <a:ahLst/>
          <a:cxnLst/>
          <a:rect l="0" t="0" r="0" b="0"/>
          <a:pathLst>
            <a:path>
              <a:moveTo>
                <a:pt x="0" y="0"/>
              </a:moveTo>
              <a:lnTo>
                <a:pt x="0" y="1817418"/>
              </a:lnTo>
              <a:lnTo>
                <a:pt x="181741" y="18174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0C18E-541E-4452-B6E2-7DA6DBAAABDE}">
      <dsp:nvSpPr>
        <dsp:cNvPr id="0" name=""/>
        <dsp:cNvSpPr/>
      </dsp:nvSpPr>
      <dsp:spPr>
        <a:xfrm>
          <a:off x="5614096" y="2273189"/>
          <a:ext cx="2164182"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az-Latn-AZ" sz="2200" kern="1200" dirty="0">
              <a:latin typeface="Footlight MT Light" panose="0204060206030A020304" pitchFamily="18" charset="0"/>
            </a:rPr>
            <a:t>Ümumi psixiki və fiziki qüsurlar</a:t>
          </a:r>
        </a:p>
      </dsp:txBody>
      <dsp:txXfrm>
        <a:off x="5640711" y="2299804"/>
        <a:ext cx="2110952" cy="855479"/>
      </dsp:txXfrm>
    </dsp:sp>
    <dsp:sp modelId="{4AE4CF81-00DF-40D5-99F1-36BFFC33B633}">
      <dsp:nvSpPr>
        <dsp:cNvPr id="0" name=""/>
        <dsp:cNvSpPr/>
      </dsp:nvSpPr>
      <dsp:spPr>
        <a:xfrm>
          <a:off x="5432354" y="910125"/>
          <a:ext cx="181741" cy="2953305"/>
        </a:xfrm>
        <a:custGeom>
          <a:avLst/>
          <a:gdLst/>
          <a:ahLst/>
          <a:cxnLst/>
          <a:rect l="0" t="0" r="0" b="0"/>
          <a:pathLst>
            <a:path>
              <a:moveTo>
                <a:pt x="0" y="0"/>
              </a:moveTo>
              <a:lnTo>
                <a:pt x="0" y="2953305"/>
              </a:lnTo>
              <a:lnTo>
                <a:pt x="181741" y="29533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8FF40-8585-42F1-A655-A5379666F7E4}">
      <dsp:nvSpPr>
        <dsp:cNvPr id="0" name=""/>
        <dsp:cNvSpPr/>
      </dsp:nvSpPr>
      <dsp:spPr>
        <a:xfrm>
          <a:off x="5614096" y="3409076"/>
          <a:ext cx="2164182"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az-Latn-AZ" sz="2200" kern="1200" dirty="0">
              <a:latin typeface="Footlight MT Light" panose="0204060206030A020304" pitchFamily="18" charset="0"/>
            </a:rPr>
            <a:t>Hərəki pozğunluqlar</a:t>
          </a:r>
        </a:p>
      </dsp:txBody>
      <dsp:txXfrm>
        <a:off x="5640711" y="3435691"/>
        <a:ext cx="2110952" cy="855479"/>
      </dsp:txXfrm>
    </dsp:sp>
    <dsp:sp modelId="{91ADD0A4-D204-446F-BD3D-57A573A7063A}">
      <dsp:nvSpPr>
        <dsp:cNvPr id="0" name=""/>
        <dsp:cNvSpPr/>
      </dsp:nvSpPr>
      <dsp:spPr>
        <a:xfrm>
          <a:off x="5432354" y="910125"/>
          <a:ext cx="181741" cy="4089192"/>
        </a:xfrm>
        <a:custGeom>
          <a:avLst/>
          <a:gdLst/>
          <a:ahLst/>
          <a:cxnLst/>
          <a:rect l="0" t="0" r="0" b="0"/>
          <a:pathLst>
            <a:path>
              <a:moveTo>
                <a:pt x="0" y="0"/>
              </a:moveTo>
              <a:lnTo>
                <a:pt x="0" y="4089192"/>
              </a:lnTo>
              <a:lnTo>
                <a:pt x="181741" y="40891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A0B6E-A449-485B-B295-11108D82A869}">
      <dsp:nvSpPr>
        <dsp:cNvPr id="0" name=""/>
        <dsp:cNvSpPr/>
      </dsp:nvSpPr>
      <dsp:spPr>
        <a:xfrm>
          <a:off x="5614096" y="4544962"/>
          <a:ext cx="2220464" cy="9087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az-Latn-AZ" sz="2200" kern="1200" dirty="0">
              <a:latin typeface="Footlight MT Light" panose="0204060206030A020304" pitchFamily="18" charset="0"/>
            </a:rPr>
            <a:t>Şəkərli diabet</a:t>
          </a:r>
        </a:p>
      </dsp:txBody>
      <dsp:txXfrm>
        <a:off x="5640711" y="4571577"/>
        <a:ext cx="2167234" cy="855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5208-390A-43F5-BB33-D4324072D8A3}">
      <dsp:nvSpPr>
        <dsp:cNvPr id="0" name=""/>
        <dsp:cNvSpPr/>
      </dsp:nvSpPr>
      <dsp:spPr>
        <a:xfrm>
          <a:off x="3593" y="187096"/>
          <a:ext cx="3085004" cy="16874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latin typeface="Footlight MT Light" panose="0204060206030A020304" pitchFamily="18" charset="0"/>
            </a:rPr>
            <a:t>Rubeolyar</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embriopatiya</a:t>
          </a:r>
          <a:endParaRPr lang="en-US" sz="2800" kern="1200" dirty="0">
            <a:latin typeface="Footlight MT Light" panose="0204060206030A020304" pitchFamily="18" charset="0"/>
          </a:endParaRPr>
        </a:p>
      </dsp:txBody>
      <dsp:txXfrm>
        <a:off x="3593" y="187096"/>
        <a:ext cx="3085004" cy="1124958"/>
      </dsp:txXfrm>
    </dsp:sp>
    <dsp:sp modelId="{1B3E810B-FD12-4EC1-BCAA-C224EAEF7B97}">
      <dsp:nvSpPr>
        <dsp:cNvPr id="0" name=""/>
        <dsp:cNvSpPr/>
      </dsp:nvSpPr>
      <dsp:spPr>
        <a:xfrm>
          <a:off x="635462" y="1312054"/>
          <a:ext cx="3085004" cy="514079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latin typeface="Footlight MT Light" panose="0204060206030A020304" pitchFamily="18" charset="0"/>
            </a:rPr>
            <a:t>Hamiləliyin</a:t>
          </a:r>
          <a:r>
            <a:rPr lang="en-US" sz="1700" kern="1200" dirty="0">
              <a:latin typeface="Footlight MT Light" panose="0204060206030A020304" pitchFamily="18" charset="0"/>
            </a:rPr>
            <a:t> I </a:t>
          </a:r>
          <a:r>
            <a:rPr lang="en-US" sz="1700" kern="1200" dirty="0" err="1">
              <a:latin typeface="Footlight MT Light" panose="0204060206030A020304" pitchFamily="18" charset="0"/>
            </a:rPr>
            <a:t>trimestr</a:t>
          </a:r>
          <a:r>
            <a:rPr lang="az-Latn-AZ" sz="1700" kern="1200" dirty="0">
              <a:latin typeface="Footlight MT Light" panose="0204060206030A020304" pitchFamily="18" charset="0"/>
            </a:rPr>
            <a:t>ı</a:t>
          </a:r>
          <a:r>
            <a:rPr lang="en-US" sz="1700" kern="1200" dirty="0" err="1">
              <a:latin typeface="Footlight MT Light" panose="0204060206030A020304" pitchFamily="18" charset="0"/>
            </a:rPr>
            <a:t>nda</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yoluxma</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ilə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əlaqədar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olur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Anadangəlmə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inkişaf</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qüsurlarının</a:t>
          </a:r>
          <a:r>
            <a:rPr lang="en-US" sz="1700" kern="1200" dirty="0">
              <a:latin typeface="Footlight MT Light" panose="0204060206030A020304" pitchFamily="18" charset="0"/>
            </a:rPr>
            <a:t> (AİQ) </a:t>
          </a:r>
          <a:r>
            <a:rPr lang="en-US" sz="1700" kern="1200" dirty="0" err="1">
              <a:latin typeface="Footlight MT Light" panose="0204060206030A020304" pitchFamily="18" charset="0"/>
            </a:rPr>
            <a:t>sayı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spesifikliyi</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yoluxmanın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vaxtından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asıllıdır</a:t>
          </a:r>
          <a:r>
            <a:rPr lang="en-US" sz="1700" kern="1200" dirty="0">
              <a:latin typeface="Footlight MT Light" panose="0204060206030A020304" pitchFamily="18" charset="0"/>
            </a:rPr>
            <a:t>: ilk 4 h</a:t>
          </a:r>
          <a:r>
            <a:rPr lang="az-Latn-AZ" sz="1700" kern="1200" dirty="0">
              <a:latin typeface="Footlight MT Light" panose="0204060206030A020304" pitchFamily="18" charset="0"/>
            </a:rPr>
            <a:t>ə</a:t>
          </a:r>
          <a:r>
            <a:rPr lang="en-US" sz="1700" kern="1200" dirty="0" err="1">
              <a:latin typeface="Footlight MT Light" panose="0204060206030A020304" pitchFamily="18" charset="0"/>
            </a:rPr>
            <a:t>ftədə</a:t>
          </a:r>
          <a:r>
            <a:rPr lang="en-US" sz="1700" kern="1200" dirty="0">
              <a:latin typeface="Footlight MT Light" panose="0204060206030A020304" pitchFamily="18" charset="0"/>
            </a:rPr>
            <a:t> 90-100%, 4-6-ci - 50%, 8-12-ci </a:t>
          </a:r>
          <a:r>
            <a:rPr lang="en-US" sz="1700" kern="1200" dirty="0" err="1">
              <a:latin typeface="Footlight MT Light" panose="0204060206030A020304" pitchFamily="18" charset="0"/>
            </a:rPr>
            <a:t>həftələr</a:t>
          </a:r>
          <a:r>
            <a:rPr lang="en-US" sz="1700" kern="1200" dirty="0">
              <a:latin typeface="Footlight MT Light" panose="0204060206030A020304" pitchFamily="18" charset="0"/>
            </a:rPr>
            <a:t> - 10 15%. </a:t>
          </a:r>
          <a:r>
            <a:rPr lang="en-US" sz="1700" kern="1200" dirty="0" err="1">
              <a:latin typeface="Footlight MT Light" panose="0204060206030A020304" pitchFamily="18" charset="0"/>
            </a:rPr>
            <a:t>Çox</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vaxt</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gözlər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sümüklər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ürək</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eşitmə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orqanı</a:t>
          </a:r>
          <a:r>
            <a:rPr lang="en-US" sz="1700" kern="1200" dirty="0">
              <a:latin typeface="Footlight MT Light" panose="0204060206030A020304" pitchFamily="18" charset="0"/>
            </a:rPr>
            <a:t>, MSS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s. </a:t>
          </a:r>
          <a:r>
            <a:rPr lang="en-US" sz="1700" kern="1200" dirty="0" err="1">
              <a:latin typeface="Footlight MT Light" panose="0204060206030A020304" pitchFamily="18" charset="0"/>
            </a:rPr>
            <a:t>zədələnir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Bəzən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çoxlu</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anadangəlmə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inkişaf</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qüsurları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məs</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Qreq</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sindromu</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baş</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verir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Ağciy</a:t>
          </a:r>
          <a:r>
            <a:rPr lang="az-Latn-AZ" sz="1700" kern="1200" dirty="0">
              <a:latin typeface="Footlight MT Light" panose="0204060206030A020304" pitchFamily="18" charset="0"/>
            </a:rPr>
            <a:t>ə</a:t>
          </a:r>
          <a:r>
            <a:rPr lang="en-US" sz="1700" kern="1200" dirty="0">
              <a:latin typeface="Footlight MT Light" panose="0204060206030A020304" pitchFamily="18" charset="0"/>
            </a:rPr>
            <a:t>r </a:t>
          </a:r>
          <a:r>
            <a:rPr lang="en-US" sz="1700" kern="1200" dirty="0" err="1">
              <a:latin typeface="Footlight MT Light" panose="0204060206030A020304" pitchFamily="18" charset="0"/>
            </a:rPr>
            <a:t>arteriyalarının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stenozu</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açıq</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arteriya</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axımı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aortanın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qüsurları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mədəcikarası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defekt</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mikrooftalmiya</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katarakta</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retinopatiyalar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s. </a:t>
          </a:r>
          <a:r>
            <a:rPr lang="en-US" sz="1700" kern="1200" dirty="0" err="1">
              <a:latin typeface="Footlight MT Light" panose="0204060206030A020304" pitchFamily="18" charset="0"/>
            </a:rPr>
            <a:t>təsadüf</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olunur</a:t>
          </a:r>
          <a:r>
            <a:rPr lang="en-US" sz="1700" kern="1200" dirty="0">
              <a:latin typeface="Footlight MT Light" panose="0204060206030A020304" pitchFamily="18" charset="0"/>
            </a:rPr>
            <a:t>.</a:t>
          </a:r>
        </a:p>
      </dsp:txBody>
      <dsp:txXfrm>
        <a:off x="725819" y="1402411"/>
        <a:ext cx="2904290" cy="4960085"/>
      </dsp:txXfrm>
    </dsp:sp>
    <dsp:sp modelId="{3ED67119-6247-413E-ADD0-E4A9F900B553}">
      <dsp:nvSpPr>
        <dsp:cNvPr id="0" name=""/>
        <dsp:cNvSpPr/>
      </dsp:nvSpPr>
      <dsp:spPr>
        <a:xfrm rot="22624">
          <a:off x="3492959" y="381170"/>
          <a:ext cx="857285" cy="768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92961" y="534027"/>
        <a:ext cx="626862" cy="460846"/>
      </dsp:txXfrm>
    </dsp:sp>
    <dsp:sp modelId="{5A00E47D-5263-4C87-AA8B-AE0C64E66665}">
      <dsp:nvSpPr>
        <dsp:cNvPr id="0" name=""/>
        <dsp:cNvSpPr/>
      </dsp:nvSpPr>
      <dsp:spPr>
        <a:xfrm>
          <a:off x="4706082" y="218043"/>
          <a:ext cx="3085004" cy="16874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latin typeface="Footlight MT Light" panose="0204060206030A020304" pitchFamily="18" charset="0"/>
            </a:rPr>
            <a:t>Rubeolyar</a:t>
          </a:r>
          <a:r>
            <a:rPr lang="en-US" sz="3200" kern="1200" dirty="0">
              <a:latin typeface="Footlight MT Light" panose="0204060206030A020304" pitchFamily="18" charset="0"/>
            </a:rPr>
            <a:t> </a:t>
          </a:r>
          <a:r>
            <a:rPr lang="en-US" sz="3200" kern="1200" dirty="0" err="1">
              <a:latin typeface="Footlight MT Light" panose="0204060206030A020304" pitchFamily="18" charset="0"/>
            </a:rPr>
            <a:t>fetopatiyalar</a:t>
          </a:r>
          <a:endParaRPr lang="en-US" sz="3200" kern="1200" dirty="0">
            <a:latin typeface="Footlight MT Light" panose="0204060206030A020304" pitchFamily="18" charset="0"/>
          </a:endParaRPr>
        </a:p>
      </dsp:txBody>
      <dsp:txXfrm>
        <a:off x="4706082" y="218043"/>
        <a:ext cx="3085004" cy="1124958"/>
      </dsp:txXfrm>
    </dsp:sp>
    <dsp:sp modelId="{94A83A16-0D8B-472F-8C00-FE0A27AB8C71}">
      <dsp:nvSpPr>
        <dsp:cNvPr id="0" name=""/>
        <dsp:cNvSpPr/>
      </dsp:nvSpPr>
      <dsp:spPr>
        <a:xfrm>
          <a:off x="5296982" y="1364542"/>
          <a:ext cx="3085004" cy="514079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Footlight MT Light" panose="0204060206030A020304" pitchFamily="18" charset="0"/>
            </a:rPr>
            <a:t>II-III </a:t>
          </a:r>
          <a:r>
            <a:rPr lang="en-US" sz="1700" kern="1200" dirty="0" err="1">
              <a:latin typeface="Footlight MT Light" panose="0204060206030A020304" pitchFamily="18" charset="0"/>
            </a:rPr>
            <a:t>trimestrdə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inkişaf</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edir</a:t>
          </a:r>
          <a:r>
            <a:rPr lang="en-US" sz="1700" kern="1200" dirty="0">
              <a:latin typeface="Footlight MT Light" panose="0204060206030A020304" pitchFamily="18" charset="0"/>
            </a:rPr>
            <a:t>. Bu </a:t>
          </a:r>
          <a:r>
            <a:rPr lang="en-US" sz="1700" kern="1200" dirty="0" err="1">
              <a:latin typeface="Footlight MT Light" panose="0204060206030A020304" pitchFamily="18" charset="0"/>
            </a:rPr>
            <a:t>özünü</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dölün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hipotrofiyası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trombositopenik</a:t>
          </a:r>
          <a:r>
            <a:rPr lang="en-US" sz="1700" kern="1200" dirty="0">
              <a:latin typeface="Footlight MT Light" panose="0204060206030A020304" pitchFamily="18" charset="0"/>
            </a:rPr>
            <a:t> purpura, </a:t>
          </a:r>
          <a:r>
            <a:rPr lang="en-US" sz="1700" kern="1200" dirty="0" err="1">
              <a:latin typeface="Footlight MT Light" panose="0204060206030A020304" pitchFamily="18" charset="0"/>
            </a:rPr>
            <a:t>qaraciyərin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ağciyərin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beynin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sümüklərin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zədǝlənməsi</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ilə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göstərir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Baş</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beyində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gözlərdə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angiomatoz</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produktiv-nekrotik</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proseslər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sistlər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kalsinatlar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əmələ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gəlir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İri</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hüceyrəli</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hepatit</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qaraciyərdə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nekroz</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ocaqları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xolestaz</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və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interstisial</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fibroz</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tapılır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Rubeolyar</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fetopatiyanın</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embripopatiya</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ilə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birlikdə</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inkişafı</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proqnozu</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xeyli</a:t>
          </a:r>
          <a:r>
            <a:rPr lang="en-US" sz="1700" kern="1200" dirty="0">
              <a:latin typeface="Footlight MT Light" panose="0204060206030A020304" pitchFamily="18" charset="0"/>
            </a:rPr>
            <a:t> </a:t>
          </a:r>
          <a:r>
            <a:rPr lang="en-US" sz="1700" kern="1200" dirty="0" err="1">
              <a:latin typeface="Footlight MT Light" panose="0204060206030A020304" pitchFamily="18" charset="0"/>
            </a:rPr>
            <a:t>ağırlaşdırır</a:t>
          </a:r>
          <a:r>
            <a:rPr lang="en-US" sz="1700" kern="1200" dirty="0">
              <a:latin typeface="Footlight MT Light" panose="0204060206030A020304" pitchFamily="18" charset="0"/>
            </a:rPr>
            <a:t>.</a:t>
          </a:r>
        </a:p>
      </dsp:txBody>
      <dsp:txXfrm>
        <a:off x="5387339" y="1454899"/>
        <a:ext cx="2904290" cy="4960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B9DA9-9CFB-47BC-A7D3-EB2FE742C057}">
      <dsp:nvSpPr>
        <dsp:cNvPr id="0" name=""/>
        <dsp:cNvSpPr/>
      </dsp:nvSpPr>
      <dsp:spPr>
        <a:xfrm>
          <a:off x="2778213" y="393187"/>
          <a:ext cx="5660276" cy="5660276"/>
        </a:xfrm>
        <a:prstGeom prst="pie">
          <a:avLst>
            <a:gd name="adj1" fmla="val 16200000"/>
            <a:gd name="adj2" fmla="val 198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Məxmərək</a:t>
          </a:r>
          <a:endParaRPr lang="en-US" sz="2800" kern="1200" dirty="0">
            <a:latin typeface="Footlight MT Light" panose="0204060206030A020304" pitchFamily="18" charset="0"/>
          </a:endParaRPr>
        </a:p>
      </dsp:txBody>
      <dsp:txXfrm>
        <a:off x="5668997" y="999645"/>
        <a:ext cx="1650913" cy="1212916"/>
      </dsp:txXfrm>
    </dsp:sp>
    <dsp:sp modelId="{1DAE58A7-5578-452D-934A-663B29CC1822}">
      <dsp:nvSpPr>
        <dsp:cNvPr id="0" name=""/>
        <dsp:cNvSpPr/>
      </dsp:nvSpPr>
      <dsp:spPr>
        <a:xfrm>
          <a:off x="2609753" y="684960"/>
          <a:ext cx="5660276" cy="5660276"/>
        </a:xfrm>
        <a:prstGeom prst="pie">
          <a:avLst>
            <a:gd name="adj1" fmla="val 19800000"/>
            <a:gd name="adj2" fmla="val 18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Qızılca </a:t>
          </a:r>
          <a:endParaRPr lang="en-US" sz="2800" kern="1200" dirty="0">
            <a:latin typeface="Footlight MT Light" panose="0204060206030A020304" pitchFamily="18" charset="0"/>
          </a:endParaRPr>
        </a:p>
      </dsp:txBody>
      <dsp:txXfrm>
        <a:off x="6484346" y="2942332"/>
        <a:ext cx="1711559" cy="1145532"/>
      </dsp:txXfrm>
    </dsp:sp>
    <dsp:sp modelId="{4B315E4D-E64F-4773-B513-EB6511803333}">
      <dsp:nvSpPr>
        <dsp:cNvPr id="0" name=""/>
        <dsp:cNvSpPr/>
      </dsp:nvSpPr>
      <dsp:spPr>
        <a:xfrm>
          <a:off x="2609753" y="684960"/>
          <a:ext cx="5660276" cy="5660276"/>
        </a:xfrm>
        <a:prstGeom prst="pie">
          <a:avLst>
            <a:gd name="adj1" fmla="val 1800000"/>
            <a:gd name="adj2" fmla="val 54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Skarlatina </a:t>
          </a:r>
          <a:endParaRPr lang="en-US" sz="2800" kern="1200" dirty="0">
            <a:latin typeface="Footlight MT Light" panose="0204060206030A020304" pitchFamily="18" charset="0"/>
          </a:endParaRPr>
        </a:p>
      </dsp:txBody>
      <dsp:txXfrm>
        <a:off x="5500537" y="4525862"/>
        <a:ext cx="1650913" cy="1212916"/>
      </dsp:txXfrm>
    </dsp:sp>
    <dsp:sp modelId="{AECFF63B-757D-4EE7-8D74-17DF14B3A567}">
      <dsp:nvSpPr>
        <dsp:cNvPr id="0" name=""/>
        <dsp:cNvSpPr/>
      </dsp:nvSpPr>
      <dsp:spPr>
        <a:xfrm>
          <a:off x="2609753" y="684960"/>
          <a:ext cx="5660276" cy="5660276"/>
        </a:xfrm>
        <a:prstGeom prst="pie">
          <a:avLst>
            <a:gd name="adj1" fmla="val 5400000"/>
            <a:gd name="adj2" fmla="val 90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İnfeksion mononuk-leoz və listerioz</a:t>
          </a:r>
          <a:endParaRPr lang="en-US" sz="2800" kern="1200" dirty="0">
            <a:latin typeface="Footlight MT Light" panose="0204060206030A020304" pitchFamily="18" charset="0"/>
          </a:endParaRPr>
        </a:p>
      </dsp:txBody>
      <dsp:txXfrm>
        <a:off x="3728331" y="4525862"/>
        <a:ext cx="1650913" cy="1212916"/>
      </dsp:txXfrm>
    </dsp:sp>
    <dsp:sp modelId="{9A5B396E-934A-4628-96AB-400B8D05509F}">
      <dsp:nvSpPr>
        <dsp:cNvPr id="0" name=""/>
        <dsp:cNvSpPr/>
      </dsp:nvSpPr>
      <dsp:spPr>
        <a:xfrm>
          <a:off x="2609753" y="684960"/>
          <a:ext cx="5660276" cy="5660276"/>
        </a:xfrm>
        <a:prstGeom prst="pie">
          <a:avLst>
            <a:gd name="adj1" fmla="val 9000000"/>
            <a:gd name="adj2" fmla="val 126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Dermatoz </a:t>
          </a:r>
          <a:endParaRPr lang="en-US" sz="2800" kern="1200" dirty="0">
            <a:latin typeface="Footlight MT Light" panose="0204060206030A020304" pitchFamily="18" charset="0"/>
          </a:endParaRPr>
        </a:p>
      </dsp:txBody>
      <dsp:txXfrm>
        <a:off x="2697352" y="2942332"/>
        <a:ext cx="1711559" cy="1145532"/>
      </dsp:txXfrm>
    </dsp:sp>
    <dsp:sp modelId="{AB090A52-BF5F-467C-841A-CA8E2614135C}">
      <dsp:nvSpPr>
        <dsp:cNvPr id="0" name=""/>
        <dsp:cNvSpPr/>
      </dsp:nvSpPr>
      <dsp:spPr>
        <a:xfrm>
          <a:off x="2609753" y="684960"/>
          <a:ext cx="5660276" cy="5660276"/>
        </a:xfrm>
        <a:prstGeom prst="pie">
          <a:avLst>
            <a:gd name="adj1" fmla="val 126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z-Latn-AZ" sz="2800" kern="1200" dirty="0">
              <a:latin typeface="Footlight MT Light" panose="0204060206030A020304" pitchFamily="18" charset="0"/>
            </a:rPr>
            <a:t>Gənə rikketsio-zu</a:t>
          </a:r>
          <a:endParaRPr lang="en-US" sz="2800" kern="1200" dirty="0">
            <a:latin typeface="Footlight MT Light" panose="0204060206030A020304" pitchFamily="18" charset="0"/>
          </a:endParaRPr>
        </a:p>
      </dsp:txBody>
      <dsp:txXfrm>
        <a:off x="3728331" y="1291418"/>
        <a:ext cx="1650913" cy="1212916"/>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985674" cy="6654018"/>
        <a:chOff x="0" y="0"/>
        <a:chExt cx="11985674" cy="6654018"/>
      </a:xfrm>
    </dsp:grpSpPr>
    <dsp:sp modelId="{486A12A5-49B4-4E22-B95B-1C80F0C14A3C}">
      <dsp:nvSpPr>
        <dsp:cNvPr id="4" name="Right Arrow 3"/>
        <dsp:cNvSpPr/>
      </dsp:nvSpPr>
      <dsp:spPr bwMode="white">
        <a:xfrm>
          <a:off x="3960750" y="0"/>
          <a:ext cx="8024924" cy="1232226"/>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0795" tIns="10795" rIns="10795" bIns="10795" anchor="t"/>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marL="171450" marR="0" lvl="1" indent="-171450" defTabSz="914400" eaLnBrk="1" fontAlgn="auto" latinLnBrk="0" hangingPunct="1">
            <a:lnSpc>
              <a:spcPct val="100000"/>
            </a:lnSpc>
            <a:spcBef>
              <a:spcPts val="0"/>
            </a:spcBef>
            <a:spcAft>
              <a:spcPts val="0"/>
            </a:spcAft>
            <a:buClrTx/>
            <a:buSzTx/>
            <a:buFontTx/>
            <a:buChar char="•"/>
          </a:pPr>
          <a:r>
            <a:rPr lang="en-US" sz="1700" dirty="0" err="1">
              <a:solidFill>
                <a:schemeClr val="dk1"/>
              </a:solidFill>
              <a:latin typeface="Footlight MT Light" panose="0204060206030A020304" pitchFamily="18" charset="0"/>
            </a:rPr>
            <a:t>yuxarı</a:t>
          </a:r>
          <a:r>
            <a:rPr lang="en-US" sz="1700" dirty="0">
              <a:solidFill>
                <a:schemeClr val="dk1"/>
              </a:solidFill>
              <a:latin typeface="Footlight MT Light" panose="0204060206030A020304" pitchFamily="18" charset="0"/>
            </a:rPr>
            <a:t> t</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n</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ffüs</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yollarının</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iltihabı</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az</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nəzarə</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çarpır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Koplik</a:t>
          </a:r>
          <a:r>
            <a:rPr lang="en-US" sz="1700" dirty="0">
              <a:solidFill>
                <a:schemeClr val="dk1"/>
              </a:solidFill>
              <a:latin typeface="Footlight MT Light" panose="0204060206030A020304" pitchFamily="18" charset="0"/>
            </a:rPr>
            <a:t> l</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k</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l</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ri</a:t>
          </a:r>
          <a:r>
            <a:rPr lang="en-US" sz="1700" dirty="0">
              <a:solidFill>
                <a:schemeClr val="dk1"/>
              </a:solidFill>
              <a:latin typeface="Footlight MT Light" panose="0204060206030A020304" pitchFamily="18" charset="0"/>
            </a:rPr>
            <a:t>, s</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pginin</a:t>
          </a:r>
          <a:r>
            <a:rPr lang="en-US" sz="1700" dirty="0">
              <a:solidFill>
                <a:schemeClr val="dk1"/>
              </a:solidFill>
              <a:latin typeface="Footlight MT Light" panose="0204060206030A020304" pitchFamily="18" charset="0"/>
            </a:rPr>
            <a:t> m</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rh</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l</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liyi</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olmur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elementlər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bir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qədər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solğun</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görünür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birləşməyə</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az</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meyil</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göstərir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piqmentl</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şm</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 v</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qabıqlanma</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vermir</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Məxm</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rəkd</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boyunun</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arxa</a:t>
          </a:r>
          <a:r>
            <a:rPr lang="en-US" sz="1700" dirty="0">
              <a:solidFill>
                <a:schemeClr val="dk1"/>
              </a:solidFill>
              <a:latin typeface="Footlight MT Light" panose="0204060206030A020304" pitchFamily="18" charset="0"/>
            </a:rPr>
            <a:t>, </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ns</a:t>
          </a:r>
          <a:r>
            <a:rPr lang="az-Latn-AZ" sz="1700" dirty="0">
              <a:solidFill>
                <a:schemeClr val="dk1"/>
              </a:solidFill>
              <a:latin typeface="Footlight MT Light" panose="0204060206030A020304" pitchFamily="18" charset="0"/>
            </a:rPr>
            <a:t>ə</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və</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yan</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tərəflərd</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ki</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limfa</a:t>
          </a:r>
          <a:r>
            <a:rPr lang="en-US" sz="1700" dirty="0">
              <a:solidFill>
                <a:schemeClr val="dk1"/>
              </a:solidFill>
              <a:latin typeface="Footlight MT Light" panose="0204060206030A020304" pitchFamily="18" charset="0"/>
            </a:rPr>
            <a:t> v</a:t>
          </a:r>
          <a:r>
            <a:rPr lang="az-Latn-AZ" sz="1700" dirty="0">
              <a:solidFill>
                <a:schemeClr val="dk1"/>
              </a:solidFill>
              <a:latin typeface="Footlight MT Light" panose="0204060206030A020304" pitchFamily="18" charset="0"/>
            </a:rPr>
            <a:t>ə</a:t>
          </a:r>
          <a:r>
            <a:rPr lang="en-US" sz="1700" dirty="0" err="1">
              <a:solidFill>
                <a:schemeClr val="dk1"/>
              </a:solidFill>
              <a:latin typeface="Footlight MT Light" panose="0204060206030A020304" pitchFamily="18" charset="0"/>
            </a:rPr>
            <a:t>ziləri</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çox</a:t>
          </a:r>
          <a:r>
            <a:rPr lang="en-US" sz="1700" dirty="0">
              <a:solidFill>
                <a:schemeClr val="dk1"/>
              </a:solidFill>
              <a:latin typeface="Footlight MT Light" panose="0204060206030A020304" pitchFamily="18" charset="0"/>
            </a:rPr>
            <a:t> </a:t>
          </a:r>
          <a:r>
            <a:rPr lang="en-US" sz="1700" dirty="0" err="1">
              <a:solidFill>
                <a:schemeClr val="dk1"/>
              </a:solidFill>
              <a:latin typeface="Footlight MT Light" panose="0204060206030A020304" pitchFamily="18" charset="0"/>
            </a:rPr>
            <a:t>böyüyür</a:t>
          </a:r>
          <a:r>
            <a:rPr lang="en-US" sz="1700" dirty="0">
              <a:solidFill>
                <a:schemeClr val="dk1"/>
              </a:solidFill>
              <a:latin typeface="Footlight MT Light" panose="0204060206030A020304" pitchFamily="18" charset="0"/>
            </a:rPr>
            <a:t>. </a:t>
          </a:r>
          <a:endParaRPr lang="en-US" sz="1700" dirty="0">
            <a:solidFill>
              <a:schemeClr val="dk1"/>
            </a:solidFill>
            <a:latin typeface="Footlight MT Light" panose="0204060206030A020304" pitchFamily="18" charset="0"/>
          </a:endParaRPr>
        </a:p>
        <a:p>
          <a:pPr marL="114300" lvl="1" indent="-114300" defTabSz="800100">
            <a:lnSpc>
              <a:spcPct val="90000"/>
            </a:lnSpc>
            <a:spcBef>
              <a:spcPct val="0"/>
            </a:spcBef>
            <a:spcAft>
              <a:spcPct val="15000"/>
            </a:spcAft>
          </a:pPr>
          <a:endParaRPr lang="en-US" sz="1200" dirty="0">
            <a:solidFill>
              <a:schemeClr val="dk1"/>
            </a:solidFill>
            <a:latin typeface="Footlight MT Light" panose="0204060206030A020304" pitchFamily="18" charset="0"/>
          </a:endParaRPr>
        </a:p>
      </dsp:txBody>
      <dsp:txXfrm>
        <a:off x="3960750" y="0"/>
        <a:ext cx="8024924" cy="1232226"/>
      </dsp:txXfrm>
    </dsp:sp>
    <dsp:sp modelId="{3D0D7E5A-46A8-4361-AB59-089CB77DBED0}">
      <dsp:nvSpPr>
        <dsp:cNvPr id="3" name="Rounded Rectangle 2"/>
        <dsp:cNvSpPr/>
      </dsp:nvSpPr>
      <dsp:spPr bwMode="white">
        <a:xfrm>
          <a:off x="0" y="0"/>
          <a:ext cx="3960750" cy="1232226"/>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55244" rIns="110489" bIns="55244"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err="1">
              <a:latin typeface="Footlight MT Light" panose="0204060206030A020304" pitchFamily="18" charset="0"/>
            </a:rPr>
            <a:t>Qızılcadan</a:t>
          </a:r>
          <a:r>
            <a:rPr lang="en-US" dirty="0">
              <a:latin typeface="Footlight MT Light" panose="0204060206030A020304" pitchFamily="18" charset="0"/>
            </a:rPr>
            <a:t> </a:t>
          </a:r>
          <a:r>
            <a:rPr lang="en-US" dirty="0" err="1">
              <a:latin typeface="Footlight MT Light" panose="0204060206030A020304" pitchFamily="18" charset="0"/>
            </a:rPr>
            <a:t>fərqli</a:t>
          </a:r>
          <a:r>
            <a:rPr lang="en-US" dirty="0">
              <a:latin typeface="Footlight MT Light" panose="0204060206030A020304" pitchFamily="18" charset="0"/>
            </a:rPr>
            <a:t> </a:t>
          </a:r>
          <a:r>
            <a:rPr lang="en-US" dirty="0" err="1">
              <a:latin typeface="Footlight MT Light" panose="0204060206030A020304" pitchFamily="18" charset="0"/>
            </a:rPr>
            <a:t>olaraq</a:t>
          </a:r>
          <a:r>
            <a:rPr lang="en-US" dirty="0">
              <a:latin typeface="Footlight MT Light" panose="0204060206030A020304" pitchFamily="18" charset="0"/>
            </a:rPr>
            <a:t> QBM-</a:t>
          </a:r>
          <a:r>
            <a:rPr lang="en-US" dirty="0" err="1">
              <a:latin typeface="Footlight MT Light" panose="0204060206030A020304" pitchFamily="18" charset="0"/>
            </a:rPr>
            <a:t>də</a:t>
          </a:r>
          <a:endParaRPr lang="en-US" dirty="0">
            <a:latin typeface="Footlight MT Light" panose="0204060206030A020304" pitchFamily="18" charset="0"/>
          </a:endParaRPr>
        </a:p>
      </dsp:txBody>
      <dsp:txXfrm>
        <a:off x="0" y="0"/>
        <a:ext cx="3960750" cy="1232226"/>
      </dsp:txXfrm>
    </dsp:sp>
    <dsp:sp modelId="{58B792C2-C0F2-4785-BABC-BAA971F9FA86}">
      <dsp:nvSpPr>
        <dsp:cNvPr id="6" name="Right Arrow 5"/>
        <dsp:cNvSpPr/>
      </dsp:nvSpPr>
      <dsp:spPr bwMode="white">
        <a:xfrm>
          <a:off x="4012453" y="1355448"/>
          <a:ext cx="7973221" cy="1232226"/>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0160" tIns="10160" rIns="10160" bIns="10160" anchor="t"/>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marL="171450" lvl="1" indent="-171450">
            <a:lnSpc>
              <a:spcPct val="100000"/>
            </a:lnSpc>
            <a:spcBef>
              <a:spcPct val="0"/>
            </a:spcBef>
            <a:spcAft>
              <a:spcPct val="15000"/>
            </a:spcAft>
            <a:buChar char="•"/>
          </a:pPr>
          <a:r>
            <a:rPr lang="en-US" sz="1600" dirty="0" err="1">
              <a:solidFill>
                <a:schemeClr val="dk1"/>
              </a:solidFill>
              <a:latin typeface="Footlight MT Light" panose="0204060206030A020304" pitchFamily="18" charset="0"/>
            </a:rPr>
            <a:t>xəstələrin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alovlu</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damaq</a:t>
          </a:r>
          <a:r>
            <a:rPr lang="en-US" sz="1600" dirty="0">
              <a:solidFill>
                <a:schemeClr val="dk1"/>
              </a:solidFill>
              <a:latin typeface="Footlight MT Light" panose="0204060206030A020304" pitchFamily="18" charset="0"/>
            </a:rPr>
            <a:t>” angina, </a:t>
          </a:r>
          <a:r>
            <a:rPr lang="en-US" sz="1600" dirty="0" err="1">
              <a:solidFill>
                <a:schemeClr val="dk1"/>
              </a:solidFill>
              <a:latin typeface="Footlight MT Light" panose="0204060206030A020304" pitchFamily="18" charset="0"/>
            </a:rPr>
            <a:t>solğun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burun-dodaq</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üçbucağı</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moruğu</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dil</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dərinin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iri</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lövhələr</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şəklində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qabıqlanması</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leykositoz</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və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eozinofiliya</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rast</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gəlir</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Səpgilər</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xırda</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nöqtələr</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şəklində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rozeolalardan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ibarət</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olub</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bir-birinə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yaxın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yerləşdikləri</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üçün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dəri</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qızarır</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və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ona</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təzyiq</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etdikdə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üzərində</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solğun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şırımlar</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məs</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əl</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pəncəsinin</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yeri</a:t>
          </a:r>
          <a:r>
            <a:rPr lang="en-US" sz="1600" dirty="0">
              <a:solidFill>
                <a:schemeClr val="dk1"/>
              </a:solidFill>
              <a:latin typeface="Footlight MT Light" panose="0204060206030A020304" pitchFamily="18" charset="0"/>
            </a:rPr>
            <a:t> </a:t>
          </a:r>
          <a:r>
            <a:rPr lang="en-US" sz="1600" dirty="0" err="1">
              <a:solidFill>
                <a:schemeClr val="dk1"/>
              </a:solidFill>
              <a:latin typeface="Footlight MT Light" panose="0204060206030A020304" pitchFamily="18" charset="0"/>
            </a:rPr>
            <a:t>qalır</a:t>
          </a:r>
          <a:r>
            <a:rPr lang="en-US" sz="1600" dirty="0">
              <a:solidFill>
                <a:schemeClr val="dk1"/>
              </a:solidFill>
              <a:latin typeface="Footlight MT Light" panose="0204060206030A020304" pitchFamily="18" charset="0"/>
            </a:rPr>
            <a:t>.</a:t>
          </a:r>
          <a:endParaRPr>
            <a:solidFill>
              <a:schemeClr val="dk1"/>
            </a:solidFill>
          </a:endParaRPr>
        </a:p>
      </dsp:txBody>
      <dsp:txXfrm>
        <a:off x="4012453" y="1355448"/>
        <a:ext cx="7973221" cy="1232226"/>
      </dsp:txXfrm>
    </dsp:sp>
    <dsp:sp modelId="{B3825E9C-888C-4141-8BA7-84DC5C5951A1}">
      <dsp:nvSpPr>
        <dsp:cNvPr id="5" name="Rounded Rectangle 4"/>
        <dsp:cNvSpPr/>
      </dsp:nvSpPr>
      <dsp:spPr bwMode="white">
        <a:xfrm>
          <a:off x="0" y="1355448"/>
          <a:ext cx="4012453" cy="1232226"/>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55244" rIns="110489" bIns="55244"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err="1">
              <a:latin typeface="Footlight MT Light" panose="0204060206030A020304" pitchFamily="18" charset="0"/>
            </a:rPr>
            <a:t>Skarlatinada</a:t>
          </a:r>
          <a:endParaRPr lang="en-US" dirty="0">
            <a:latin typeface="Footlight MT Light" panose="0204060206030A020304" pitchFamily="18" charset="0"/>
          </a:endParaRPr>
        </a:p>
      </dsp:txBody>
      <dsp:txXfrm>
        <a:off x="0" y="1355448"/>
        <a:ext cx="4012453" cy="1232226"/>
      </dsp:txXfrm>
    </dsp:sp>
    <dsp:sp modelId="{A13DBDC8-1430-48D5-9234-B661C1B1AB25}">
      <dsp:nvSpPr>
        <dsp:cNvPr id="8" name="Right Arrow 7"/>
        <dsp:cNvSpPr/>
      </dsp:nvSpPr>
      <dsp:spPr bwMode="white">
        <a:xfrm>
          <a:off x="3975306" y="2710896"/>
          <a:ext cx="8010368" cy="1232226"/>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1430" tIns="11430" rIns="11430" bIns="11430" anchor="t"/>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marL="171450" lvl="1" indent="-171450">
            <a:lnSpc>
              <a:spcPct val="100000"/>
            </a:lnSpc>
            <a:spcBef>
              <a:spcPct val="0"/>
            </a:spcBef>
            <a:spcAft>
              <a:spcPct val="15000"/>
            </a:spcAft>
            <a:buChar char="•"/>
          </a:pPr>
          <a:r>
            <a:rPr lang="en-US" sz="1800" dirty="0" err="1">
              <a:solidFill>
                <a:schemeClr val="dk1"/>
              </a:solidFill>
              <a:latin typeface="Footlight MT Light" panose="0204060206030A020304" pitchFamily="18" charset="0"/>
            </a:rPr>
            <a:t>tonzillit</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qızdırma</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hepatolienal</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sindrom</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va</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yayılmış</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limfadenopatiya</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mononuklearların</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çoxalması</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va</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leykositoz</a:t>
          </a:r>
          <a:r>
            <a:rPr lang="en-US" sz="1800" dirty="0">
              <a:solidFill>
                <a:schemeClr val="dk1"/>
              </a:solidFill>
              <a:latin typeface="Footlight MT Light" panose="0204060206030A020304" pitchFamily="18" charset="0"/>
            </a:rPr>
            <a:t> t</a:t>
          </a:r>
          <a:r>
            <a:rPr lang="az-Latn-AZ" sz="1800" dirty="0">
              <a:solidFill>
                <a:schemeClr val="dk1"/>
              </a:solidFill>
              <a:latin typeface="Footlight MT Light" panose="0204060206030A020304" pitchFamily="18" charset="0"/>
            </a:rPr>
            <a:t>ə</a:t>
          </a:r>
          <a:r>
            <a:rPr lang="en-US" sz="1800" dirty="0" err="1">
              <a:solidFill>
                <a:schemeClr val="dk1"/>
              </a:solidFill>
              <a:latin typeface="Footlight MT Light" panose="0204060206030A020304" pitchFamily="18" charset="0"/>
            </a:rPr>
            <a:t>sadüf</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edilir</a:t>
          </a:r>
          <a:r>
            <a:rPr lang="en-US" sz="1800" dirty="0">
              <a:solidFill>
                <a:schemeClr val="dk1"/>
              </a:solidFill>
              <a:latin typeface="Footlight MT Light" panose="0204060206030A020304" pitchFamily="18" charset="0"/>
            </a:rPr>
            <a:t>. H</a:t>
          </a:r>
          <a:r>
            <a:rPr lang="az-Latn-AZ" sz="1800" dirty="0">
              <a:solidFill>
                <a:schemeClr val="dk1"/>
              </a:solidFill>
              <a:latin typeface="Footlight MT Light" panose="0204060206030A020304" pitchFamily="18" charset="0"/>
            </a:rPr>
            <a:t>ə</a:t>
          </a:r>
          <a:r>
            <a:rPr lang="en-US" sz="1800" dirty="0">
              <a:solidFill>
                <a:schemeClr val="dk1"/>
              </a:solidFill>
              <a:latin typeface="Footlight MT Light" panose="0204060206030A020304" pitchFamily="18" charset="0"/>
            </a:rPr>
            <a:t>r </a:t>
          </a:r>
          <a:r>
            <a:rPr lang="en-US" sz="1800" dirty="0" err="1">
              <a:solidFill>
                <a:schemeClr val="dk1"/>
              </a:solidFill>
              <a:latin typeface="Footlight MT Light" panose="0204060206030A020304" pitchFamily="18" charset="0"/>
            </a:rPr>
            <a:t>iki</a:t>
          </a:r>
          <a:r>
            <a:rPr lang="en-US" sz="1800" dirty="0">
              <a:solidFill>
                <a:schemeClr val="dk1"/>
              </a:solidFill>
              <a:latin typeface="Footlight MT Light" panose="0204060206030A020304" pitchFamily="18" charset="0"/>
            </a:rPr>
            <a:t> x</a:t>
          </a:r>
          <a:r>
            <a:rPr lang="az-Latn-AZ" sz="1800" dirty="0">
              <a:solidFill>
                <a:schemeClr val="dk1"/>
              </a:solidFill>
              <a:latin typeface="Footlight MT Light" panose="0204060206030A020304" pitchFamily="18" charset="0"/>
            </a:rPr>
            <a:t>ə</a:t>
          </a:r>
          <a:r>
            <a:rPr lang="en-US" sz="1800" dirty="0" err="1">
              <a:solidFill>
                <a:schemeClr val="dk1"/>
              </a:solidFill>
              <a:latin typeface="Footlight MT Light" panose="0204060206030A020304" pitchFamily="18" charset="0"/>
            </a:rPr>
            <a:t>st</a:t>
          </a:r>
          <a:r>
            <a:rPr lang="az-Latn-AZ" sz="1800" dirty="0">
              <a:solidFill>
                <a:schemeClr val="dk1"/>
              </a:solidFill>
              <a:latin typeface="Footlight MT Light" panose="0204060206030A020304" pitchFamily="18" charset="0"/>
            </a:rPr>
            <a:t>ə</a:t>
          </a:r>
          <a:r>
            <a:rPr lang="en-US" sz="1800" dirty="0" err="1">
              <a:solidFill>
                <a:schemeClr val="dk1"/>
              </a:solidFill>
              <a:latin typeface="Footlight MT Light" panose="0204060206030A020304" pitchFamily="18" charset="0"/>
            </a:rPr>
            <a:t>likdə</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qızdırma</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dövrü</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xeyli</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uzanır</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çoxlu</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torlama</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olur</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səpgi</a:t>
          </a:r>
          <a:r>
            <a:rPr lang="en-US" sz="1800" dirty="0">
              <a:solidFill>
                <a:schemeClr val="dk1"/>
              </a:solidFill>
              <a:latin typeface="Footlight MT Light" panose="0204060206030A020304" pitchFamily="18" charset="0"/>
            </a:rPr>
            <a:t> h</a:t>
          </a:r>
          <a:r>
            <a:rPr lang="az-Latn-AZ" sz="1800" dirty="0">
              <a:solidFill>
                <a:schemeClr val="dk1"/>
              </a:solidFill>
              <a:latin typeface="Footlight MT Light" panose="0204060206030A020304" pitchFamily="18" charset="0"/>
            </a:rPr>
            <a:t>ə</a:t>
          </a:r>
          <a:r>
            <a:rPr lang="en-US" sz="1800" dirty="0">
              <a:solidFill>
                <a:schemeClr val="dk1"/>
              </a:solidFill>
              <a:latin typeface="Footlight MT Light" panose="0204060206030A020304" pitchFamily="18" charset="0"/>
            </a:rPr>
            <a:t>mis</a:t>
          </a:r>
          <a:r>
            <a:rPr lang="az-Latn-AZ" sz="1800" dirty="0">
              <a:solidFill>
                <a:schemeClr val="dk1"/>
              </a:solidFill>
              <a:latin typeface="Footlight MT Light" panose="0204060206030A020304" pitchFamily="18" charset="0"/>
            </a:rPr>
            <a:t>ə</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rast</a:t>
          </a:r>
          <a:r>
            <a:rPr lang="en-US" sz="1800" dirty="0">
              <a:solidFill>
                <a:schemeClr val="dk1"/>
              </a:solidFill>
              <a:latin typeface="Footlight MT Light" panose="0204060206030A020304" pitchFamily="18" charset="0"/>
            </a:rPr>
            <a:t> </a:t>
          </a:r>
          <a:r>
            <a:rPr lang="en-US" sz="1800" dirty="0" err="1">
              <a:solidFill>
                <a:schemeClr val="dk1"/>
              </a:solidFill>
              <a:latin typeface="Footlight MT Light" panose="0204060206030A020304" pitchFamily="18" charset="0"/>
            </a:rPr>
            <a:t>gəlmir</a:t>
          </a:r>
          <a:r>
            <a:rPr lang="en-US" sz="1800" dirty="0">
              <a:solidFill>
                <a:schemeClr val="dk1"/>
              </a:solidFill>
              <a:latin typeface="Footlight MT Light" panose="0204060206030A020304" pitchFamily="18" charset="0"/>
            </a:rPr>
            <a:t>. </a:t>
          </a:r>
          <a:endParaRPr>
            <a:solidFill>
              <a:schemeClr val="dk1"/>
            </a:solidFill>
          </a:endParaRPr>
        </a:p>
      </dsp:txBody>
      <dsp:txXfrm>
        <a:off x="3975306" y="2710896"/>
        <a:ext cx="8010368" cy="1232226"/>
      </dsp:txXfrm>
    </dsp:sp>
    <dsp:sp modelId="{34B3CBC2-0B1E-420B-9ECC-45495BB765E5}">
      <dsp:nvSpPr>
        <dsp:cNvPr id="7" name="Rounded Rectangle 6"/>
        <dsp:cNvSpPr/>
      </dsp:nvSpPr>
      <dsp:spPr bwMode="white">
        <a:xfrm>
          <a:off x="0" y="2714420"/>
          <a:ext cx="3975306" cy="1232226"/>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55244" rIns="110489" bIns="55244"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err="1">
              <a:latin typeface="Footlight MT Light" panose="0204060206030A020304" pitchFamily="18" charset="0"/>
            </a:rPr>
            <a:t>Infeksion</a:t>
          </a:r>
          <a:r>
            <a:rPr lang="en-US" dirty="0">
              <a:latin typeface="Footlight MT Light" panose="0204060206030A020304" pitchFamily="18" charset="0"/>
            </a:rPr>
            <a:t> </a:t>
          </a:r>
          <a:r>
            <a:rPr lang="en-US" dirty="0" err="1">
              <a:latin typeface="Footlight MT Light" panose="0204060206030A020304" pitchFamily="18" charset="0"/>
            </a:rPr>
            <a:t>mononukleoz</a:t>
          </a:r>
          <a:r>
            <a:rPr lang="en-US" dirty="0">
              <a:latin typeface="Footlight MT Light" panose="0204060206030A020304" pitchFamily="18" charset="0"/>
            </a:rPr>
            <a:t> </a:t>
          </a:r>
          <a:r>
            <a:rPr lang="en-US" dirty="0" err="1">
              <a:latin typeface="Footlight MT Light" panose="0204060206030A020304" pitchFamily="18" charset="0"/>
            </a:rPr>
            <a:t>va</a:t>
          </a:r>
          <a:r>
            <a:rPr lang="en-US" dirty="0">
              <a:latin typeface="Footlight MT Light" panose="0204060206030A020304" pitchFamily="18" charset="0"/>
            </a:rPr>
            <a:t> </a:t>
          </a:r>
          <a:r>
            <a:rPr lang="en-US" dirty="0" err="1">
              <a:latin typeface="Footlight MT Light" panose="0204060206030A020304" pitchFamily="18" charset="0"/>
            </a:rPr>
            <a:t>listeriozda</a:t>
          </a:r>
          <a:r>
            <a:rPr lang="en-US" dirty="0">
              <a:latin typeface="Footlight MT Light" panose="0204060206030A020304" pitchFamily="18" charset="0"/>
            </a:rPr>
            <a:t> </a:t>
          </a:r>
        </a:p>
      </dsp:txBody>
      <dsp:txXfrm>
        <a:off x="0" y="2714420"/>
        <a:ext cx="3975306" cy="1232226"/>
      </dsp:txXfrm>
    </dsp:sp>
    <dsp:sp modelId="{FF3506D9-B50E-409C-9061-2B18E1484432}">
      <dsp:nvSpPr>
        <dsp:cNvPr id="10" name="Right Arrow 9"/>
        <dsp:cNvSpPr/>
      </dsp:nvSpPr>
      <dsp:spPr bwMode="white">
        <a:xfrm>
          <a:off x="4045800" y="4066344"/>
          <a:ext cx="7907884" cy="1232226"/>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525" tIns="9525" rIns="9525" bIns="9525" anchor="t"/>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marL="114300" lvl="1" indent="-114300">
            <a:lnSpc>
              <a:spcPct val="100000"/>
            </a:lnSpc>
            <a:spcBef>
              <a:spcPct val="0"/>
            </a:spcBef>
            <a:spcAft>
              <a:spcPct val="15000"/>
            </a:spcAft>
            <a:buChar char="•"/>
          </a:pPr>
          <a:r>
            <a:rPr lang="en-US" sz="1500" dirty="0" err="1">
              <a:solidFill>
                <a:schemeClr val="dk1"/>
              </a:solidFill>
              <a:latin typeface="Footlight MT Light" panose="0204060206030A020304" pitchFamily="18" charset="0"/>
            </a:rPr>
            <a:t>makula</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şəklində</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səpgi</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əsasən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dərmanlar</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biopreparatlar</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zərdab</a:t>
          </a:r>
          <a:r>
            <a:rPr lang="en-US" sz="1500" dirty="0">
              <a:solidFill>
                <a:schemeClr val="dk1"/>
              </a:solidFill>
              <a:latin typeface="Footlight MT Light" panose="0204060206030A020304" pitchFamily="18" charset="0"/>
            </a:rPr>
            <a:t>, immunoglobulin, </a:t>
          </a:r>
          <a:r>
            <a:rPr lang="en-US" sz="1500" dirty="0" err="1">
              <a:solidFill>
                <a:schemeClr val="dk1"/>
              </a:solidFill>
              <a:latin typeface="Footlight MT Light" panose="0204060206030A020304" pitchFamily="18" charset="0"/>
            </a:rPr>
            <a:t>vaksin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və</a:t>
          </a:r>
          <a:r>
            <a:rPr lang="en-US" sz="1500" dirty="0">
              <a:solidFill>
                <a:schemeClr val="dk1"/>
              </a:solidFill>
              <a:latin typeface="Footlight MT Light" panose="0204060206030A020304" pitchFamily="18" charset="0"/>
            </a:rPr>
            <a:t> s. </a:t>
          </a:r>
          <a:r>
            <a:rPr lang="en-US" sz="1500" dirty="0" err="1">
              <a:solidFill>
                <a:schemeClr val="dk1"/>
              </a:solidFill>
              <a:latin typeface="Footlight MT Light" panose="0204060206030A020304" pitchFamily="18" charset="0"/>
            </a:rPr>
            <a:t>işlədildikdən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sonra</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allergiya</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verə</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bilən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kimyəvi</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maddələr</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ərzaq</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məhsulları-süd</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yumurta</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bal</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və</a:t>
          </a:r>
          <a:r>
            <a:rPr lang="en-US" sz="1500" dirty="0">
              <a:solidFill>
                <a:schemeClr val="dk1"/>
              </a:solidFill>
              <a:latin typeface="Footlight MT Light" panose="0204060206030A020304" pitchFamily="18" charset="0"/>
            </a:rPr>
            <a:t> s. </a:t>
          </a:r>
          <a:r>
            <a:rPr lang="en-US" sz="1500" dirty="0" err="1">
              <a:solidFill>
                <a:schemeClr val="dk1"/>
              </a:solidFill>
              <a:latin typeface="Footlight MT Light" panose="0204060206030A020304" pitchFamily="18" charset="0"/>
            </a:rPr>
            <a:t>vasitəsilə</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törədilir</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və</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adətən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allergiyanın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digər</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əlamətləri</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dəri</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qaşınması</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ödemlər</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oynaqların</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iltihabı</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və</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ağrıması</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eozinofiliya</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ilə</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müşayiət</a:t>
          </a:r>
          <a:r>
            <a:rPr lang="en-US" sz="1500" dirty="0">
              <a:solidFill>
                <a:schemeClr val="dk1"/>
              </a:solidFill>
              <a:latin typeface="Footlight MT Light" panose="0204060206030A020304" pitchFamily="18" charset="0"/>
            </a:rPr>
            <a:t> </a:t>
          </a:r>
          <a:r>
            <a:rPr lang="en-US" sz="1500" dirty="0" err="1">
              <a:solidFill>
                <a:schemeClr val="dk1"/>
              </a:solidFill>
              <a:latin typeface="Footlight MT Light" panose="0204060206030A020304" pitchFamily="18" charset="0"/>
            </a:rPr>
            <a:t>olunur</a:t>
          </a:r>
          <a:r>
            <a:rPr lang="en-US" sz="1500" dirty="0">
              <a:solidFill>
                <a:schemeClr val="dk1"/>
              </a:solidFill>
              <a:latin typeface="Footlight MT Light" panose="0204060206030A020304" pitchFamily="18" charset="0"/>
            </a:rPr>
            <a:t>.</a:t>
          </a:r>
          <a:endParaRPr>
            <a:solidFill>
              <a:schemeClr val="dk1"/>
            </a:solidFill>
          </a:endParaRPr>
        </a:p>
      </dsp:txBody>
      <dsp:txXfrm>
        <a:off x="4045800" y="4066344"/>
        <a:ext cx="7907884" cy="1232226"/>
      </dsp:txXfrm>
    </dsp:sp>
    <dsp:sp modelId="{166C6453-04DC-4FDE-8058-F5D6B555E86F}">
      <dsp:nvSpPr>
        <dsp:cNvPr id="9" name="Rounded Rectangle 8"/>
        <dsp:cNvSpPr/>
      </dsp:nvSpPr>
      <dsp:spPr bwMode="white">
        <a:xfrm>
          <a:off x="0" y="4080416"/>
          <a:ext cx="4013810" cy="1232226"/>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55244" rIns="110489" bIns="55244"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err="1">
              <a:latin typeface="Footlight MT Light" panose="0204060206030A020304" pitchFamily="18" charset="0"/>
            </a:rPr>
            <a:t>Toksiko-allergik</a:t>
          </a:r>
          <a:r>
            <a:rPr lang="en-US" dirty="0">
              <a:latin typeface="Footlight MT Light" panose="0204060206030A020304" pitchFamily="18" charset="0"/>
            </a:rPr>
            <a:t> </a:t>
          </a:r>
          <a:r>
            <a:rPr lang="en-US" dirty="0" err="1">
              <a:latin typeface="Footlight MT Light" panose="0204060206030A020304" pitchFamily="18" charset="0"/>
            </a:rPr>
            <a:t>dermatozlarda</a:t>
          </a:r>
          <a:r>
            <a:rPr lang="en-US" dirty="0">
              <a:latin typeface="Footlight MT Light" panose="0204060206030A020304" pitchFamily="18" charset="0"/>
            </a:rPr>
            <a:t> </a:t>
          </a:r>
        </a:p>
      </dsp:txBody>
      <dsp:txXfrm>
        <a:off x="0" y="4080416"/>
        <a:ext cx="4013810" cy="1232226"/>
      </dsp:txXfrm>
    </dsp:sp>
    <dsp:sp modelId="{0E63B193-3674-4F2A-A73D-012512D12C3C}">
      <dsp:nvSpPr>
        <dsp:cNvPr id="12" name="Right Arrow 11"/>
        <dsp:cNvSpPr/>
      </dsp:nvSpPr>
      <dsp:spPr bwMode="white">
        <a:xfrm>
          <a:off x="4090854" y="5421792"/>
          <a:ext cx="7881779" cy="1232226"/>
        </a:xfrm>
        <a:prstGeom prst="rightArrow">
          <a:avLst>
            <a:gd name="adj1" fmla="val 75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6985" tIns="6985" rIns="6985" bIns="6985" anchor="t"/>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n-US" dirty="0">
              <a:solidFill>
                <a:schemeClr val="dk1"/>
              </a:solidFill>
              <a:latin typeface="Footlight MT Light" panose="0204060206030A020304" pitchFamily="18" charset="0"/>
            </a:rPr>
            <a:t>da </a:t>
          </a:r>
          <a:r>
            <a:rPr lang="en-US" dirty="0" err="1">
              <a:solidFill>
                <a:schemeClr val="dk1"/>
              </a:solidFill>
              <a:latin typeface="Footlight MT Light" panose="0204060206030A020304" pitchFamily="18" charset="0"/>
            </a:rPr>
            <a:t>makulo-papuloz</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səpgi</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ilə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gedir</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əlavə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olaraq</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qızdırma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gənənin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dişlədiyi</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yerdə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adətən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bədənin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açıq</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nahiyələrinda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tünd</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infiltratlı</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ləkə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tapılır</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xəstəlik</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müəyyən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endemik</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ocaqlarda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rast</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gəlir</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Xüsusi</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seroloji</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reaksiyaların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köməyi</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ilǝ</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diaqnoz</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dəqiqləşdirilir</a:t>
          </a:r>
          <a:r>
            <a:rPr lang="en-US" dirty="0">
              <a:solidFill>
                <a:schemeClr val="dk1"/>
              </a:solidFill>
              <a:latin typeface="Footlight MT Light" panose="0204060206030A020304" pitchFamily="18" charset="0"/>
            </a:rPr>
            <a:t>. QBM </a:t>
          </a:r>
          <a:r>
            <a:rPr lang="en-US" dirty="0" err="1">
              <a:solidFill>
                <a:schemeClr val="dk1"/>
              </a:solidFill>
              <a:latin typeface="Footlight MT Light" panose="0204060206030A020304" pitchFamily="18" charset="0"/>
            </a:rPr>
            <a:t>diaqnozunu</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təsdiq</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etmək</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üçün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burun-udlağın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möhtəviyyatından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qandan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nəcisdən</a:t>
          </a:r>
          <a:r>
            <a:rPr lang="en-US" dirty="0">
              <a:solidFill>
                <a:schemeClr val="dk1"/>
              </a:solidFill>
              <a:latin typeface="Footlight MT Light" panose="0204060206030A020304" pitchFamily="18" charset="0"/>
            </a:rPr>
            <a:t> virus </a:t>
          </a:r>
          <a:r>
            <a:rPr lang="en-US" dirty="0" err="1">
              <a:solidFill>
                <a:schemeClr val="dk1"/>
              </a:solidFill>
              <a:latin typeface="Footlight MT Light" panose="0204060206030A020304" pitchFamily="18" charset="0"/>
            </a:rPr>
            <a:t>tapılır</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Lakin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praktikada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qoşa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zərdabla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neytrallaşdırma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hemaqlütinasiyanın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ləngimə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reaksiyaları</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daha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geniş</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tətbiq</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edilir</a:t>
          </a:r>
          <a:r>
            <a:rPr lang="en-US" dirty="0">
              <a:solidFill>
                <a:schemeClr val="dk1"/>
              </a:solidFill>
              <a:latin typeface="Footlight MT Light" panose="0204060206030A020304" pitchFamily="18" charset="0"/>
            </a:rPr>
            <a:t>.</a:t>
          </a:r>
          <a:endParaRPr>
            <a:solidFill>
              <a:schemeClr val="dk1"/>
            </a:solidFill>
          </a:endParaRPr>
        </a:p>
      </dsp:txBody>
      <dsp:txXfrm>
        <a:off x="4090854" y="5421792"/>
        <a:ext cx="7881779" cy="1232226"/>
      </dsp:txXfrm>
    </dsp:sp>
    <dsp:sp modelId="{C74944B2-BF18-44AD-A353-BC97F0FDE3AE}">
      <dsp:nvSpPr>
        <dsp:cNvPr id="11" name="Rounded Rectangle 10"/>
        <dsp:cNvSpPr/>
      </dsp:nvSpPr>
      <dsp:spPr bwMode="white">
        <a:xfrm>
          <a:off x="0" y="5407720"/>
          <a:ext cx="4077814" cy="1232226"/>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55244" rIns="110489" bIns="55244"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err="1">
              <a:latin typeface="Footlight MT Light" panose="0204060206030A020304" pitchFamily="18" charset="0"/>
            </a:rPr>
            <a:t>Gənə</a:t>
          </a:r>
          <a:r>
            <a:rPr lang="en-US" dirty="0">
              <a:latin typeface="Footlight MT Light" panose="0204060206030A020304" pitchFamily="18" charset="0"/>
            </a:rPr>
            <a:t> </a:t>
          </a:r>
          <a:r>
            <a:rPr lang="en-US" dirty="0" err="1">
              <a:latin typeface="Footlight MT Light" panose="0204060206030A020304" pitchFamily="18" charset="0"/>
            </a:rPr>
            <a:t>rikketsiozu</a:t>
          </a:r>
          <a:r>
            <a:rPr lang="en-US" dirty="0">
              <a:latin typeface="Footlight MT Light" panose="0204060206030A020304" pitchFamily="18" charset="0"/>
            </a:rPr>
            <a:t> </a:t>
          </a:r>
        </a:p>
      </dsp:txBody>
      <dsp:txXfrm>
        <a:off x="0" y="5407720"/>
        <a:ext cx="4077814" cy="123222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stAng" val="90"/>
                              <dgm:param type="ctrShpMap" val="fNode"/>
                            </dgm:alg>
                          </dgm:if>
                          <dgm:if name="Name67" axis="ch ch" ptType="node node" st="1 1" cnt="1 0" func="cnt" op="equ" val="2">
                            <dgm:alg type="cycle">
                              <dgm:param type="stAng" val="45"/>
                              <dgm:param type="spanAng" val="90"/>
                              <dgm:param type="ctrShpMap" val="fNode"/>
                            </dgm:alg>
                          </dgm:if>
                          <dgm:else name="Name68">
                            <dgm:alg type="cycle">
                              <dgm:param type="stAng" val="0"/>
                              <dgm:param type="spanAng" val="180"/>
                              <dgm:param type="ctrShpMap" val="fNode"/>
                            </dgm:alg>
                          </dgm:else>
                        </dgm:choose>
                      </dgm:if>
                      <dgm:if name="Name69" axis="ch" ptType="node" func="cnt" op="equ" val="2">
                        <dgm:choose name="Name70">
                          <dgm:if name="Name71" axis="ch ch" ptType="node node" st="1 1" cnt="1 0" func="cnt" op="equ" val="1">
                            <dgm:alg type="cycle">
                              <dgm:param type="stAng" val="0"/>
                              <dgm:param type="ctrShpMap" val="fNode"/>
                            </dgm:alg>
                          </dgm:if>
                          <dgm:if name="Name72" axis="ch ch" ptType="node node" st="1 1" cnt="1 0" func="cnt" op="equ" val="2">
                            <dgm:alg type="cycle">
                              <dgm:param type="stAng" val="315"/>
                              <dgm:param type="spanAng" val="90"/>
                              <dgm:param type="ctrShpMap" val="fNode"/>
                            </dgm:alg>
                          </dgm:if>
                          <dgm:else name="Name73">
                            <dgm:alg type="cycle">
                              <dgm:param type="stAng" val="270"/>
                              <dgm:param type="spanAng" val="180"/>
                              <dgm:param type="ctrShpMap" val="fNode"/>
                            </dgm:alg>
                          </dgm:else>
                        </dgm:choose>
                      </dgm:if>
                      <dgm:if name="Name74" axis="ch" ptType="node" func="cnt" op="equ" val="3">
                        <dgm:choose name="Name75">
                          <dgm:if name="Name76" axis="ch ch" ptType="node node" st="1 1" cnt="1 0" func="cnt" op="equ" val="1">
                            <dgm:alg type="cycle">
                              <dgm:param type="stAng" val="0"/>
                              <dgm:param type="ctrShpMap" val="fNode"/>
                            </dgm:alg>
                          </dgm:if>
                          <dgm:if name="Name77" axis="ch ch" ptType="node node" st="1 1" cnt="1 0" func="cnt" op="equ" val="2">
                            <dgm:alg type="cycle">
                              <dgm:param type="stAng" val="315"/>
                              <dgm:param type="spanAng" val="90"/>
                              <dgm:param type="ctrShpMap" val="fNode"/>
                            </dgm:alg>
                          </dgm:if>
                          <dgm:else name="Name78">
                            <dgm:alg type="cycle">
                              <dgm:param type="stAng" val="270"/>
                              <dgm:param type="spanAng" val="180"/>
                              <dgm:param type="ctrShpMap" val="fNode"/>
                            </dgm:alg>
                          </dgm:else>
                        </dgm:choose>
                      </dgm:if>
                      <dgm:if name="Name79" axis="ch" ptType="node" func="cnt" op="equ" val="4">
                        <dgm:choose name="Name80">
                          <dgm:if name="Name81" axis="ch ch" ptType="node node" st="1 1" cnt="1 0" func="cnt" op="equ" val="1">
                            <dgm:alg type="cycle">
                              <dgm:param type="stAng" val="0"/>
                              <dgm:param type="ctrShpMap" val="fNode"/>
                            </dgm:alg>
                          </dgm:if>
                          <dgm:if name="Name82" axis="ch ch" ptType="node node" st="1 1" cnt="1 0" func="cnt" op="equ" val="2">
                            <dgm:alg type="cycle">
                              <dgm:param type="stAng" val="315"/>
                              <dgm:param type="spanAng" val="90"/>
                              <dgm:param type="ctrShpMap" val="fNode"/>
                            </dgm:alg>
                          </dgm:if>
                          <dgm:else name="Name83">
                            <dgm:alg type="cycle">
                              <dgm:param type="stAng" val="292.5"/>
                              <dgm:param type="spanAng" val="135"/>
                              <dgm:param type="ctrShpMap" val="fNode"/>
                            </dgm:alg>
                          </dgm:else>
                        </dgm:choose>
                      </dgm:if>
                      <dgm:if name="Name84" axis="ch" ptType="node" func="cnt" op="equ" val="5">
                        <dgm:choose name="Name85">
                          <dgm:if name="Name86" axis="ch ch" ptType="node node" st="1 1" cnt="1 0" func="cnt" op="equ" val="1">
                            <dgm:alg type="cycle">
                              <dgm:param type="stAng" val="0"/>
                              <dgm:param type="ctrShpMap" val="fNode"/>
                            </dgm:alg>
                          </dgm:if>
                          <dgm:if name="Name87" axis="ch ch" ptType="node node" st="1 1" cnt="1 0" func="cnt" op="equ" val="2">
                            <dgm:alg type="cycle">
                              <dgm:param type="stAng" val="315"/>
                              <dgm:param type="spanAng" val="90"/>
                              <dgm:param type="ctrShpMap" val="fNode"/>
                            </dgm:alg>
                          </dgm:if>
                          <dgm:else name="Name88">
                            <dgm:alg type="cycle">
                              <dgm:param type="stAng" val="0"/>
                              <dgm:param type="spanAng" val="360"/>
                              <dgm:param type="ctrShpMap" val="fNode"/>
                            </dgm:alg>
                          </dgm:else>
                        </dgm:choose>
                      </dgm:if>
                      <dgm:if name="Name89" axis="ch" ptType="node" func="cnt" op="equ" val="6">
                        <dgm:choose name="Name90">
                          <dgm:if name="Name91" axis="ch ch" ptType="node node" st="1 1" cnt="1 0" func="cnt" op="equ" val="1">
                            <dgm:alg type="cycle">
                              <dgm:param type="stAng" val="0"/>
                              <dgm:param type="ctrShpMap" val="fNode"/>
                            </dgm:alg>
                          </dgm:if>
                          <dgm:if name="Name92" axis="ch ch" ptType="node node" st="1 1" cnt="1 0" func="cnt" op="equ" val="2">
                            <dgm:alg type="cycle">
                              <dgm:param type="stAng" val="315"/>
                              <dgm:param type="spanAng" val="90"/>
                              <dgm:param type="ctrShpMap" val="fNode"/>
                            </dgm:alg>
                          </dgm:if>
                          <dgm:else name="Name93">
                            <dgm:alg type="cycle">
                              <dgm:param type="stAng" val="0"/>
                              <dgm:param type="spanAng" val="360"/>
                              <dgm:param type="ctrShpMap" val="fNode"/>
                            </dgm:alg>
                          </dgm:else>
                        </dgm:choose>
                      </dgm:if>
                      <dgm:if name="Name94" axis="ch" ptType="node" func="cnt" op="gte" val="7">
                        <dgm:choose name="Name95">
                          <dgm:if name="Name96" axis="ch ch" ptType="node node" st="1 1" cnt="1 0" func="cnt" op="equ" val="1">
                            <dgm:alg type="cycle">
                              <dgm:param type="stAng" val="0"/>
                              <dgm:param type="ctrShpMap" val="fNode"/>
                            </dgm:alg>
                          </dgm:if>
                          <dgm:if name="Name97" axis="ch ch" ptType="node node" st="1 1" cnt="1 0" func="cnt" op="equ" val="2">
                            <dgm:alg type="cycle">
                              <dgm:param type="stAng" val="315"/>
                              <dgm:param type="spanAng" val="90"/>
                              <dgm:param type="ctrShpMap" val="fNode"/>
                            </dgm:alg>
                          </dgm:if>
                          <dgm:else name="Name98">
                            <dgm:alg type="cycle">
                              <dgm:param type="stAng" val="0"/>
                              <dgm:param type="spanAng" val="360"/>
                              <dgm:param type="ctrShpMap" val="fNode"/>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stAng" val="270"/>
                              <dgm:param type="ctrShpMap" val="fNode"/>
                            </dgm:alg>
                          </dgm:if>
                          <dgm:if name="Name105" axis="ch ch" ptType="node node" st="1 1" cnt="1 0" func="cnt" op="equ" val="2">
                            <dgm:alg type="cycle">
                              <dgm:param type="stAng" val="315"/>
                              <dgm:param type="spanAng" val="-90"/>
                              <dgm:param type="ctrShpMap" val="fNode"/>
                            </dgm:alg>
                          </dgm:if>
                          <dgm:else name="Name106">
                            <dgm:alg type="cycle">
                              <dgm:param type="stAng" val="0"/>
                              <dgm:param type="spanAng" val="-180"/>
                              <dgm:param type="ctrShpMap" val="fNode"/>
                            </dgm:alg>
                          </dgm:else>
                        </dgm:choose>
                      </dgm:if>
                      <dgm:if name="Name107" axis="ch" ptType="node" func="cnt" op="equ" val="2">
                        <dgm:choose name="Name108">
                          <dgm:if name="Name109" axis="ch ch" ptType="node node" st="1 1" cnt="1 0" func="cnt" op="equ" val="1">
                            <dgm:alg type="cycle">
                              <dgm:param type="stAng" val="0"/>
                              <dgm:param type="ctrShpMap" val="fNode"/>
                            </dgm:alg>
                          </dgm:if>
                          <dgm:if name="Name110" axis="ch ch" ptType="node node" st="1 1" cnt="1 0" func="cnt" op="equ" val="2">
                            <dgm:alg type="cycle">
                              <dgm:param type="stAng" val="45"/>
                              <dgm:param type="spanAng" val="-90"/>
                              <dgm:param type="ctrShpMap" val="fNode"/>
                            </dgm:alg>
                          </dgm:if>
                          <dgm:else name="Name111">
                            <dgm:alg type="cycle">
                              <dgm:param type="stAng" val="90"/>
                              <dgm:param type="spanAng" val="-180"/>
                              <dgm:param type="ctrShpMap" val="fNode"/>
                            </dgm:alg>
                          </dgm:else>
                        </dgm:choose>
                      </dgm:if>
                      <dgm:if name="Name112" axis="ch" ptType="node" func="cnt" op="equ" val="3">
                        <dgm:choose name="Name113">
                          <dgm:if name="Name114" axis="ch ch" ptType="node node" st="1 1" cnt="1 0" func="cnt" op="equ" val="1">
                            <dgm:alg type="cycle">
                              <dgm:param type="stAng" val="0"/>
                              <dgm:param type="ctrShpMap" val="fNode"/>
                            </dgm:alg>
                          </dgm:if>
                          <dgm:if name="Name115" axis="ch ch" ptType="node node" st="1 1" cnt="1 0" func="cnt" op="equ" val="2">
                            <dgm:alg type="cycle">
                              <dgm:param type="stAng" val="45"/>
                              <dgm:param type="spanAng" val="-90"/>
                              <dgm:param type="ctrShpMap" val="fNode"/>
                            </dgm:alg>
                          </dgm:if>
                          <dgm:else name="Name116">
                            <dgm:alg type="cycle">
                              <dgm:param type="stAng" val="90"/>
                              <dgm:param type="spanAng" val="-180"/>
                              <dgm:param type="ctrShpMap" val="fNode"/>
                            </dgm:alg>
                          </dgm:else>
                        </dgm:choose>
                      </dgm:if>
                      <dgm:if name="Name117" axis="ch" ptType="node" func="cnt" op="equ" val="4">
                        <dgm:choose name="Name118">
                          <dgm:if name="Name119" axis="ch ch" ptType="node node" st="1 1" cnt="1 0" func="cnt" op="equ" val="1">
                            <dgm:alg type="cycle">
                              <dgm:param type="stAng" val="0"/>
                              <dgm:param type="ctrShpMap" val="fNode"/>
                            </dgm:alg>
                          </dgm:if>
                          <dgm:if name="Name120" axis="ch ch" ptType="node node" st="1 1" cnt="1 0" func="cnt" op="equ" val="2">
                            <dgm:alg type="cycle">
                              <dgm:param type="stAng" val="45"/>
                              <dgm:param type="spanAng" val="-90"/>
                              <dgm:param type="ctrShpMap" val="fNode"/>
                            </dgm:alg>
                          </dgm:if>
                          <dgm:else name="Name121">
                            <dgm:alg type="cycle">
                              <dgm:param type="stAng" val="67.5"/>
                              <dgm:param type="spanAng" val="-135"/>
                              <dgm:param type="ctrShpMap" val="fNode"/>
                            </dgm:alg>
                          </dgm:else>
                        </dgm:choose>
                      </dgm:if>
                      <dgm:if name="Name122" axis="ch" ptType="node" func="cnt" op="equ" val="5">
                        <dgm:choose name="Name123">
                          <dgm:if name="Name124" axis="ch ch" ptType="node node" st="1 1" cnt="1 0" func="cnt" op="equ" val="1">
                            <dgm:alg type="cycle">
                              <dgm:param type="stAng" val="0"/>
                              <dgm:param type="ctrShpMap" val="fNode"/>
                            </dgm:alg>
                          </dgm:if>
                          <dgm:if name="Name125" axis="ch ch" ptType="node node" st="1 1" cnt="1 0" func="cnt" op="equ" val="2">
                            <dgm:alg type="cycle">
                              <dgm:param type="stAng" val="45"/>
                              <dgm:param type="spanAng" val="-90"/>
                              <dgm:param type="ctrShpMap" val="fNode"/>
                            </dgm:alg>
                          </dgm:if>
                          <dgm:else name="Name126">
                            <dgm:alg type="cycle">
                              <dgm:param type="stAng" val="0"/>
                              <dgm:param type="spanAng" val="-360"/>
                              <dgm:param type="ctrShpMap" val="fNode"/>
                            </dgm:alg>
                          </dgm:else>
                        </dgm:choose>
                      </dgm:if>
                      <dgm:if name="Name127" axis="ch" ptType="node" func="cnt" op="equ" val="6">
                        <dgm:choose name="Name128">
                          <dgm:if name="Name129" axis="ch ch" ptType="node node" st="1 1" cnt="1 0" func="cnt" op="equ" val="1">
                            <dgm:alg type="cycle">
                              <dgm:param type="stAng" val="0"/>
                              <dgm:param type="ctrShpMap" val="fNode"/>
                            </dgm:alg>
                          </dgm:if>
                          <dgm:if name="Name130" axis="ch ch" ptType="node node" st="1 1" cnt="1 0" func="cnt" op="equ" val="2">
                            <dgm:alg type="cycle">
                              <dgm:param type="stAng" val="45"/>
                              <dgm:param type="spanAng" val="-90"/>
                              <dgm:param type="ctrShpMap" val="fNode"/>
                            </dgm:alg>
                          </dgm:if>
                          <dgm:else name="Name131">
                            <dgm:alg type="cycle">
                              <dgm:param type="stAng" val="0"/>
                              <dgm:param type="spanAng" val="-360"/>
                              <dgm:param type="ctrShpMap" val="fNode"/>
                            </dgm:alg>
                          </dgm:else>
                        </dgm:choose>
                      </dgm:if>
                      <dgm:if name="Name132" axis="ch" ptType="node" func="cnt" op="gte" val="7">
                        <dgm:choose name="Name133">
                          <dgm:if name="Name134" axis="ch ch" ptType="node node" st="1 1" cnt="1 0" func="cnt" op="equ" val="1">
                            <dgm:alg type="cycle">
                              <dgm:param type="stAng" val="0"/>
                              <dgm:param type="ctrShpMap" val="fNode"/>
                            </dgm:alg>
                          </dgm:if>
                          <dgm:if name="Name135" axis="ch ch" ptType="node node" st="1 1" cnt="1 0" func="cnt" op="equ" val="2">
                            <dgm:alg type="cycle">
                              <dgm:param type="stAng" val="45"/>
                              <dgm:param type="spanAng" val="-90"/>
                              <dgm:param type="ctrShpMap" val="fNode"/>
                            </dgm:alg>
                          </dgm:if>
                          <dgm:else name="Name136">
                            <dgm:alg type="cycle">
                              <dgm:param type="stAng" val="0"/>
                              <dgm:param type="spanAng" val="-360"/>
                              <dgm:param type="ctrShpMap" val="fNode"/>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srcNode" val="textCenter"/>
                    <dgm:param type="dstNode" val="childCenter1"/>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stAng" val="180"/>
                              <dgm:param type="ctrShpMap" val="fNode"/>
                            </dgm:alg>
                          </dgm:if>
                          <dgm:if name="Name154" axis="ch ch" ptType="node node" st="2 1" cnt="1 0" func="cnt" op="equ" val="2">
                            <dgm:alg type="cycle">
                              <dgm:param type="stAng" val="135"/>
                              <dgm:param type="spanAng" val="90"/>
                              <dgm:param type="ctrShpMap" val="fNode"/>
                            </dgm:alg>
                          </dgm:if>
                          <dgm:else name="Name155">
                            <dgm:alg type="cycle">
                              <dgm:param type="stAng" val="90"/>
                              <dgm:param type="spanAng" val="180"/>
                              <dgm:param type="ctrShpMap" val="fNode"/>
                            </dgm:alg>
                          </dgm:else>
                        </dgm:choose>
                      </dgm:if>
                      <dgm:if name="Name156" axis="ch" ptType="node" func="cnt" op="equ" val="3">
                        <dgm:choose name="Name157">
                          <dgm:if name="Name158" axis="ch ch" ptType="node node" st="2 1" cnt="1 0" func="cnt" op="equ" val="1">
                            <dgm:alg type="cycle">
                              <dgm:param type="stAng" val="120"/>
                              <dgm:param type="ctrShpMap" val="fNode"/>
                              <dgm:param type="horzAlign" val="r"/>
                              <dgm:param type="vertAlign" val="b"/>
                            </dgm:alg>
                          </dgm:if>
                          <dgm:if name="Name159" axis="ch ch" ptType="node node" st="2 1" cnt="1 0" func="cnt" op="equ" val="2">
                            <dgm:alg type="cycle">
                              <dgm:param type="stAng" val="75"/>
                              <dgm:param type="spanAng" val="90"/>
                              <dgm:param type="ctrShpMap" val="fNode"/>
                              <dgm:param type="horzAlign" val="r"/>
                              <dgm:param type="vertAlign" val="b"/>
                            </dgm:alg>
                          </dgm:if>
                          <dgm:else name="Name160">
                            <dgm:alg type="cycle">
                              <dgm:param type="stAng" val="30"/>
                              <dgm:param type="spanAng" val="180"/>
                              <dgm:param type="ctrShpMap" val="fNode"/>
                            </dgm:alg>
                          </dgm:else>
                        </dgm:choose>
                      </dgm:if>
                      <dgm:if name="Name161" axis="ch" ptType="node" func="cnt" op="equ" val="4">
                        <dgm:choose name="Name162">
                          <dgm:if name="Name163" axis="ch ch" ptType="node node" st="2 1" cnt="1 0" func="cnt" op="equ" val="1">
                            <dgm:alg type="cycle">
                              <dgm:param type="stAng" val="90"/>
                              <dgm:param type="ctrShpMap" val="fNode"/>
                            </dgm:alg>
                          </dgm:if>
                          <dgm:if name="Name164" axis="ch ch" ptType="node node" st="2 1" cnt="1 0" func="cnt" op="equ" val="2">
                            <dgm:alg type="cycle">
                              <dgm:param type="stAng" val="45"/>
                              <dgm:param type="spanAng" val="90"/>
                              <dgm:param type="ctrShpMap" val="fNode"/>
                            </dgm:alg>
                          </dgm:if>
                          <dgm:else name="Name165">
                            <dgm:alg type="cycle">
                              <dgm:param type="stAng" val="22.5"/>
                              <dgm:param type="spanAng" val="135"/>
                              <dgm:param type="ctrShpMap" val="fNode"/>
                            </dgm:alg>
                          </dgm:else>
                        </dgm:choose>
                      </dgm:if>
                      <dgm:if name="Name166" axis="ch" ptType="node" func="cnt" op="equ" val="5">
                        <dgm:choose name="Name167">
                          <dgm:if name="Name168" axis="ch ch" ptType="node node" st="2 1" cnt="1 0" func="cnt" op="equ" val="1">
                            <dgm:alg type="cycle">
                              <dgm:param type="stAng" val="72"/>
                              <dgm:param type="ctrShpMap" val="fNode"/>
                            </dgm:alg>
                          </dgm:if>
                          <dgm:if name="Name169" axis="ch ch" ptType="node node" st="2 1" cnt="1 0" func="cnt" op="equ" val="2">
                            <dgm:alg type="cycle">
                              <dgm:param type="stAng" val="27"/>
                              <dgm:param type="spanAng" val="90"/>
                              <dgm:param type="ctrShpMap" val="fNode"/>
                            </dgm:alg>
                          </dgm:if>
                          <dgm:else name="Name170">
                            <dgm:alg type="cycle">
                              <dgm:param type="stAng" val="0"/>
                              <dgm:param type="spanAng" val="360"/>
                              <dgm:param type="ctrShpMap" val="fNode"/>
                            </dgm:alg>
                          </dgm:else>
                        </dgm:choose>
                      </dgm:if>
                      <dgm:if name="Name171" axis="ch" ptType="node" func="cnt" op="equ" val="6">
                        <dgm:choose name="Name172">
                          <dgm:if name="Name173" axis="ch ch" ptType="node node" st="2 1" cnt="1 0" func="cnt" op="equ" val="1">
                            <dgm:alg type="cycle">
                              <dgm:param type="stAng" val="60"/>
                              <dgm:param type="ctrShpMap" val="fNode"/>
                            </dgm:alg>
                          </dgm:if>
                          <dgm:if name="Name174" axis="ch ch" ptType="node node" st="2 1" cnt="1 0" func="cnt" op="equ" val="2">
                            <dgm:alg type="cycle">
                              <dgm:param type="stAng" val="15"/>
                              <dgm:param type="spanAng" val="90"/>
                              <dgm:param type="ctrShpMap" val="fNode"/>
                            </dgm:alg>
                          </dgm:if>
                          <dgm:else name="Name175">
                            <dgm:alg type="cycle">
                              <dgm:param type="stAng" val="0"/>
                              <dgm:param type="spanAng" val="360"/>
                              <dgm:param type="ctrShpMap" val="fNode"/>
                            </dgm:alg>
                          </dgm:else>
                        </dgm:choose>
                      </dgm:if>
                      <dgm:if name="Name176" axis="ch" ptType="node" func="cnt" op="gte" val="7">
                        <dgm:choose name="Name177">
                          <dgm:if name="Name178" axis="ch ch" ptType="node node" st="2 1" cnt="1 0" func="cnt" op="equ" val="1">
                            <dgm:alg type="cycle">
                              <dgm:param type="stAng" val="51"/>
                              <dgm:param type="ctrShpMap" val="fNode"/>
                            </dgm:alg>
                          </dgm:if>
                          <dgm:if name="Name179" axis="ch ch" ptType="node node" st="2 1" cnt="1 0" func="cnt" op="equ" val="2">
                            <dgm:alg type="cycle">
                              <dgm:param type="stAng" val="6"/>
                              <dgm:param type="spanAng" val="90"/>
                              <dgm:param type="ctrShpMap" val="fNode"/>
                            </dgm:alg>
                          </dgm:if>
                          <dgm:else name="Name180">
                            <dgm:alg type="cycle">
                              <dgm:param type="stAng" val="0"/>
                              <dgm:param type="spanAng" val="360"/>
                              <dgm:param type="ctrShpMap" val="fNode"/>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stAng" val="180"/>
                              <dgm:param type="ctrShpMap" val="fNode"/>
                            </dgm:alg>
                          </dgm:if>
                          <dgm:if name="Name187" axis="ch ch" ptType="node node" st="2 1" cnt="1 0" func="cnt" op="equ" val="2">
                            <dgm:alg type="cycle">
                              <dgm:param type="stAng" val="225"/>
                              <dgm:param type="spanAng" val="-90"/>
                              <dgm:param type="ctrShpMap" val="fNode"/>
                            </dgm:alg>
                          </dgm:if>
                          <dgm:else name="Name188">
                            <dgm:alg type="cycle">
                              <dgm:param type="stAng" val="270"/>
                              <dgm:param type="spanAng" val="-180"/>
                              <dgm:param type="ctrShpMap" val="fNode"/>
                            </dgm:alg>
                          </dgm:else>
                        </dgm:choose>
                      </dgm:if>
                      <dgm:if name="Name189" axis="ch" ptType="node" func="cnt" op="equ" val="3">
                        <dgm:choose name="Name190">
                          <dgm:if name="Name191" axis="ch ch" ptType="node node" st="2 1" cnt="1 0" func="cnt" op="equ" val="1">
                            <dgm:alg type="cycle">
                              <dgm:param type="stAng" val="240"/>
                              <dgm:param type="ctrShpMap" val="fNode"/>
                              <dgm:param type="horzAlign" val="l"/>
                              <dgm:param type="vertAlign" val="b"/>
                            </dgm:alg>
                          </dgm:if>
                          <dgm:if name="Name192" axis="ch ch" ptType="node node" st="2 1" cnt="1 0" func="cnt" op="equ" val="2">
                            <dgm:alg type="cycle">
                              <dgm:param type="stAng" val="285"/>
                              <dgm:param type="spanAng" val="-90"/>
                              <dgm:param type="ctrShpMap" val="fNode"/>
                              <dgm:param type="horzAlign" val="l"/>
                              <dgm:param type="vertAlign" val="b"/>
                            </dgm:alg>
                          </dgm:if>
                          <dgm:else name="Name193">
                            <dgm:alg type="cycle">
                              <dgm:param type="stAng" val="330"/>
                              <dgm:param type="spanAng" val="-180"/>
                              <dgm:param type="ctrShpMap" val="fNode"/>
                            </dgm:alg>
                          </dgm:else>
                        </dgm:choose>
                      </dgm:if>
                      <dgm:if name="Name194" axis="ch" ptType="node" func="cnt" op="equ" val="4">
                        <dgm:choose name="Name195">
                          <dgm:if name="Name196" axis="ch ch" ptType="node node" st="2 1" cnt="1 0" func="cnt" op="equ" val="1">
                            <dgm:alg type="cycle">
                              <dgm:param type="stAng" val="270"/>
                              <dgm:param type="ctrShpMap" val="fNode"/>
                            </dgm:alg>
                          </dgm:if>
                          <dgm:if name="Name197" axis="ch ch" ptType="node node" st="2 1" cnt="1 0" func="cnt" op="equ" val="2">
                            <dgm:alg type="cycle">
                              <dgm:param type="stAng" val="315"/>
                              <dgm:param type="spanAng" val="-90"/>
                              <dgm:param type="ctrShpMap" val="fNode"/>
                            </dgm:alg>
                          </dgm:if>
                          <dgm:else name="Name198">
                            <dgm:alg type="cycle">
                              <dgm:param type="stAng" val="337.5"/>
                              <dgm:param type="spanAng" val="-135"/>
                              <dgm:param type="ctrShpMap" val="fNode"/>
                            </dgm:alg>
                          </dgm:else>
                        </dgm:choose>
                      </dgm:if>
                      <dgm:if name="Name199" axis="ch" ptType="node" func="cnt" op="equ" val="5">
                        <dgm:choose name="Name200">
                          <dgm:if name="Name201" axis="ch ch" ptType="node node" st="2 1" cnt="1 0" func="cnt" op="equ" val="1">
                            <dgm:alg type="cycle">
                              <dgm:param type="stAng" val="288"/>
                              <dgm:param type="ctrShpMap" val="fNode"/>
                            </dgm:alg>
                          </dgm:if>
                          <dgm:if name="Name202" axis="ch ch" ptType="node node" st="2 1" cnt="1 0" func="cnt" op="equ" val="2">
                            <dgm:alg type="cycle">
                              <dgm:param type="stAng" val="333"/>
                              <dgm:param type="spanAng" val="-90"/>
                              <dgm:param type="ctrShpMap" val="fNode"/>
                            </dgm:alg>
                          </dgm:if>
                          <dgm:else name="Name203">
                            <dgm:alg type="cycle">
                              <dgm:param type="stAng" val="0"/>
                              <dgm:param type="spanAng" val="-360"/>
                              <dgm:param type="ctrShpMap" val="fNode"/>
                            </dgm:alg>
                          </dgm:else>
                        </dgm:choose>
                      </dgm:if>
                      <dgm:if name="Name204" axis="ch" ptType="node" func="cnt" op="equ" val="6">
                        <dgm:choose name="Name205">
                          <dgm:if name="Name206" axis="ch ch" ptType="node node" st="2 1" cnt="1 0" func="cnt" op="equ" val="1">
                            <dgm:alg type="cycle">
                              <dgm:param type="stAng" val="300"/>
                              <dgm:param type="ctrShpMap" val="fNode"/>
                            </dgm:alg>
                          </dgm:if>
                          <dgm:if name="Name207" axis="ch ch" ptType="node node" st="2 1" cnt="1 0" func="cnt" op="equ" val="2">
                            <dgm:alg type="cycle">
                              <dgm:param type="stAng" val="345"/>
                              <dgm:param type="spanAng" val="-90"/>
                              <dgm:param type="ctrShpMap" val="fNode"/>
                            </dgm:alg>
                          </dgm:if>
                          <dgm:else name="Name208">
                            <dgm:alg type="cycle">
                              <dgm:param type="stAng" val="0"/>
                              <dgm:param type="spanAng" val="-360"/>
                              <dgm:param type="ctrShpMap" val="fNode"/>
                            </dgm:alg>
                          </dgm:else>
                        </dgm:choose>
                      </dgm:if>
                      <dgm:if name="Name209" axis="ch" ptType="node" func="cnt" op="gte" val="7">
                        <dgm:choose name="Name210">
                          <dgm:if name="Name211" axis="ch ch" ptType="node node" st="2 1" cnt="1 0" func="cnt" op="equ" val="1">
                            <dgm:alg type="cycle">
                              <dgm:param type="stAng" val="308"/>
                              <dgm:param type="ctrShpMap" val="fNode"/>
                            </dgm:alg>
                          </dgm:if>
                          <dgm:if name="Name212" axis="ch ch" ptType="node node" st="2 1" cnt="1 0" func="cnt" op="equ" val="2">
                            <dgm:alg type="cycle">
                              <dgm:param type="stAng" val="353"/>
                              <dgm:param type="spanAng" val="-90"/>
                              <dgm:param type="ctrShpMap" val="fNode"/>
                            </dgm:alg>
                          </dgm:if>
                          <dgm:else name="Name213">
                            <dgm:alg type="cycle">
                              <dgm:param type="stAng" val="0"/>
                              <dgm:param type="spanAng" val="-360"/>
                              <dgm:param type="ctrShpMap" val="fNode"/>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srcNode" val="textCenter"/>
                    <dgm:param type="dstNode" val="childCenter2"/>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stAng" val="240"/>
                              <dgm:param type="ctrShpMap" val="fNode"/>
                              <dgm:param type="horzAlign" val="l"/>
                              <dgm:param type="vertAlign" val="b"/>
                            </dgm:alg>
                          </dgm:if>
                          <dgm:if name="Name231" axis="ch ch" ptType="node node" st="3 1" cnt="1 0" func="cnt" op="equ" val="2">
                            <dgm:alg type="cycle">
                              <dgm:param type="stAng" val="195"/>
                              <dgm:param type="spanAng" val="90"/>
                              <dgm:param type="ctrShpMap" val="fNode"/>
                              <dgm:param type="horzAlign" val="l"/>
                              <dgm:param type="vertAlign" val="b"/>
                            </dgm:alg>
                          </dgm:if>
                          <dgm:else name="Name232">
                            <dgm:alg type="cycle">
                              <dgm:param type="stAng" val="150"/>
                              <dgm:param type="spanAng" val="180"/>
                              <dgm:param type="ctrShpMap" val="fNode"/>
                            </dgm:alg>
                          </dgm:else>
                        </dgm:choose>
                      </dgm:if>
                      <dgm:if name="Name233" axis="ch" ptType="node" func="cnt" op="equ" val="4">
                        <dgm:choose name="Name234">
                          <dgm:if name="Name235" axis="ch ch" ptType="node node" st="3 1" cnt="1 0" func="cnt" op="equ" val="1">
                            <dgm:alg type="cycle">
                              <dgm:param type="stAng" val="180"/>
                              <dgm:param type="ctrShpMap" val="fNode"/>
                            </dgm:alg>
                          </dgm:if>
                          <dgm:if name="Name236" axis="ch ch" ptType="node node" st="3 1" cnt="1 0" func="cnt" op="equ" val="2">
                            <dgm:alg type="cycle">
                              <dgm:param type="stAng" val="135"/>
                              <dgm:param type="spanAng" val="90"/>
                              <dgm:param type="ctrShpMap" val="fNode"/>
                            </dgm:alg>
                          </dgm:if>
                          <dgm:else name="Name237">
                            <dgm:alg type="cycle">
                              <dgm:param type="stAng" val="112.5"/>
                              <dgm:param type="spanAng" val="135"/>
                              <dgm:param type="ctrShpMap" val="fNode"/>
                            </dgm:alg>
                          </dgm:else>
                        </dgm:choose>
                      </dgm:if>
                      <dgm:if name="Name238" axis="ch" ptType="node" func="cnt" op="equ" val="5">
                        <dgm:choose name="Name239">
                          <dgm:if name="Name240" axis="ch ch" ptType="node node" st="3 1" cnt="1 0" func="cnt" op="equ" val="1">
                            <dgm:alg type="cycle">
                              <dgm:param type="stAng" val="144"/>
                              <dgm:param type="ctrShpMap" val="fNode"/>
                            </dgm:alg>
                          </dgm:if>
                          <dgm:if name="Name241" axis="ch ch" ptType="node node" st="3 1" cnt="1 0" func="cnt" op="equ" val="2">
                            <dgm:alg type="cycle">
                              <dgm:param type="stAng" val="99"/>
                              <dgm:param type="spanAng" val="90"/>
                              <dgm:param type="ctrShpMap" val="fNode"/>
                            </dgm:alg>
                          </dgm:if>
                          <dgm:else name="Name242">
                            <dgm:alg type="cycle">
                              <dgm:param type="stAng" val="0"/>
                              <dgm:param type="spanAng" val="360"/>
                              <dgm:param type="ctrShpMap" val="fNode"/>
                            </dgm:alg>
                          </dgm:else>
                        </dgm:choose>
                      </dgm:if>
                      <dgm:if name="Name243" axis="ch" ptType="node" func="cnt" op="equ" val="6">
                        <dgm:choose name="Name244">
                          <dgm:if name="Name245" axis="ch ch" ptType="node node" st="3 1" cnt="1 0" func="cnt" op="equ" val="1">
                            <dgm:alg type="cycle">
                              <dgm:param type="stAng" val="120"/>
                              <dgm:param type="ctrShpMap" val="fNode"/>
                            </dgm:alg>
                          </dgm:if>
                          <dgm:if name="Name246" axis="ch ch" ptType="node node" st="3 1" cnt="1 0" func="cnt" op="equ" val="2">
                            <dgm:alg type="cycle">
                              <dgm:param type="stAng" val="75"/>
                              <dgm:param type="spanAng" val="90"/>
                              <dgm:param type="ctrShpMap" val="fNode"/>
                            </dgm:alg>
                          </dgm:if>
                          <dgm:else name="Name247">
                            <dgm:alg type="cycle">
                              <dgm:param type="stAng" val="0"/>
                              <dgm:param type="spanAng" val="360"/>
                              <dgm:param type="ctrShpMap" val="fNode"/>
                            </dgm:alg>
                          </dgm:else>
                        </dgm:choose>
                      </dgm:if>
                      <dgm:if name="Name248" axis="ch" ptType="node" func="cnt" op="gte" val="7">
                        <dgm:choose name="Name249">
                          <dgm:if name="Name250" axis="ch ch" ptType="node node" st="3 1" cnt="1 0" func="cnt" op="equ" val="1">
                            <dgm:alg type="cycle">
                              <dgm:param type="stAng" val="102"/>
                              <dgm:param type="ctrShpMap" val="fNode"/>
                            </dgm:alg>
                          </dgm:if>
                          <dgm:if name="Name251" axis="ch ch" ptType="node node" st="3 1" cnt="1 0" func="cnt" op="equ" val="2">
                            <dgm:alg type="cycle">
                              <dgm:param type="stAng" val="57"/>
                              <dgm:param type="spanAng" val="90"/>
                              <dgm:param type="ctrShpMap" val="fNode"/>
                            </dgm:alg>
                          </dgm:if>
                          <dgm:else name="Name252">
                            <dgm:alg type="cycle">
                              <dgm:param type="stAng" val="0"/>
                              <dgm:param type="spanAng" val="360"/>
                              <dgm:param type="ctrShpMap" val="fNode"/>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stAng" val="120"/>
                              <dgm:param type="ctrShpMap" val="fNode"/>
                              <dgm:param type="horzAlign" val="r"/>
                              <dgm:param type="vertAlign" val="b"/>
                            </dgm:alg>
                          </dgm:if>
                          <dgm:if name="Name259" axis="ch ch" ptType="node node" st="3 1" cnt="1 0" func="cnt" op="equ" val="2">
                            <dgm:alg type="cycle">
                              <dgm:param type="stAng" val="165"/>
                              <dgm:param type="spanAng" val="-90"/>
                              <dgm:param type="ctrShpMap" val="fNode"/>
                              <dgm:param type="horzAlign" val="r"/>
                              <dgm:param type="vertAlign" val="b"/>
                            </dgm:alg>
                          </dgm:if>
                          <dgm:else name="Name260">
                            <dgm:alg type="cycle">
                              <dgm:param type="stAng" val="210"/>
                              <dgm:param type="spanAng" val="-180"/>
                              <dgm:param type="ctrShpMap" val="fNode"/>
                            </dgm:alg>
                          </dgm:else>
                        </dgm:choose>
                      </dgm:if>
                      <dgm:if name="Name261" axis="ch" ptType="node" func="cnt" op="equ" val="4">
                        <dgm:choose name="Name262">
                          <dgm:if name="Name263" axis="ch ch" ptType="node node" st="3 1" cnt="1 0" func="cnt" op="equ" val="1">
                            <dgm:alg type="cycle">
                              <dgm:param type="stAng" val="180"/>
                              <dgm:param type="ctrShpMap" val="fNode"/>
                            </dgm:alg>
                          </dgm:if>
                          <dgm:if name="Name264" axis="ch ch" ptType="node node" st="3 1" cnt="1 0" func="cnt" op="equ" val="2">
                            <dgm:alg type="cycle">
                              <dgm:param type="stAng" val="225"/>
                              <dgm:param type="spanAng" val="-90"/>
                              <dgm:param type="ctrShpMap" val="fNode"/>
                            </dgm:alg>
                          </dgm:if>
                          <dgm:else name="Name265">
                            <dgm:alg type="cycle">
                              <dgm:param type="stAng" val="247.5"/>
                              <dgm:param type="spanAng" val="-135"/>
                              <dgm:param type="ctrShpMap" val="fNode"/>
                            </dgm:alg>
                          </dgm:else>
                        </dgm:choose>
                      </dgm:if>
                      <dgm:if name="Name266" axis="ch" ptType="node" func="cnt" op="equ" val="5">
                        <dgm:choose name="Name267">
                          <dgm:if name="Name268" axis="ch ch" ptType="node node" st="3 1" cnt="1 0" func="cnt" op="equ" val="1">
                            <dgm:alg type="cycle">
                              <dgm:param type="stAng" val="216"/>
                              <dgm:param type="ctrShpMap" val="fNode"/>
                            </dgm:alg>
                          </dgm:if>
                          <dgm:if name="Name269" axis="ch ch" ptType="node node" st="3 1" cnt="1 0" func="cnt" op="equ" val="2">
                            <dgm:alg type="cycle">
                              <dgm:param type="stAng" val="261"/>
                              <dgm:param type="spanAng" val="-90"/>
                              <dgm:param type="ctrShpMap" val="fNode"/>
                            </dgm:alg>
                          </dgm:if>
                          <dgm:else name="Name270">
                            <dgm:alg type="cycle">
                              <dgm:param type="stAng" val="0"/>
                              <dgm:param type="spanAng" val="-360"/>
                              <dgm:param type="ctrShpMap" val="fNode"/>
                            </dgm:alg>
                          </dgm:else>
                        </dgm:choose>
                      </dgm:if>
                      <dgm:if name="Name271" axis="ch" ptType="node" func="cnt" op="equ" val="6">
                        <dgm:choose name="Name272">
                          <dgm:if name="Name273" axis="ch ch" ptType="node node" st="3 1" cnt="1 0" func="cnt" op="equ" val="1">
                            <dgm:alg type="cycle">
                              <dgm:param type="stAng" val="240"/>
                              <dgm:param type="ctrShpMap" val="fNode"/>
                            </dgm:alg>
                          </dgm:if>
                          <dgm:if name="Name274" axis="ch ch" ptType="node node" st="3 1" cnt="1 0" func="cnt" op="equ" val="2">
                            <dgm:alg type="cycle">
                              <dgm:param type="stAng" val="285"/>
                              <dgm:param type="spanAng" val="-90"/>
                              <dgm:param type="ctrShpMap" val="fNode"/>
                            </dgm:alg>
                          </dgm:if>
                          <dgm:else name="Name275">
                            <dgm:alg type="cycle">
                              <dgm:param type="stAng" val="0"/>
                              <dgm:param type="spanAng" val="-360"/>
                              <dgm:param type="ctrShpMap" val="fNode"/>
                            </dgm:alg>
                          </dgm:else>
                        </dgm:choose>
                      </dgm:if>
                      <dgm:if name="Name276" axis="ch" ptType="node" func="cnt" op="gte" val="7">
                        <dgm:choose name="Name277">
                          <dgm:if name="Name278" axis="ch ch" ptType="node node" st="3 1" cnt="1 0" func="cnt" op="equ" val="1">
                            <dgm:alg type="cycle">
                              <dgm:param type="stAng" val="257"/>
                              <dgm:param type="ctrShpMap" val="fNode"/>
                            </dgm:alg>
                          </dgm:if>
                          <dgm:if name="Name279" axis="ch ch" ptType="node node" st="3 1" cnt="1 0" func="cnt" op="equ" val="2">
                            <dgm:alg type="cycle">
                              <dgm:param type="stAng" val="302"/>
                              <dgm:param type="spanAng" val="-90"/>
                              <dgm:param type="ctrShpMap" val="fNode"/>
                            </dgm:alg>
                          </dgm:if>
                          <dgm:else name="Name280">
                            <dgm:alg type="cycle">
                              <dgm:param type="stAng" val="0"/>
                              <dgm:param type="spanAng" val="-360"/>
                              <dgm:param type="ctrShpMap" val="fNode"/>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srcNode" val="textCenter"/>
                    <dgm:param type="dstNode" val="childCenter3"/>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stAng" val="270"/>
                              <dgm:param type="ctrShpMap" val="fNode"/>
                            </dgm:alg>
                          </dgm:if>
                          <dgm:if name="Name298" axis="ch ch" ptType="node node" st="4 1" cnt="1 0" func="cnt" op="equ" val="2">
                            <dgm:alg type="cycle">
                              <dgm:param type="stAng" val="225"/>
                              <dgm:param type="spanAng" val="90"/>
                              <dgm:param type="ctrShpMap" val="fNode"/>
                            </dgm:alg>
                          </dgm:if>
                          <dgm:else name="Name299">
                            <dgm:alg type="cycle">
                              <dgm:param type="stAng" val="202.5"/>
                              <dgm:param type="spanAng" val="135"/>
                              <dgm:param type="ctrShpMap" val="fNode"/>
                            </dgm:alg>
                          </dgm:else>
                        </dgm:choose>
                      </dgm:if>
                      <dgm:if name="Name300" axis="ch" ptType="node" func="cnt" op="equ" val="5">
                        <dgm:choose name="Name301">
                          <dgm:if name="Name302" axis="ch ch" ptType="node node" st="4 1" cnt="1 0" func="cnt" op="equ" val="1">
                            <dgm:alg type="cycle">
                              <dgm:param type="stAng" val="216"/>
                              <dgm:param type="ctrShpMap" val="fNode"/>
                            </dgm:alg>
                          </dgm:if>
                          <dgm:if name="Name303" axis="ch ch" ptType="node node" st="4 1" cnt="1 0" func="cnt" op="equ" val="2">
                            <dgm:alg type="cycle">
                              <dgm:param type="stAng" val="171"/>
                              <dgm:param type="spanAng" val="90"/>
                              <dgm:param type="ctrShpMap" val="fNode"/>
                            </dgm:alg>
                          </dgm:if>
                          <dgm:else name="Name304">
                            <dgm:alg type="cycle">
                              <dgm:param type="stAng" val="0"/>
                              <dgm:param type="spanAng" val="360"/>
                              <dgm:param type="ctrShpMap" val="fNode"/>
                            </dgm:alg>
                          </dgm:else>
                        </dgm:choose>
                      </dgm:if>
                      <dgm:if name="Name305" axis="ch" ptType="node" func="cnt" op="equ" val="6">
                        <dgm:choose name="Name306">
                          <dgm:if name="Name307" axis="ch ch" ptType="node node" st="4 1" cnt="1 0" func="cnt" op="equ" val="1">
                            <dgm:alg type="cycle">
                              <dgm:param type="stAng" val="180"/>
                              <dgm:param type="ctrShpMap" val="fNode"/>
                            </dgm:alg>
                          </dgm:if>
                          <dgm:if name="Name308" axis="ch ch" ptType="node node" st="4 1" cnt="1 0" func="cnt" op="equ" val="2">
                            <dgm:alg type="cycle">
                              <dgm:param type="stAng" val="135"/>
                              <dgm:param type="spanAng" val="90"/>
                              <dgm:param type="ctrShpMap" val="fNode"/>
                            </dgm:alg>
                          </dgm:if>
                          <dgm:else name="Name309">
                            <dgm:alg type="cycle">
                              <dgm:param type="stAng" val="0"/>
                              <dgm:param type="spanAng" val="360"/>
                              <dgm:param type="ctrShpMap" val="fNode"/>
                            </dgm:alg>
                          </dgm:else>
                        </dgm:choose>
                      </dgm:if>
                      <dgm:if name="Name310" axis="ch" ptType="node" func="cnt" op="gte" val="7">
                        <dgm:choose name="Name311">
                          <dgm:if name="Name312" axis="ch ch" ptType="node node" st="4 1" cnt="1 0" func="cnt" op="equ" val="1">
                            <dgm:alg type="cycle">
                              <dgm:param type="stAng" val="154"/>
                              <dgm:param type="ctrShpMap" val="fNode"/>
                            </dgm:alg>
                          </dgm:if>
                          <dgm:if name="Name313" axis="ch ch" ptType="node node" st="4 1" cnt="1 0" func="cnt" op="equ" val="2">
                            <dgm:alg type="cycle">
                              <dgm:param type="stAng" val="109"/>
                              <dgm:param type="spanAng" val="90"/>
                              <dgm:param type="ctrShpMap" val="fNode"/>
                            </dgm:alg>
                          </dgm:if>
                          <dgm:else name="Name314">
                            <dgm:alg type="cycle">
                              <dgm:param type="stAng" val="0"/>
                              <dgm:param type="spanAng" val="360"/>
                              <dgm:param type="ctrShpMap" val="fNode"/>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stAng" val="90"/>
                              <dgm:param type="ctrShpMap" val="fNode"/>
                            </dgm:alg>
                          </dgm:if>
                          <dgm:if name="Name321" axis="ch ch" ptType="node node" st="4 1" cnt="1 0" func="cnt" op="equ" val="2">
                            <dgm:alg type="cycle">
                              <dgm:param type="stAng" val="135"/>
                              <dgm:param type="spanAng" val="-90"/>
                              <dgm:param type="ctrShpMap" val="fNode"/>
                            </dgm:alg>
                          </dgm:if>
                          <dgm:else name="Name322">
                            <dgm:alg type="cycle">
                              <dgm:param type="stAng" val="157.5"/>
                              <dgm:param type="spanAng" val="-135"/>
                              <dgm:param type="ctrShpMap" val="fNode"/>
                            </dgm:alg>
                          </dgm:else>
                        </dgm:choose>
                      </dgm:if>
                      <dgm:if name="Name323" axis="ch" ptType="node" func="cnt" op="equ" val="5">
                        <dgm:choose name="Name324">
                          <dgm:if name="Name325" axis="ch ch" ptType="node node" st="4 1" cnt="1 0" func="cnt" op="equ" val="1">
                            <dgm:alg type="cycle">
                              <dgm:param type="stAng" val="144"/>
                              <dgm:param type="ctrShpMap" val="fNode"/>
                            </dgm:alg>
                          </dgm:if>
                          <dgm:if name="Name326" axis="ch ch" ptType="node node" st="4 1" cnt="1 0" func="cnt" op="equ" val="2">
                            <dgm:alg type="cycle">
                              <dgm:param type="stAng" val="189"/>
                              <dgm:param type="spanAng" val="-90"/>
                              <dgm:param type="ctrShpMap" val="fNode"/>
                            </dgm:alg>
                          </dgm:if>
                          <dgm:else name="Name327">
                            <dgm:alg type="cycle">
                              <dgm:param type="stAng" val="0"/>
                              <dgm:param type="spanAng" val="-360"/>
                              <dgm:param type="ctrShpMap" val="fNode"/>
                            </dgm:alg>
                          </dgm:else>
                        </dgm:choose>
                      </dgm:if>
                      <dgm:if name="Name328" axis="ch" ptType="node" func="cnt" op="equ" val="6">
                        <dgm:choose name="Name329">
                          <dgm:if name="Name330" axis="ch ch" ptType="node node" st="4 1" cnt="1 0" func="cnt" op="equ" val="1">
                            <dgm:alg type="cycle">
                              <dgm:param type="stAng" val="180"/>
                              <dgm:param type="ctrShpMap" val="fNode"/>
                            </dgm:alg>
                          </dgm:if>
                          <dgm:if name="Name331" axis="ch ch" ptType="node node" st="4 1" cnt="1 0" func="cnt" op="equ" val="2">
                            <dgm:alg type="cycle">
                              <dgm:param type="stAng" val="225"/>
                              <dgm:param type="spanAng" val="-90"/>
                              <dgm:param type="ctrShpMap" val="fNode"/>
                            </dgm:alg>
                          </dgm:if>
                          <dgm:else name="Name332">
                            <dgm:alg type="cycle">
                              <dgm:param type="stAng" val="0"/>
                              <dgm:param type="spanAng" val="-360"/>
                              <dgm:param type="ctrShpMap" val="fNode"/>
                            </dgm:alg>
                          </dgm:else>
                        </dgm:choose>
                      </dgm:if>
                      <dgm:if name="Name333" axis="ch" ptType="node" func="cnt" op="gte" val="7">
                        <dgm:choose name="Name334">
                          <dgm:if name="Name335" axis="ch ch" ptType="node node" st="4 1" cnt="1 0" func="cnt" op="equ" val="1">
                            <dgm:alg type="cycle">
                              <dgm:param type="stAng" val="205"/>
                              <dgm:param type="ctrShpMap" val="fNode"/>
                            </dgm:alg>
                          </dgm:if>
                          <dgm:if name="Name336" axis="ch ch" ptType="node node" st="4 1" cnt="1 0" func="cnt" op="equ" val="2">
                            <dgm:alg type="cycle">
                              <dgm:param type="stAng" val="250"/>
                              <dgm:param type="spanAng" val="-90"/>
                              <dgm:param type="ctrShpMap" val="fNode"/>
                            </dgm:alg>
                          </dgm:if>
                          <dgm:else name="Name337">
                            <dgm:alg type="cycle">
                              <dgm:param type="stAng" val="0"/>
                              <dgm:param type="spanAng" val="-360"/>
                              <dgm:param type="ctrShpMap" val="fNode"/>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srcNode" val="textCenter"/>
                    <dgm:param type="dstNode" val="childCenter4"/>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stAng" val="288"/>
                              <dgm:param type="ctrShpMap" val="fNode"/>
                            </dgm:alg>
                          </dgm:if>
                          <dgm:if name="Name355" axis="ch ch" ptType="node node" st="5 1" cnt="1 0" func="cnt" op="equ" val="2">
                            <dgm:alg type="cycle">
                              <dgm:param type="stAng" val="243"/>
                              <dgm:param type="spanAng" val="90"/>
                              <dgm:param type="ctrShpMap" val="fNode"/>
                            </dgm:alg>
                          </dgm:if>
                          <dgm:else name="Name356">
                            <dgm:alg type="cycle">
                              <dgm:param type="stAng" val="0"/>
                              <dgm:param type="spanAng" val="360"/>
                              <dgm:param type="ctrShpMap" val="fNode"/>
                            </dgm:alg>
                          </dgm:else>
                        </dgm:choose>
                      </dgm:if>
                      <dgm:if name="Name357" axis="ch" ptType="node" func="cnt" op="equ" val="6">
                        <dgm:choose name="Name358">
                          <dgm:if name="Name359" axis="ch ch" ptType="node node" st="5 1" cnt="1 0" func="cnt" op="equ" val="1">
                            <dgm:alg type="cycle">
                              <dgm:param type="stAng" val="240"/>
                              <dgm:param type="ctrShpMap" val="fNode"/>
                            </dgm:alg>
                          </dgm:if>
                          <dgm:if name="Name360" axis="ch ch" ptType="node node" st="5 1" cnt="1 0" func="cnt" op="equ" val="2">
                            <dgm:alg type="cycle">
                              <dgm:param type="stAng" val="195"/>
                              <dgm:param type="spanAng" val="90"/>
                              <dgm:param type="ctrShpMap" val="fNode"/>
                            </dgm:alg>
                          </dgm:if>
                          <dgm:else name="Name361">
                            <dgm:alg type="cycle">
                              <dgm:param type="stAng" val="0"/>
                              <dgm:param type="spanAng" val="360"/>
                              <dgm:param type="ctrShpMap" val="fNode"/>
                            </dgm:alg>
                          </dgm:else>
                        </dgm:choose>
                      </dgm:if>
                      <dgm:if name="Name362" axis="ch" ptType="node" func="cnt" op="gte" val="7">
                        <dgm:choose name="Name363">
                          <dgm:if name="Name364" axis="ch ch" ptType="node node" st="5 1" cnt="1 0" func="cnt" op="equ" val="1">
                            <dgm:alg type="cycle">
                              <dgm:param type="stAng" val="205"/>
                              <dgm:param type="ctrShpMap" val="fNode"/>
                            </dgm:alg>
                          </dgm:if>
                          <dgm:if name="Name365" axis="ch ch" ptType="node node" st="5 1" cnt="1 0" func="cnt" op="equ" val="2">
                            <dgm:alg type="cycle">
                              <dgm:param type="stAng" val="160"/>
                              <dgm:param type="spanAng" val="90"/>
                              <dgm:param type="ctrShpMap" val="fNode"/>
                            </dgm:alg>
                          </dgm:if>
                          <dgm:else name="Name366">
                            <dgm:alg type="cycle">
                              <dgm:param type="stAng" val="0"/>
                              <dgm:param type="spanAng" val="360"/>
                              <dgm:param type="ctrShpMap" val="fNode"/>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stAng" val="72"/>
                              <dgm:param type="ctrShpMap" val="fNode"/>
                            </dgm:alg>
                          </dgm:if>
                          <dgm:if name="Name373" axis="ch ch" ptType="node node" st="5 1" cnt="1 0" func="cnt" op="equ" val="2">
                            <dgm:alg type="cycle">
                              <dgm:param type="stAng" val="117"/>
                              <dgm:param type="spanAng" val="-90"/>
                              <dgm:param type="ctrShpMap" val="fNode"/>
                            </dgm:alg>
                          </dgm:if>
                          <dgm:else name="Name374">
                            <dgm:alg type="cycle">
                              <dgm:param type="stAng" val="0"/>
                              <dgm:param type="spanAng" val="-360"/>
                              <dgm:param type="ctrShpMap" val="fNode"/>
                            </dgm:alg>
                          </dgm:else>
                        </dgm:choose>
                      </dgm:if>
                      <dgm:if name="Name375" axis="ch" ptType="node" func="cnt" op="equ" val="6">
                        <dgm:choose name="Name376">
                          <dgm:if name="Name377" axis="ch ch" ptType="node node" st="5 1" cnt="1 0" func="cnt" op="equ" val="1">
                            <dgm:alg type="cycle">
                              <dgm:param type="stAng" val="120"/>
                              <dgm:param type="ctrShpMap" val="fNode"/>
                            </dgm:alg>
                          </dgm:if>
                          <dgm:if name="Name378" axis="ch ch" ptType="node node" st="5 1" cnt="1 0" func="cnt" op="equ" val="2">
                            <dgm:alg type="cycle">
                              <dgm:param type="stAng" val="165"/>
                              <dgm:param type="spanAng" val="-90"/>
                              <dgm:param type="ctrShpMap" val="fNode"/>
                            </dgm:alg>
                          </dgm:if>
                          <dgm:else name="Name379">
                            <dgm:alg type="cycle">
                              <dgm:param type="stAng" val="0"/>
                              <dgm:param type="spanAng" val="-360"/>
                              <dgm:param type="ctrShpMap" val="fNode"/>
                            </dgm:alg>
                          </dgm:else>
                        </dgm:choose>
                      </dgm:if>
                      <dgm:if name="Name380" axis="ch" ptType="node" func="cnt" op="gte" val="7">
                        <dgm:choose name="Name381">
                          <dgm:if name="Name382" axis="ch ch" ptType="node node" st="5 1" cnt="1 0" func="cnt" op="equ" val="1">
                            <dgm:alg type="cycle">
                              <dgm:param type="stAng" val="154"/>
                              <dgm:param type="ctrShpMap" val="fNode"/>
                            </dgm:alg>
                          </dgm:if>
                          <dgm:if name="Name383" axis="ch ch" ptType="node node" st="5 1" cnt="1 0" func="cnt" op="equ" val="2">
                            <dgm:alg type="cycle">
                              <dgm:param type="stAng" val="199"/>
                              <dgm:param type="spanAng" val="-90"/>
                              <dgm:param type="ctrShpMap" val="fNode"/>
                            </dgm:alg>
                          </dgm:if>
                          <dgm:else name="Name384">
                            <dgm:alg type="cycle">
                              <dgm:param type="stAng" val="0"/>
                              <dgm:param type="spanAng" val="-360"/>
                              <dgm:param type="ctrShpMap" val="fNode"/>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srcNode" val="textCenter"/>
                    <dgm:param type="dstNode" val="childCenter5"/>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stAng" val="300"/>
                              <dgm:param type="ctrShpMap" val="fNode"/>
                            </dgm:alg>
                          </dgm:if>
                          <dgm:if name="Name402" axis="ch ch" ptType="node node" st="6 1" cnt="1 0" func="cnt" op="equ" val="2">
                            <dgm:alg type="cycle">
                              <dgm:param type="stAng" val="255"/>
                              <dgm:param type="spanAng" val="90"/>
                              <dgm:param type="ctrShpMap" val="fNode"/>
                            </dgm:alg>
                          </dgm:if>
                          <dgm:else name="Name403">
                            <dgm:alg type="cycle">
                              <dgm:param type="stAng" val="0"/>
                              <dgm:param type="spanAng" val="360"/>
                              <dgm:param type="ctrShpMap" val="fNode"/>
                            </dgm:alg>
                          </dgm:else>
                        </dgm:choose>
                      </dgm:if>
                      <dgm:if name="Name404" axis="ch" ptType="node" func="cnt" op="gte" val="7">
                        <dgm:choose name="Name405">
                          <dgm:if name="Name406" axis="ch ch" ptType="node node" st="6 1" cnt="1 0" func="cnt" op="equ" val="1">
                            <dgm:alg type="cycle">
                              <dgm:param type="stAng" val="257"/>
                              <dgm:param type="ctrShpMap" val="fNode"/>
                            </dgm:alg>
                          </dgm:if>
                          <dgm:if name="Name407" axis="ch ch" ptType="node node" st="6 1" cnt="1 0" func="cnt" op="equ" val="2">
                            <dgm:alg type="cycle">
                              <dgm:param type="stAng" val="212"/>
                              <dgm:param type="spanAng" val="90"/>
                              <dgm:param type="ctrShpMap" val="fNode"/>
                            </dgm:alg>
                          </dgm:if>
                          <dgm:else name="Name408">
                            <dgm:alg type="cycle">
                              <dgm:param type="stAng" val="0"/>
                              <dgm:param type="spanAng" val="360"/>
                              <dgm:param type="ctrShpMap" val="fNode"/>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stAng" val="60"/>
                              <dgm:param type="ctrShpMap" val="fNode"/>
                            </dgm:alg>
                          </dgm:if>
                          <dgm:if name="Name415" axis="ch ch" ptType="node node" st="6 1" cnt="1 0" func="cnt" op="equ" val="2">
                            <dgm:alg type="cycle">
                              <dgm:param type="stAng" val="105"/>
                              <dgm:param type="spanAng" val="-90"/>
                              <dgm:param type="ctrShpMap" val="fNode"/>
                            </dgm:alg>
                          </dgm:if>
                          <dgm:else name="Name416">
                            <dgm:alg type="cycle">
                              <dgm:param type="stAng" val="0"/>
                              <dgm:param type="spanAng" val="-360"/>
                              <dgm:param type="ctrShpMap" val="fNode"/>
                            </dgm:alg>
                          </dgm:else>
                        </dgm:choose>
                      </dgm:if>
                      <dgm:if name="Name417" axis="ch" ptType="node" func="cnt" op="gte" val="7">
                        <dgm:choose name="Name418">
                          <dgm:if name="Name419" axis="ch ch" ptType="node node" st="6 1" cnt="1 0" func="cnt" op="equ" val="1">
                            <dgm:alg type="cycle">
                              <dgm:param type="stAng" val="102"/>
                              <dgm:param type="ctrShpMap" val="fNode"/>
                            </dgm:alg>
                          </dgm:if>
                          <dgm:if name="Name420" axis="ch ch" ptType="node node" st="6 1" cnt="1 0" func="cnt" op="equ" val="2">
                            <dgm:alg type="cycle">
                              <dgm:param type="stAng" val="147"/>
                              <dgm:param type="spanAng" val="-90"/>
                              <dgm:param type="ctrShpMap" val="fNode"/>
                            </dgm:alg>
                          </dgm:if>
                          <dgm:else name="Name421">
                            <dgm:alg type="cycle">
                              <dgm:param type="stAng" val="0"/>
                              <dgm:param type="spanAng" val="-360"/>
                              <dgm:param type="ctrShpMap" val="fNode"/>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srcNode" val="textCenter"/>
                    <dgm:param type="dstNode" val="childCenter6"/>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stAng" val="308"/>
                              <dgm:param type="ctrShpMap" val="fNode"/>
                            </dgm:alg>
                          </dgm:if>
                          <dgm:if name="Name439" axis="ch ch" ptType="node node" st="7 1" cnt="1 0" func="cnt" op="equ" val="2">
                            <dgm:alg type="cycle">
                              <dgm:param type="stAng" val="263"/>
                              <dgm:param type="spanAng" val="90"/>
                              <dgm:param type="ctrShpMap" val="fNode"/>
                            </dgm:alg>
                          </dgm:if>
                          <dgm:else name="Name440">
                            <dgm:alg type="cycle">
                              <dgm:param type="stAng" val="0"/>
                              <dgm:param type="spanAng" val="360"/>
                              <dgm:param type="ctrShpMap" val="fNode"/>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stAng" val="51"/>
                              <dgm:param type="ctrShpMap" val="fNode"/>
                            </dgm:alg>
                          </dgm:if>
                          <dgm:if name="Name447" axis="ch ch" ptType="node node" st="7 1" cnt="1 0" func="cnt" op="equ" val="2">
                            <dgm:alg type="cycle">
                              <dgm:param type="stAng" val="96"/>
                              <dgm:param type="spanAng" val="-90"/>
                              <dgm:param type="ctrShpMap" val="fNode"/>
                            </dgm:alg>
                          </dgm:if>
                          <dgm:else name="Name448">
                            <dgm:alg type="cycle">
                              <dgm:param type="stAng" val="0"/>
                              <dgm:param type="spanAng" val="-360"/>
                              <dgm:param type="ctrShpMap" val="fNode"/>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srcNode" val="textCenter"/>
                    <dgm:param type="dstNode" val="childCenter7"/>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endParaRPr lang="ru-RU"/>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endParaRPr lang="ru-RU"/>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36.wdp"/><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6607" y="1491191"/>
            <a:ext cx="7197726" cy="2421464"/>
          </a:xfrm>
        </p:spPr>
        <p:txBody>
          <a:bodyPr>
            <a:normAutofit/>
          </a:bodyPr>
          <a:lstStyle/>
          <a:p>
            <a:r>
              <a:rPr lang="az-Latn-AZ" sz="8800" b="1" dirty="0">
                <a:solidFill>
                  <a:srgbClr val="002060"/>
                </a:solidFill>
                <a:effectLst>
                  <a:outerShdw blurRad="38100" dist="38100" dir="2700000" algn="tl">
                    <a:srgbClr val="000000">
                      <a:alpha val="43137"/>
                    </a:srgbClr>
                  </a:outerShdw>
                </a:effectLst>
                <a:latin typeface="Pristina" panose="03060402040406080204" pitchFamily="66" charset="0"/>
              </a:rPr>
              <a:t>Məxmərək</a:t>
            </a:r>
            <a:endParaRPr lang="en-US" sz="8800" b="1" dirty="0">
              <a:solidFill>
                <a:srgbClr val="002060"/>
              </a:solidFill>
              <a:effectLst>
                <a:outerShdw blurRad="38100" dist="38100" dir="2700000" algn="tl">
                  <a:srgbClr val="000000">
                    <a:alpha val="43137"/>
                  </a:srgbClr>
                </a:outerShdw>
              </a:effectLst>
              <a:latin typeface="Pristina" panose="0306040204040608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stretch>
            <a:fillRect/>
          </a:stretch>
        </p:blipFill>
        <p:spPr>
          <a:xfrm>
            <a:off x="417461" y="1445456"/>
            <a:ext cx="7182378" cy="3704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2"/>
          <a:stretch>
            <a:fillRect/>
          </a:stretch>
        </p:blipFill>
        <p:spPr>
          <a:xfrm>
            <a:off x="8663587" y="47479"/>
            <a:ext cx="2517648" cy="29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3"/>
          <a:stretch>
            <a:fillRect/>
          </a:stretch>
        </p:blipFill>
        <p:spPr>
          <a:xfrm>
            <a:off x="8183351" y="3297702"/>
            <a:ext cx="3733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3276" y="3242733"/>
            <a:ext cx="11355909" cy="3615267"/>
          </a:xfrm>
        </p:spPr>
        <p:txBody>
          <a:bodyPr>
            <a:normAutofit/>
          </a:bodyPr>
          <a:lstStyle/>
          <a:p>
            <a:r>
              <a:rPr lang="en-US" sz="2400" b="0" i="0" dirty="0">
                <a:solidFill>
                  <a:schemeClr val="bg2">
                    <a:lumMod val="50000"/>
                  </a:schemeClr>
                </a:solidFill>
                <a:effectLst/>
                <a:latin typeface="Footlight MT Light" panose="0204060206030A020304" pitchFamily="18" charset="0"/>
              </a:rPr>
              <a:t>75-90% </a:t>
            </a:r>
            <a:r>
              <a:rPr lang="en-US" sz="2400" b="0" i="0" dirty="0" err="1">
                <a:solidFill>
                  <a:schemeClr val="bg2">
                    <a:lumMod val="50000"/>
                  </a:schemeClr>
                </a:solidFill>
                <a:effectLst/>
                <a:latin typeface="Footlight MT Light" panose="0204060206030A020304" pitchFamily="18" charset="0"/>
              </a:rPr>
              <a:t>hallarda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səpkilər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xəstəliyin</a:t>
            </a:r>
            <a:r>
              <a:rPr lang="en-US" sz="2400" b="0" i="0" dirty="0">
                <a:solidFill>
                  <a:schemeClr val="bg2">
                    <a:lumMod val="50000"/>
                  </a:schemeClr>
                </a:solidFill>
                <a:effectLst/>
                <a:latin typeface="Footlight MT Light" panose="0204060206030A020304" pitchFamily="18" charset="0"/>
              </a:rPr>
              <a:t> ilk </a:t>
            </a:r>
            <a:r>
              <a:rPr lang="en-US" sz="2400" b="0" i="0" dirty="0" err="1">
                <a:solidFill>
                  <a:schemeClr val="bg2">
                    <a:lumMod val="50000"/>
                  </a:schemeClr>
                </a:solidFill>
                <a:effectLst/>
                <a:latin typeface="Footlight MT Light" panose="0204060206030A020304" pitchFamily="18" charset="0"/>
              </a:rPr>
              <a:t>günündə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meydana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çıxır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Onlar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əvvəlcə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üz</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boyun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qulaqarxası</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və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başın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tüklü</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hissəsində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formalaşır</a:t>
            </a:r>
            <a:r>
              <a:rPr lang="en-US" sz="2400" b="0" i="0" dirty="0">
                <a:solidFill>
                  <a:schemeClr val="bg2">
                    <a:lumMod val="50000"/>
                  </a:schemeClr>
                </a:solidFill>
                <a:effectLst/>
                <a:latin typeface="Footlight MT Light" panose="0204060206030A020304" pitchFamily="18" charset="0"/>
              </a:rPr>
              <a:t>. 1 </a:t>
            </a:r>
            <a:r>
              <a:rPr lang="en-US" sz="2400" b="0" i="0" dirty="0" err="1">
                <a:solidFill>
                  <a:schemeClr val="bg2">
                    <a:lumMod val="50000"/>
                  </a:schemeClr>
                </a:solidFill>
                <a:effectLst/>
                <a:latin typeface="Footlight MT Light" panose="0204060206030A020304" pitchFamily="18" charset="0"/>
              </a:rPr>
              <a:t>sukta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ərzində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səpki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dərinin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bütün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sahələrini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ovuc</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və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ayaqaltından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başqa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bürüyür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Oynaqların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açıcı</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səthləri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kürək</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və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sağrı</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nahiyəsinin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səpkiləri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daha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qabarıq</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olur</a:t>
            </a:r>
            <a:r>
              <a:rPr lang="en-US" sz="2400" b="0" i="0" dirty="0">
                <a:solidFill>
                  <a:schemeClr val="bg2">
                    <a:lumMod val="50000"/>
                  </a:schemeClr>
                </a:solidFill>
                <a:effectLst/>
                <a:latin typeface="Footlight MT Light" panose="0204060206030A020304" pitchFamily="18" charset="0"/>
              </a:rPr>
              <a:t>. Nadir </a:t>
            </a:r>
            <a:r>
              <a:rPr lang="en-US" sz="2400" b="0" i="0" dirty="0" err="1">
                <a:solidFill>
                  <a:schemeClr val="bg2">
                    <a:lumMod val="50000"/>
                  </a:schemeClr>
                </a:solidFill>
                <a:effectLst/>
                <a:latin typeface="Footlight MT Light" panose="0204060206030A020304" pitchFamily="18" charset="0"/>
              </a:rPr>
              <a:t>hallarda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ağzın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selikli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qişasında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kiçik</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ölçülü</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enantema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Forheym</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ləkəsi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aşkarlanır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Səpkilər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xırda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olub</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dəri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səthindən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hündürə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qalxmır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Ləkələr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üçün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qırmızı</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və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ya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çəhrayı</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çalar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girdə</a:t>
            </a:r>
            <a:r>
              <a:rPr lang="en-US" sz="2400" b="0" i="0" dirty="0">
                <a:solidFill>
                  <a:schemeClr val="bg2">
                    <a:lumMod val="50000"/>
                  </a:schemeClr>
                </a:solidFill>
                <a:effectLst/>
                <a:latin typeface="Footlight MT Light" panose="0204060206030A020304" pitchFamily="18" charset="0"/>
              </a:rPr>
              <a:t> forma, </a:t>
            </a:r>
            <a:r>
              <a:rPr lang="en-US" sz="2400" b="0" i="0" dirty="0" err="1">
                <a:solidFill>
                  <a:schemeClr val="bg2">
                    <a:lumMod val="50000"/>
                  </a:schemeClr>
                </a:solidFill>
                <a:effectLst/>
                <a:latin typeface="Footlight MT Light" panose="0204060206030A020304" pitchFamily="18" charset="0"/>
              </a:rPr>
              <a:t>hamar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kənarlar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xarakterkdir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Səpki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elementlərinin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ətrafındakı</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dəri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örtüyü</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dəyişilmir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Səpki</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təxminən</a:t>
            </a:r>
            <a:r>
              <a:rPr lang="en-US" sz="2400" b="0" i="0" dirty="0">
                <a:solidFill>
                  <a:schemeClr val="bg2">
                    <a:lumMod val="50000"/>
                  </a:schemeClr>
                </a:solidFill>
                <a:effectLst/>
                <a:latin typeface="Footlight MT Light" panose="0204060206030A020304" pitchFamily="18" charset="0"/>
              </a:rPr>
              <a:t> 4 </a:t>
            </a:r>
            <a:r>
              <a:rPr lang="en-US" sz="2400" b="0" i="0" dirty="0" err="1">
                <a:solidFill>
                  <a:schemeClr val="bg2">
                    <a:lumMod val="50000"/>
                  </a:schemeClr>
                </a:solidFill>
                <a:effectLst/>
                <a:latin typeface="Footlight MT Light" panose="0204060206030A020304" pitchFamily="18" charset="0"/>
              </a:rPr>
              <a:t>gün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ərzində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qalır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sonra</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isə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heç</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bir</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iz</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qoymadan</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sürətlə</a:t>
            </a:r>
            <a:r>
              <a:rPr lang="en-US" sz="2400" b="0" i="0" dirty="0">
                <a:solidFill>
                  <a:schemeClr val="bg2">
                    <a:lumMod val="50000"/>
                  </a:schemeClr>
                </a:solidFill>
                <a:effectLst/>
                <a:latin typeface="Footlight MT Light" panose="0204060206030A020304" pitchFamily="18" charset="0"/>
              </a:rPr>
              <a:t> </a:t>
            </a:r>
            <a:r>
              <a:rPr lang="en-US" sz="2400" b="0" i="0" dirty="0" err="1">
                <a:solidFill>
                  <a:schemeClr val="bg2">
                    <a:lumMod val="50000"/>
                  </a:schemeClr>
                </a:solidFill>
                <a:effectLst/>
                <a:latin typeface="Footlight MT Light" panose="0204060206030A020304" pitchFamily="18" charset="0"/>
              </a:rPr>
              <a:t>itir</a:t>
            </a:r>
            <a:r>
              <a:rPr lang="en-US" sz="2400" b="0" i="0" dirty="0">
                <a:solidFill>
                  <a:schemeClr val="bg2">
                    <a:lumMod val="50000"/>
                  </a:schemeClr>
                </a:solidFill>
                <a:effectLst/>
                <a:latin typeface="Footlight MT Light" panose="0204060206030A020304" pitchFamily="18" charset="0"/>
              </a:rPr>
              <a:t>. </a:t>
            </a:r>
            <a:endParaRPr lang="en-US" sz="2400" dirty="0">
              <a:solidFill>
                <a:schemeClr val="bg2">
                  <a:lumMod val="50000"/>
                </a:schemeClr>
              </a:solidFill>
              <a:latin typeface="Footlight MT Light" panose="0204060206030A020304" pitchFamily="18" charset="0"/>
            </a:endParaRPr>
          </a:p>
        </p:txBody>
      </p:sp>
      <p:pic>
        <p:nvPicPr>
          <p:cNvPr id="5" name="Рисунок 4"/>
          <p:cNvPicPr>
            <a:picLocks noChangeAspect="1"/>
          </p:cNvPicPr>
          <p:nvPr/>
        </p:nvPicPr>
        <p:blipFill rotWithShape="1">
          <a:blip r:embed="rId1"/>
          <a:srcRect l="12035" t="3246" r="10209" b="14935"/>
          <a:stretch>
            <a:fillRect/>
          </a:stretch>
        </p:blipFill>
        <p:spPr>
          <a:xfrm>
            <a:off x="6096000" y="49760"/>
            <a:ext cx="3626069" cy="3379240"/>
          </a:xfrm>
          <a:prstGeom prst="rect">
            <a:avLst/>
          </a:prstGeom>
        </p:spPr>
      </p:pic>
      <p:pic>
        <p:nvPicPr>
          <p:cNvPr id="7" name="Рисунок 6"/>
          <p:cNvPicPr>
            <a:picLocks noChangeAspect="1"/>
          </p:cNvPicPr>
          <p:nvPr/>
        </p:nvPicPr>
        <p:blipFill>
          <a:blip r:embed="rId2"/>
          <a:stretch>
            <a:fillRect/>
          </a:stretch>
        </p:blipFill>
        <p:spPr>
          <a:xfrm>
            <a:off x="1379482" y="49760"/>
            <a:ext cx="4359165" cy="3379240"/>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640" y="336936"/>
            <a:ext cx="8534400" cy="2751608"/>
          </a:xfrm>
        </p:spPr>
        <p:txBody>
          <a:bodyPr/>
          <a:lstStyle/>
          <a:p>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Obyektiv</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müayinədə</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yuxarı</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tənəffüs</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yollarının</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zəif</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iltihabi</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damağın</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32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konyunktivaların</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bir</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qədər</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qızarması</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sklera</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damarlarının</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genişlənməsi</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qeyd</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3200" dirty="0" err="1">
                <a:effectLst/>
                <a:latin typeface="Footlight MT Light" panose="0204060206030A020304" pitchFamily="18" charset="0"/>
                <a:ea typeface="Calibri" panose="020F0502020204030204" pitchFamily="34" charset="0"/>
                <a:cs typeface="Times New Roman" panose="02020603050405020304" pitchFamily="18" charset="0"/>
              </a:rPr>
              <a:t>edilir</a:t>
            </a:r>
            <a:r>
              <a:rPr lang="de-DE" sz="3200" dirty="0">
                <a:effectLst/>
                <a:latin typeface="Footlight MT Light" panose="0204060206030A020304" pitchFamily="18" charset="0"/>
                <a:ea typeface="Calibri" panose="020F0502020204030204" pitchFamily="34" charset="0"/>
                <a:cs typeface="Times New Roman" panose="02020603050405020304" pitchFamily="18" charset="0"/>
              </a:rPr>
              <a:t>.</a:t>
            </a:r>
            <a:endParaRPr lang="en-US" sz="3200" dirty="0">
              <a:effectLst/>
              <a:latin typeface="Footlight MT Light" panose="0204060206030A020304" pitchFamily="18" charset="0"/>
              <a:ea typeface="Calibri" panose="020F0502020204030204" pitchFamily="34" charset="0"/>
              <a:cs typeface="Times New Roman" panose="02020603050405020304" pitchFamily="18" charset="0"/>
            </a:endParaRPr>
          </a:p>
          <a:p>
            <a:endParaRPr lang="en-US" dirty="0"/>
          </a:p>
        </p:txBody>
      </p:sp>
      <p:pic>
        <p:nvPicPr>
          <p:cNvPr id="5" name="Рисунок 4"/>
          <p:cNvPicPr>
            <a:picLocks noChangeAspect="1"/>
          </p:cNvPicPr>
          <p:nvPr/>
        </p:nvPicPr>
        <p:blipFill rotWithShape="1">
          <a:blip r:embed="rId1"/>
          <a:srcRect l="31770" t="1778" r="2450" b="29153"/>
          <a:stretch>
            <a:fillRect/>
          </a:stretch>
        </p:blipFill>
        <p:spPr>
          <a:xfrm>
            <a:off x="6222194" y="2393920"/>
            <a:ext cx="5893948" cy="4127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2"/>
          <a:stretch>
            <a:fillRect/>
          </a:stretch>
        </p:blipFill>
        <p:spPr>
          <a:xfrm>
            <a:off x="8996081" y="294733"/>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3"/>
          <a:stretch>
            <a:fillRect/>
          </a:stretch>
        </p:blipFill>
        <p:spPr>
          <a:xfrm>
            <a:off x="404703" y="2738229"/>
            <a:ext cx="5505450" cy="3438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7040" y="817685"/>
            <a:ext cx="4145280" cy="5699175"/>
          </a:xfrm>
        </p:spPr>
        <p:txBody>
          <a:bodyPr>
            <a:normAutofit fontScale="92500"/>
          </a:bodyPr>
          <a:lstStyle/>
          <a:p>
            <a:pPr algn="ct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25-30%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hallarda</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 s</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pgisiz</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gedir</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Kliniki</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diaqnozu</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az</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qızdırma</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li</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fadenit</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ə</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lam</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tlərinə</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görə</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müəyyən</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etm</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olur</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Simptomsuz</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formanın</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ə</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sas</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t</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zahürlərinə</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virusemiya</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qanda</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xüsusi</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anticismlərin</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tapılması</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aiddir</a:t>
            </a:r>
            <a:r>
              <a:rPr lang="de-DE"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az-Latn-AZ"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Yaşlılarda</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ağır</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keçir</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temperatur</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39°S-a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çatır</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bərk</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baş</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ağrısı</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6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ə</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zələ</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ağrıları</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kəskin</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rinit</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6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y</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konyunktivit</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nəzərə</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çarpır</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ənsə</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qulaqarxası</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limfa</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vəziləri</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xeyli</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de-DE" sz="26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böyüyür</a:t>
            </a:r>
            <a:r>
              <a:rPr lang="de-DE"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endParaRPr lang="en-US" sz="26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a:p>
            <a:pPr algn="ctr"/>
            <a:endPar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a:p>
            <a:endParaRPr lang="en-US" dirty="0"/>
          </a:p>
        </p:txBody>
      </p:sp>
      <p:graphicFrame>
        <p:nvGraphicFramePr>
          <p:cNvPr id="4" name="Схема 3"/>
          <p:cNvGraphicFramePr/>
          <p:nvPr/>
        </p:nvGraphicFramePr>
        <p:xfrm>
          <a:off x="4128086" y="211016"/>
          <a:ext cx="8589108" cy="63058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4">
                                            <p:graphicEl>
                                              <a:dgm id="{CAD5A125-A1F3-4740-8525-E2ADB046C08A}"/>
                                            </p:graphicEl>
                                          </p:spTgt>
                                        </p:tgtEl>
                                        <p:attrNameLst>
                                          <p:attrName>style.visibility</p:attrName>
                                        </p:attrNameLst>
                                      </p:cBhvr>
                                      <p:to>
                                        <p:strVal val="visible"/>
                                      </p:to>
                                    </p:set>
                                    <p:animEffect transition="in" filter="barn(outVertical)">
                                      <p:cBhvr>
                                        <p:cTn id="19" dur="500"/>
                                        <p:tgtEl>
                                          <p:spTgt spid="4">
                                            <p:graphicEl>
                                              <a:dgm id="{CAD5A125-A1F3-4740-8525-E2ADB046C08A}"/>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4">
                                            <p:graphicEl>
                                              <a:dgm id="{151626BF-3D61-4A40-B44A-2F1DD559130E}"/>
                                            </p:graphicEl>
                                          </p:spTgt>
                                        </p:tgtEl>
                                        <p:attrNameLst>
                                          <p:attrName>style.visibility</p:attrName>
                                        </p:attrNameLst>
                                      </p:cBhvr>
                                      <p:to>
                                        <p:strVal val="visible"/>
                                      </p:to>
                                    </p:set>
                                    <p:animEffect transition="in" filter="barn(outVertical)">
                                      <p:cBhvr>
                                        <p:cTn id="24" dur="500"/>
                                        <p:tgtEl>
                                          <p:spTgt spid="4">
                                            <p:graphicEl>
                                              <a:dgm id="{151626BF-3D61-4A40-B44A-2F1DD559130E}"/>
                                            </p:graphic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4">
                                            <p:graphicEl>
                                              <a:dgm id="{A0463994-935E-47C4-9B91-FF8858C2F29F}"/>
                                            </p:graphicEl>
                                          </p:spTgt>
                                        </p:tgtEl>
                                        <p:attrNameLst>
                                          <p:attrName>style.visibility</p:attrName>
                                        </p:attrNameLst>
                                      </p:cBhvr>
                                      <p:to>
                                        <p:strVal val="visible"/>
                                      </p:to>
                                    </p:set>
                                    <p:animEffect transition="in" filter="barn(outVertical)">
                                      <p:cBhvr>
                                        <p:cTn id="27" dur="500"/>
                                        <p:tgtEl>
                                          <p:spTgt spid="4">
                                            <p:graphicEl>
                                              <a:dgm id="{A0463994-935E-47C4-9B91-FF8858C2F29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4">
                                            <p:graphicEl>
                                              <a:dgm id="{0975BC26-097E-4B54-A80B-0EAC4AC2BA99}"/>
                                            </p:graphicEl>
                                          </p:spTgt>
                                        </p:tgtEl>
                                        <p:attrNameLst>
                                          <p:attrName>style.visibility</p:attrName>
                                        </p:attrNameLst>
                                      </p:cBhvr>
                                      <p:to>
                                        <p:strVal val="visible"/>
                                      </p:to>
                                    </p:set>
                                    <p:animEffect transition="in" filter="barn(outVertical)">
                                      <p:cBhvr>
                                        <p:cTn id="32" dur="500"/>
                                        <p:tgtEl>
                                          <p:spTgt spid="4">
                                            <p:graphicEl>
                                              <a:dgm id="{0975BC26-097E-4B54-A80B-0EAC4AC2BA99}"/>
                                            </p:graphicEl>
                                          </p:spTgt>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4">
                                            <p:graphicEl>
                                              <a:dgm id="{AADABDBA-E6B6-4E4C-8A79-003A81C59AFA}"/>
                                            </p:graphicEl>
                                          </p:spTgt>
                                        </p:tgtEl>
                                        <p:attrNameLst>
                                          <p:attrName>style.visibility</p:attrName>
                                        </p:attrNameLst>
                                      </p:cBhvr>
                                      <p:to>
                                        <p:strVal val="visible"/>
                                      </p:to>
                                    </p:set>
                                    <p:animEffect transition="in" filter="barn(outVertical)">
                                      <p:cBhvr>
                                        <p:cTn id="35" dur="500"/>
                                        <p:tgtEl>
                                          <p:spTgt spid="4">
                                            <p:graphicEl>
                                              <a:dgm id="{AADABDBA-E6B6-4E4C-8A79-003A81C59AF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4">
                                            <p:graphicEl>
                                              <a:dgm id="{F2EC76DD-096B-4853-A09E-2F217EFD17A3}"/>
                                            </p:graphicEl>
                                          </p:spTgt>
                                        </p:tgtEl>
                                        <p:attrNameLst>
                                          <p:attrName>style.visibility</p:attrName>
                                        </p:attrNameLst>
                                      </p:cBhvr>
                                      <p:to>
                                        <p:strVal val="visible"/>
                                      </p:to>
                                    </p:set>
                                    <p:animEffect transition="in" filter="barn(outVertical)">
                                      <p:cBhvr>
                                        <p:cTn id="40" dur="500"/>
                                        <p:tgtEl>
                                          <p:spTgt spid="4">
                                            <p:graphicEl>
                                              <a:dgm id="{F2EC76DD-096B-4853-A09E-2F217EFD17A3}"/>
                                            </p:graphicEl>
                                          </p:spTgt>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4">
                                            <p:graphicEl>
                                              <a:dgm id="{150CD496-BD8C-4930-8315-6D8D3A6ECDE0}"/>
                                            </p:graphicEl>
                                          </p:spTgt>
                                        </p:tgtEl>
                                        <p:attrNameLst>
                                          <p:attrName>style.visibility</p:attrName>
                                        </p:attrNameLst>
                                      </p:cBhvr>
                                      <p:to>
                                        <p:strVal val="visible"/>
                                      </p:to>
                                    </p:set>
                                    <p:animEffect transition="in" filter="barn(outVertical)">
                                      <p:cBhvr>
                                        <p:cTn id="43" dur="500"/>
                                        <p:tgtEl>
                                          <p:spTgt spid="4">
                                            <p:graphicEl>
                                              <a:dgm id="{150CD496-BD8C-4930-8315-6D8D3A6ECDE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4">
                                            <p:graphicEl>
                                              <a:dgm id="{F0F75442-E4F8-4B7B-A18C-C781D693BF95}"/>
                                            </p:graphicEl>
                                          </p:spTgt>
                                        </p:tgtEl>
                                        <p:attrNameLst>
                                          <p:attrName>style.visibility</p:attrName>
                                        </p:attrNameLst>
                                      </p:cBhvr>
                                      <p:to>
                                        <p:strVal val="visible"/>
                                      </p:to>
                                    </p:set>
                                    <p:animEffect transition="in" filter="barn(outVertical)">
                                      <p:cBhvr>
                                        <p:cTn id="48" dur="500"/>
                                        <p:tgtEl>
                                          <p:spTgt spid="4">
                                            <p:graphicEl>
                                              <a:dgm id="{F0F75442-E4F8-4B7B-A18C-C781D693BF95}"/>
                                            </p:graphicEl>
                                          </p:spTgt>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4">
                                            <p:graphicEl>
                                              <a:dgm id="{7BDE4325-C2AE-4E68-96D3-6FECDD6F0B42}"/>
                                            </p:graphicEl>
                                          </p:spTgt>
                                        </p:tgtEl>
                                        <p:attrNameLst>
                                          <p:attrName>style.visibility</p:attrName>
                                        </p:attrNameLst>
                                      </p:cBhvr>
                                      <p:to>
                                        <p:strVal val="visible"/>
                                      </p:to>
                                    </p:set>
                                    <p:animEffect transition="in" filter="barn(outVertical)">
                                      <p:cBhvr>
                                        <p:cTn id="51" dur="500"/>
                                        <p:tgtEl>
                                          <p:spTgt spid="4">
                                            <p:graphicEl>
                                              <a:dgm id="{7BDE4325-C2AE-4E68-96D3-6FECDD6F0B4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4">
                                            <p:graphicEl>
                                              <a:dgm id="{B55F5E73-9CED-46D0-81A8-3EA539FCA224}"/>
                                            </p:graphicEl>
                                          </p:spTgt>
                                        </p:tgtEl>
                                        <p:attrNameLst>
                                          <p:attrName>style.visibility</p:attrName>
                                        </p:attrNameLst>
                                      </p:cBhvr>
                                      <p:to>
                                        <p:strVal val="visible"/>
                                      </p:to>
                                    </p:set>
                                    <p:animEffect transition="in" filter="barn(outVertical)">
                                      <p:cBhvr>
                                        <p:cTn id="56" dur="500"/>
                                        <p:tgtEl>
                                          <p:spTgt spid="4">
                                            <p:graphicEl>
                                              <a:dgm id="{B55F5E73-9CED-46D0-81A8-3EA539FCA224}"/>
                                            </p:graphicEl>
                                          </p:spTgt>
                                        </p:tgtEl>
                                      </p:cBhvr>
                                    </p:animEffect>
                                  </p:childTnLst>
                                </p:cTn>
                              </p:par>
                              <p:par>
                                <p:cTn id="57" presetID="16" presetClass="entr" presetSubtype="37" fill="hold" grpId="0" nodeType="withEffect">
                                  <p:stCondLst>
                                    <p:cond delay="0"/>
                                  </p:stCondLst>
                                  <p:childTnLst>
                                    <p:set>
                                      <p:cBhvr>
                                        <p:cTn id="58" dur="1" fill="hold">
                                          <p:stCondLst>
                                            <p:cond delay="0"/>
                                          </p:stCondLst>
                                        </p:cTn>
                                        <p:tgtEl>
                                          <p:spTgt spid="4">
                                            <p:graphicEl>
                                              <a:dgm id="{810AA771-6A59-4229-9249-7889C1B8B5C7}"/>
                                            </p:graphicEl>
                                          </p:spTgt>
                                        </p:tgtEl>
                                        <p:attrNameLst>
                                          <p:attrName>style.visibility</p:attrName>
                                        </p:attrNameLst>
                                      </p:cBhvr>
                                      <p:to>
                                        <p:strVal val="visible"/>
                                      </p:to>
                                    </p:set>
                                    <p:animEffect transition="in" filter="barn(outVertical)">
                                      <p:cBhvr>
                                        <p:cTn id="59" dur="500"/>
                                        <p:tgtEl>
                                          <p:spTgt spid="4">
                                            <p:graphicEl>
                                              <a:dgm id="{810AA771-6A59-4229-9249-7889C1B8B5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21305" y="2428370"/>
            <a:ext cx="4236669" cy="1507067"/>
          </a:xfrm>
        </p:spPr>
        <p:txBody>
          <a:bodyPr>
            <a:noAutofit/>
          </a:bodyPr>
          <a:lstStyle/>
          <a:p>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Ana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bətnində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yoluxmuş</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uşaqlarda</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nin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subkliniki</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forması</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inkişaf</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bilər</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Zahirən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sağlam</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görünən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belə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uşağın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qanından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virus </a:t>
            </a:r>
            <a:r>
              <a:rPr lang="az-Latn-AZ" sz="32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y</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spesifik</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IgM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tapılır</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5400" dirty="0">
              <a:solidFill>
                <a:schemeClr val="accent1">
                  <a:lumMod val="50000"/>
                </a:schemeClr>
              </a:solidFill>
              <a:latin typeface="Footlight MT Light" panose="0204060206030A020304" pitchFamily="18" charset="0"/>
            </a:endParaRPr>
          </a:p>
        </p:txBody>
      </p:sp>
      <p:graphicFrame>
        <p:nvGraphicFramePr>
          <p:cNvPr id="4" name="Схема 3"/>
          <p:cNvGraphicFramePr/>
          <p:nvPr/>
        </p:nvGraphicFramePr>
        <p:xfrm>
          <a:off x="-1883923" y="140677"/>
          <a:ext cx="10155726" cy="65909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98C44CBA-899B-4A7E-9B8B-E7F5250426B3}"/>
                                            </p:graphicEl>
                                          </p:spTgt>
                                        </p:tgtEl>
                                        <p:attrNameLst>
                                          <p:attrName>style.visibility</p:attrName>
                                        </p:attrNameLst>
                                      </p:cBhvr>
                                      <p:to>
                                        <p:strVal val="visible"/>
                                      </p:to>
                                    </p:set>
                                    <p:anim calcmode="lin" valueType="num">
                                      <p:cBhvr additive="base">
                                        <p:cTn id="12" dur="500" fill="hold"/>
                                        <p:tgtEl>
                                          <p:spTgt spid="4">
                                            <p:graphicEl>
                                              <a:dgm id="{98C44CBA-899B-4A7E-9B8B-E7F5250426B3}"/>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98C44CBA-899B-4A7E-9B8B-E7F5250426B3}"/>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21D0E8A9-BD6B-4CC9-A1F0-95B2AD4F8C57}"/>
                                            </p:graphicEl>
                                          </p:spTgt>
                                        </p:tgtEl>
                                        <p:attrNameLst>
                                          <p:attrName>style.visibility</p:attrName>
                                        </p:attrNameLst>
                                      </p:cBhvr>
                                      <p:to>
                                        <p:strVal val="visible"/>
                                      </p:to>
                                    </p:set>
                                    <p:anim calcmode="lin" valueType="num">
                                      <p:cBhvr additive="base">
                                        <p:cTn id="18" dur="500" fill="hold"/>
                                        <p:tgtEl>
                                          <p:spTgt spid="4">
                                            <p:graphicEl>
                                              <a:dgm id="{21D0E8A9-BD6B-4CC9-A1F0-95B2AD4F8C57}"/>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21D0E8A9-BD6B-4CC9-A1F0-95B2AD4F8C57}"/>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graphicEl>
                                              <a:dgm id="{C91DD301-C690-420A-8E91-A0CDE2294F8B}"/>
                                            </p:graphicEl>
                                          </p:spTgt>
                                        </p:tgtEl>
                                        <p:attrNameLst>
                                          <p:attrName>style.visibility</p:attrName>
                                        </p:attrNameLst>
                                      </p:cBhvr>
                                      <p:to>
                                        <p:strVal val="visible"/>
                                      </p:to>
                                    </p:set>
                                    <p:anim calcmode="lin" valueType="num">
                                      <p:cBhvr additive="base">
                                        <p:cTn id="22" dur="500" fill="hold"/>
                                        <p:tgtEl>
                                          <p:spTgt spid="4">
                                            <p:graphicEl>
                                              <a:dgm id="{C91DD301-C690-420A-8E91-A0CDE2294F8B}"/>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graphicEl>
                                              <a:dgm id="{C91DD301-C690-420A-8E91-A0CDE2294F8B}"/>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graphicEl>
                                              <a:dgm id="{D9EE03AD-9217-437E-BADF-E967E60490A7}"/>
                                            </p:graphicEl>
                                          </p:spTgt>
                                        </p:tgtEl>
                                        <p:attrNameLst>
                                          <p:attrName>style.visibility</p:attrName>
                                        </p:attrNameLst>
                                      </p:cBhvr>
                                      <p:to>
                                        <p:strVal val="visible"/>
                                      </p:to>
                                    </p:set>
                                    <p:anim calcmode="lin" valueType="num">
                                      <p:cBhvr additive="base">
                                        <p:cTn id="28" dur="500" fill="hold"/>
                                        <p:tgtEl>
                                          <p:spTgt spid="4">
                                            <p:graphicEl>
                                              <a:dgm id="{D9EE03AD-9217-437E-BADF-E967E60490A7}"/>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graphicEl>
                                              <a:dgm id="{D9EE03AD-9217-437E-BADF-E967E60490A7}"/>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graphicEl>
                                              <a:dgm id="{F2D64E1D-3D7C-43DA-A763-8DAFACC9DBEC}"/>
                                            </p:graphicEl>
                                          </p:spTgt>
                                        </p:tgtEl>
                                        <p:attrNameLst>
                                          <p:attrName>style.visibility</p:attrName>
                                        </p:attrNameLst>
                                      </p:cBhvr>
                                      <p:to>
                                        <p:strVal val="visible"/>
                                      </p:to>
                                    </p:set>
                                    <p:anim calcmode="lin" valueType="num">
                                      <p:cBhvr additive="base">
                                        <p:cTn id="32" dur="500" fill="hold"/>
                                        <p:tgtEl>
                                          <p:spTgt spid="4">
                                            <p:graphicEl>
                                              <a:dgm id="{F2D64E1D-3D7C-43DA-A763-8DAFACC9DBE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F2D64E1D-3D7C-43DA-A763-8DAFACC9DBEC}"/>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graphicEl>
                                              <a:dgm id="{7F9EECEA-86B9-406A-A32B-E7FF2B51B75F}"/>
                                            </p:graphicEl>
                                          </p:spTgt>
                                        </p:tgtEl>
                                        <p:attrNameLst>
                                          <p:attrName>style.visibility</p:attrName>
                                        </p:attrNameLst>
                                      </p:cBhvr>
                                      <p:to>
                                        <p:strVal val="visible"/>
                                      </p:to>
                                    </p:set>
                                    <p:anim calcmode="lin" valueType="num">
                                      <p:cBhvr additive="base">
                                        <p:cTn id="38" dur="500" fill="hold"/>
                                        <p:tgtEl>
                                          <p:spTgt spid="4">
                                            <p:graphicEl>
                                              <a:dgm id="{7F9EECEA-86B9-406A-A32B-E7FF2B51B75F}"/>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dgm id="{7F9EECEA-86B9-406A-A32B-E7FF2B51B75F}"/>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graphicEl>
                                              <a:dgm id="{E60EBD54-31DF-4C28-9F23-187C920AFE19}"/>
                                            </p:graphicEl>
                                          </p:spTgt>
                                        </p:tgtEl>
                                        <p:attrNameLst>
                                          <p:attrName>style.visibility</p:attrName>
                                        </p:attrNameLst>
                                      </p:cBhvr>
                                      <p:to>
                                        <p:strVal val="visible"/>
                                      </p:to>
                                    </p:set>
                                    <p:anim calcmode="lin" valueType="num">
                                      <p:cBhvr additive="base">
                                        <p:cTn id="42" dur="500" fill="hold"/>
                                        <p:tgtEl>
                                          <p:spTgt spid="4">
                                            <p:graphicEl>
                                              <a:dgm id="{E60EBD54-31DF-4C28-9F23-187C920AFE19}"/>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graphicEl>
                                              <a:dgm id="{E60EBD54-31DF-4C28-9F23-187C920AFE19}"/>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graphicEl>
                                              <a:dgm id="{087C9C22-8821-46BC-BB96-0FBC4E787E0E}"/>
                                            </p:graphicEl>
                                          </p:spTgt>
                                        </p:tgtEl>
                                        <p:attrNameLst>
                                          <p:attrName>style.visibility</p:attrName>
                                        </p:attrNameLst>
                                      </p:cBhvr>
                                      <p:to>
                                        <p:strVal val="visible"/>
                                      </p:to>
                                    </p:set>
                                    <p:anim calcmode="lin" valueType="num">
                                      <p:cBhvr additive="base">
                                        <p:cTn id="48" dur="500" fill="hold"/>
                                        <p:tgtEl>
                                          <p:spTgt spid="4">
                                            <p:graphicEl>
                                              <a:dgm id="{087C9C22-8821-46BC-BB96-0FBC4E787E0E}"/>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graphicEl>
                                              <a:dgm id="{087C9C22-8821-46BC-BB96-0FBC4E787E0E}"/>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graphicEl>
                                              <a:dgm id="{026D8464-8FFC-418E-B1B2-6007AB04B6D4}"/>
                                            </p:graphicEl>
                                          </p:spTgt>
                                        </p:tgtEl>
                                        <p:attrNameLst>
                                          <p:attrName>style.visibility</p:attrName>
                                        </p:attrNameLst>
                                      </p:cBhvr>
                                      <p:to>
                                        <p:strVal val="visible"/>
                                      </p:to>
                                    </p:set>
                                    <p:anim calcmode="lin" valueType="num">
                                      <p:cBhvr additive="base">
                                        <p:cTn id="52" dur="500" fill="hold"/>
                                        <p:tgtEl>
                                          <p:spTgt spid="4">
                                            <p:graphicEl>
                                              <a:dgm id="{026D8464-8FFC-418E-B1B2-6007AB04B6D4}"/>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graphicEl>
                                              <a:dgm id="{026D8464-8FFC-418E-B1B2-6007AB04B6D4}"/>
                                            </p:graphic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
                                            <p:graphicEl>
                                              <a:dgm id="{6C3C4D4D-E537-49D8-8C04-D66A6F602FCB}"/>
                                            </p:graphicEl>
                                          </p:spTgt>
                                        </p:tgtEl>
                                        <p:attrNameLst>
                                          <p:attrName>style.visibility</p:attrName>
                                        </p:attrNameLst>
                                      </p:cBhvr>
                                      <p:to>
                                        <p:strVal val="visible"/>
                                      </p:to>
                                    </p:set>
                                    <p:anim calcmode="lin" valueType="num">
                                      <p:cBhvr additive="base">
                                        <p:cTn id="58" dur="500" fill="hold"/>
                                        <p:tgtEl>
                                          <p:spTgt spid="4">
                                            <p:graphicEl>
                                              <a:dgm id="{6C3C4D4D-E537-49D8-8C04-D66A6F602FCB}"/>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dgm id="{6C3C4D4D-E537-49D8-8C04-D66A6F602FCB}"/>
                                            </p:graphic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
                                            <p:graphicEl>
                                              <a:dgm id="{C3FE245D-B64E-4AEC-8940-69C0FAF0EAD8}"/>
                                            </p:graphicEl>
                                          </p:spTgt>
                                        </p:tgtEl>
                                        <p:attrNameLst>
                                          <p:attrName>style.visibility</p:attrName>
                                        </p:attrNameLst>
                                      </p:cBhvr>
                                      <p:to>
                                        <p:strVal val="visible"/>
                                      </p:to>
                                    </p:set>
                                    <p:anim calcmode="lin" valueType="num">
                                      <p:cBhvr additive="base">
                                        <p:cTn id="62" dur="500" fill="hold"/>
                                        <p:tgtEl>
                                          <p:spTgt spid="4">
                                            <p:graphicEl>
                                              <a:dgm id="{C3FE245D-B64E-4AEC-8940-69C0FAF0EAD8}"/>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graphicEl>
                                              <a:dgm id="{C3FE245D-B64E-4AEC-8940-69C0FAF0EAD8}"/>
                                            </p:graphic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graphicEl>
                                              <a:dgm id="{BCDE1F3C-B1E4-4A6E-9773-2052EFB62927}"/>
                                            </p:graphicEl>
                                          </p:spTgt>
                                        </p:tgtEl>
                                        <p:attrNameLst>
                                          <p:attrName>style.visibility</p:attrName>
                                        </p:attrNameLst>
                                      </p:cBhvr>
                                      <p:to>
                                        <p:strVal val="visible"/>
                                      </p:to>
                                    </p:set>
                                    <p:anim calcmode="lin" valueType="num">
                                      <p:cBhvr additive="base">
                                        <p:cTn id="68" dur="500" fill="hold"/>
                                        <p:tgtEl>
                                          <p:spTgt spid="4">
                                            <p:graphicEl>
                                              <a:dgm id="{BCDE1F3C-B1E4-4A6E-9773-2052EFB62927}"/>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graphicEl>
                                              <a:dgm id="{BCDE1F3C-B1E4-4A6E-9773-2052EFB62927}"/>
                                            </p:graphic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
                                            <p:graphicEl>
                                              <a:dgm id="{C131F2D9-2DC3-4025-B6FF-DCC1A6F1F81E}"/>
                                            </p:graphicEl>
                                          </p:spTgt>
                                        </p:tgtEl>
                                        <p:attrNameLst>
                                          <p:attrName>style.visibility</p:attrName>
                                        </p:attrNameLst>
                                      </p:cBhvr>
                                      <p:to>
                                        <p:strVal val="visible"/>
                                      </p:to>
                                    </p:set>
                                    <p:anim calcmode="lin" valueType="num">
                                      <p:cBhvr additive="base">
                                        <p:cTn id="74" dur="500" fill="hold"/>
                                        <p:tgtEl>
                                          <p:spTgt spid="4">
                                            <p:graphicEl>
                                              <a:dgm id="{C131F2D9-2DC3-4025-B6FF-DCC1A6F1F81E}"/>
                                            </p:graphic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graphicEl>
                                              <a:dgm id="{C131F2D9-2DC3-4025-B6FF-DCC1A6F1F81E}"/>
                                            </p:graphic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
                                            <p:graphicEl>
                                              <a:dgm id="{8FA94188-496F-4ADF-8DE8-E28144E1E80D}"/>
                                            </p:graphicEl>
                                          </p:spTgt>
                                        </p:tgtEl>
                                        <p:attrNameLst>
                                          <p:attrName>style.visibility</p:attrName>
                                        </p:attrNameLst>
                                      </p:cBhvr>
                                      <p:to>
                                        <p:strVal val="visible"/>
                                      </p:to>
                                    </p:set>
                                    <p:anim calcmode="lin" valueType="num">
                                      <p:cBhvr additive="base">
                                        <p:cTn id="78" dur="500" fill="hold"/>
                                        <p:tgtEl>
                                          <p:spTgt spid="4">
                                            <p:graphicEl>
                                              <a:dgm id="{8FA94188-496F-4ADF-8DE8-E28144E1E80D}"/>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graphicEl>
                                              <a:dgm id="{8FA94188-496F-4ADF-8DE8-E28144E1E80D}"/>
                                            </p:graphic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
                                            <p:graphicEl>
                                              <a:dgm id="{45E2869B-F9F3-4035-9D76-43B3C880734F}"/>
                                            </p:graphicEl>
                                          </p:spTgt>
                                        </p:tgtEl>
                                        <p:attrNameLst>
                                          <p:attrName>style.visibility</p:attrName>
                                        </p:attrNameLst>
                                      </p:cBhvr>
                                      <p:to>
                                        <p:strVal val="visible"/>
                                      </p:to>
                                    </p:set>
                                    <p:anim calcmode="lin" valueType="num">
                                      <p:cBhvr additive="base">
                                        <p:cTn id="84" dur="500" fill="hold"/>
                                        <p:tgtEl>
                                          <p:spTgt spid="4">
                                            <p:graphicEl>
                                              <a:dgm id="{45E2869B-F9F3-4035-9D76-43B3C880734F}"/>
                                            </p:graphic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graphicEl>
                                              <a:dgm id="{45E2869B-F9F3-4035-9D76-43B3C880734F}"/>
                                            </p:graphic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
                                            <p:graphicEl>
                                              <a:dgm id="{55A0C18E-541E-4452-B6E2-7DA6DBAAABDE}"/>
                                            </p:graphicEl>
                                          </p:spTgt>
                                        </p:tgtEl>
                                        <p:attrNameLst>
                                          <p:attrName>style.visibility</p:attrName>
                                        </p:attrNameLst>
                                      </p:cBhvr>
                                      <p:to>
                                        <p:strVal val="visible"/>
                                      </p:to>
                                    </p:set>
                                    <p:anim calcmode="lin" valueType="num">
                                      <p:cBhvr additive="base">
                                        <p:cTn id="88" dur="500" fill="hold"/>
                                        <p:tgtEl>
                                          <p:spTgt spid="4">
                                            <p:graphicEl>
                                              <a:dgm id="{55A0C18E-541E-4452-B6E2-7DA6DBAAABDE}"/>
                                            </p:graphic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graphicEl>
                                              <a:dgm id="{55A0C18E-541E-4452-B6E2-7DA6DBAAABDE}"/>
                                            </p:graphic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4">
                                            <p:graphicEl>
                                              <a:dgm id="{4AE4CF81-00DF-40D5-99F1-36BFFC33B633}"/>
                                            </p:graphicEl>
                                          </p:spTgt>
                                        </p:tgtEl>
                                        <p:attrNameLst>
                                          <p:attrName>style.visibility</p:attrName>
                                        </p:attrNameLst>
                                      </p:cBhvr>
                                      <p:to>
                                        <p:strVal val="visible"/>
                                      </p:to>
                                    </p:set>
                                    <p:anim calcmode="lin" valueType="num">
                                      <p:cBhvr additive="base">
                                        <p:cTn id="94" dur="500" fill="hold"/>
                                        <p:tgtEl>
                                          <p:spTgt spid="4">
                                            <p:graphicEl>
                                              <a:dgm id="{4AE4CF81-00DF-40D5-99F1-36BFFC33B633}"/>
                                            </p:graphicEl>
                                          </p:spTgt>
                                        </p:tgtEl>
                                        <p:attrNameLst>
                                          <p:attrName>ppt_x</p:attrName>
                                        </p:attrNameLst>
                                      </p:cBhvr>
                                      <p:tavLst>
                                        <p:tav tm="0">
                                          <p:val>
                                            <p:strVal val="#ppt_x"/>
                                          </p:val>
                                        </p:tav>
                                        <p:tav tm="100000">
                                          <p:val>
                                            <p:strVal val="#ppt_x"/>
                                          </p:val>
                                        </p:tav>
                                      </p:tavLst>
                                    </p:anim>
                                    <p:anim calcmode="lin" valueType="num">
                                      <p:cBhvr additive="base">
                                        <p:cTn id="95" dur="500" fill="hold"/>
                                        <p:tgtEl>
                                          <p:spTgt spid="4">
                                            <p:graphicEl>
                                              <a:dgm id="{4AE4CF81-00DF-40D5-99F1-36BFFC33B633}"/>
                                            </p:graphicEl>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
                                            <p:graphicEl>
                                              <a:dgm id="{A888FF40-8585-42F1-A655-A5379666F7E4}"/>
                                            </p:graphicEl>
                                          </p:spTgt>
                                        </p:tgtEl>
                                        <p:attrNameLst>
                                          <p:attrName>style.visibility</p:attrName>
                                        </p:attrNameLst>
                                      </p:cBhvr>
                                      <p:to>
                                        <p:strVal val="visible"/>
                                      </p:to>
                                    </p:set>
                                    <p:anim calcmode="lin" valueType="num">
                                      <p:cBhvr additive="base">
                                        <p:cTn id="98" dur="500" fill="hold"/>
                                        <p:tgtEl>
                                          <p:spTgt spid="4">
                                            <p:graphicEl>
                                              <a:dgm id="{A888FF40-8585-42F1-A655-A5379666F7E4}"/>
                                            </p:graphicEl>
                                          </p:spTgt>
                                        </p:tgtEl>
                                        <p:attrNameLst>
                                          <p:attrName>ppt_x</p:attrName>
                                        </p:attrNameLst>
                                      </p:cBhvr>
                                      <p:tavLst>
                                        <p:tav tm="0">
                                          <p:val>
                                            <p:strVal val="#ppt_x"/>
                                          </p:val>
                                        </p:tav>
                                        <p:tav tm="100000">
                                          <p:val>
                                            <p:strVal val="#ppt_x"/>
                                          </p:val>
                                        </p:tav>
                                      </p:tavLst>
                                    </p:anim>
                                    <p:anim calcmode="lin" valueType="num">
                                      <p:cBhvr additive="base">
                                        <p:cTn id="99" dur="500" fill="hold"/>
                                        <p:tgtEl>
                                          <p:spTgt spid="4">
                                            <p:graphicEl>
                                              <a:dgm id="{A888FF40-8585-42F1-A655-A5379666F7E4}"/>
                                            </p:graphic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
                                            <p:graphicEl>
                                              <a:dgm id="{91ADD0A4-D204-446F-BD3D-57A573A7063A}"/>
                                            </p:graphicEl>
                                          </p:spTgt>
                                        </p:tgtEl>
                                        <p:attrNameLst>
                                          <p:attrName>style.visibility</p:attrName>
                                        </p:attrNameLst>
                                      </p:cBhvr>
                                      <p:to>
                                        <p:strVal val="visible"/>
                                      </p:to>
                                    </p:set>
                                    <p:anim calcmode="lin" valueType="num">
                                      <p:cBhvr additive="base">
                                        <p:cTn id="104" dur="500" fill="hold"/>
                                        <p:tgtEl>
                                          <p:spTgt spid="4">
                                            <p:graphicEl>
                                              <a:dgm id="{91ADD0A4-D204-446F-BD3D-57A573A7063A}"/>
                                            </p:graphic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
                                            <p:graphicEl>
                                              <a:dgm id="{91ADD0A4-D204-446F-BD3D-57A573A7063A}"/>
                                            </p:graphicEl>
                                          </p:spTgt>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4">
                                            <p:graphicEl>
                                              <a:dgm id="{720A0B6E-A449-485B-B295-11108D82A869}"/>
                                            </p:graphicEl>
                                          </p:spTgt>
                                        </p:tgtEl>
                                        <p:attrNameLst>
                                          <p:attrName>style.visibility</p:attrName>
                                        </p:attrNameLst>
                                      </p:cBhvr>
                                      <p:to>
                                        <p:strVal val="visible"/>
                                      </p:to>
                                    </p:set>
                                    <p:anim calcmode="lin" valueType="num">
                                      <p:cBhvr additive="base">
                                        <p:cTn id="108" dur="500" fill="hold"/>
                                        <p:tgtEl>
                                          <p:spTgt spid="4">
                                            <p:graphicEl>
                                              <a:dgm id="{720A0B6E-A449-485B-B295-11108D82A869}"/>
                                            </p:graphic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
                                            <p:graphicEl>
                                              <a:dgm id="{720A0B6E-A449-485B-B295-11108D82A86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1"/>
          <a:stretch>
            <a:fillRect/>
          </a:stretch>
        </p:blipFill>
        <p:spPr>
          <a:xfrm>
            <a:off x="8382000" y="218049"/>
            <a:ext cx="3810000" cy="5275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Объект 3"/>
          <p:cNvGraphicFramePr>
            <a:graphicFrameLocks noGrp="1"/>
          </p:cNvGraphicFramePr>
          <p:nvPr>
            <p:ph idx="1"/>
          </p:nvPr>
        </p:nvGraphicFramePr>
        <p:xfrm>
          <a:off x="0" y="0"/>
          <a:ext cx="8679766" cy="663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06EE5208-390A-43F5-BB33-D4324072D8A3}"/>
                                            </p:graphicEl>
                                          </p:spTgt>
                                        </p:tgtEl>
                                        <p:attrNameLst>
                                          <p:attrName>style.visibility</p:attrName>
                                        </p:attrNameLst>
                                      </p:cBhvr>
                                      <p:to>
                                        <p:strVal val="visible"/>
                                      </p:to>
                                    </p:set>
                                    <p:animEffect transition="in" filter="circle(in)">
                                      <p:cBhvr>
                                        <p:cTn id="7" dur="1000"/>
                                        <p:tgtEl>
                                          <p:spTgt spid="4">
                                            <p:graphicEl>
                                              <a:dgm id="{06EE5208-390A-43F5-BB33-D4324072D8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1B3E810B-FD12-4EC1-BCAA-C224EAEF7B97}"/>
                                            </p:graphicEl>
                                          </p:spTgt>
                                        </p:tgtEl>
                                        <p:attrNameLst>
                                          <p:attrName>style.visibility</p:attrName>
                                        </p:attrNameLst>
                                      </p:cBhvr>
                                      <p:to>
                                        <p:strVal val="visible"/>
                                      </p:to>
                                    </p:set>
                                    <p:animEffect transition="in" filter="circle(in)">
                                      <p:cBhvr>
                                        <p:cTn id="12" dur="1000"/>
                                        <p:tgtEl>
                                          <p:spTgt spid="4">
                                            <p:graphicEl>
                                              <a:dgm id="{1B3E810B-FD12-4EC1-BCAA-C224EAEF7B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3ED67119-6247-413E-ADD0-E4A9F900B553}"/>
                                            </p:graphicEl>
                                          </p:spTgt>
                                        </p:tgtEl>
                                        <p:attrNameLst>
                                          <p:attrName>style.visibility</p:attrName>
                                        </p:attrNameLst>
                                      </p:cBhvr>
                                      <p:to>
                                        <p:strVal val="visible"/>
                                      </p:to>
                                    </p:set>
                                    <p:animEffect transition="in" filter="circle(in)">
                                      <p:cBhvr>
                                        <p:cTn id="17" dur="1000"/>
                                        <p:tgtEl>
                                          <p:spTgt spid="4">
                                            <p:graphicEl>
                                              <a:dgm id="{3ED67119-6247-413E-ADD0-E4A9F900B553}"/>
                                            </p:graphic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graphicEl>
                                              <a:dgm id="{5A00E47D-5263-4C87-AA8B-AE0C64E66665}"/>
                                            </p:graphicEl>
                                          </p:spTgt>
                                        </p:tgtEl>
                                        <p:attrNameLst>
                                          <p:attrName>style.visibility</p:attrName>
                                        </p:attrNameLst>
                                      </p:cBhvr>
                                      <p:to>
                                        <p:strVal val="visible"/>
                                      </p:to>
                                    </p:set>
                                    <p:animEffect transition="in" filter="circle(in)">
                                      <p:cBhvr>
                                        <p:cTn id="20" dur="1000"/>
                                        <p:tgtEl>
                                          <p:spTgt spid="4">
                                            <p:graphicEl>
                                              <a:dgm id="{5A00E47D-5263-4C87-AA8B-AE0C64E6666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graphicEl>
                                              <a:dgm id="{94A83A16-0D8B-472F-8C00-FE0A27AB8C71}"/>
                                            </p:graphicEl>
                                          </p:spTgt>
                                        </p:tgtEl>
                                        <p:attrNameLst>
                                          <p:attrName>style.visibility</p:attrName>
                                        </p:attrNameLst>
                                      </p:cBhvr>
                                      <p:to>
                                        <p:strVal val="visible"/>
                                      </p:to>
                                    </p:set>
                                    <p:animEffect transition="in" filter="circle(in)">
                                      <p:cBhvr>
                                        <p:cTn id="25" dur="1000"/>
                                        <p:tgtEl>
                                          <p:spTgt spid="4">
                                            <p:graphicEl>
                                              <a:dgm id="{94A83A16-0D8B-472F-8C00-FE0A27AB8C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5099" y="-944033"/>
            <a:ext cx="10452743" cy="3615267"/>
          </a:xfrm>
        </p:spPr>
        <p:txBody>
          <a:bodyPr>
            <a:normAutofit/>
          </a:bodyPr>
          <a:lstStyle/>
          <a:p>
            <a:r>
              <a:rPr lang="az-Latn-AZ" sz="2400" dirty="0">
                <a:solidFill>
                  <a:schemeClr val="bg2">
                    <a:lumMod val="50000"/>
                  </a:schemeClr>
                </a:solidFill>
                <a:latin typeface="Berlin Sans FB" panose="020E0602020502020306" pitchFamily="34" charset="0"/>
              </a:rPr>
              <a:t>Xəstəliyin klinikasında klassik üçlük müəyyən edilir:</a:t>
            </a:r>
            <a:endParaRPr lang="az-Latn-AZ" sz="2400" dirty="0">
              <a:solidFill>
                <a:schemeClr val="bg2">
                  <a:lumMod val="50000"/>
                </a:schemeClr>
              </a:solidFill>
              <a:latin typeface="Berlin Sans FB" panose="020E0602020502020306" pitchFamily="34" charset="0"/>
            </a:endParaRPr>
          </a:p>
          <a:p>
            <a:pPr marL="342900" indent="-342900">
              <a:buFont typeface="+mj-lt"/>
              <a:buAutoNum type="arabicPeriod"/>
            </a:pPr>
            <a:r>
              <a:rPr lang="az-Latn-AZ" sz="2400" dirty="0">
                <a:solidFill>
                  <a:schemeClr val="bg2">
                    <a:lumMod val="50000"/>
                  </a:schemeClr>
                </a:solidFill>
                <a:latin typeface="Berlin Sans FB" panose="020E0602020502020306" pitchFamily="34" charset="0"/>
              </a:rPr>
              <a:t>Anadangəlmə ürək qüsuru, arterial axacağın açıq qalması, ağciyər arteriyasının stenozu, mədəcik və ya qulaqcıqarası arakəsmənin defekti;</a:t>
            </a:r>
            <a:endParaRPr lang="en-US" sz="2400" dirty="0">
              <a:solidFill>
                <a:schemeClr val="bg2">
                  <a:lumMod val="50000"/>
                </a:schemeClr>
              </a:solidFill>
              <a:latin typeface="Berlin Sans FB" panose="020E0602020502020306" pitchFamily="34" charset="0"/>
            </a:endParaRPr>
          </a:p>
        </p:txBody>
      </p:sp>
      <p:pic>
        <p:nvPicPr>
          <p:cNvPr id="5" name="Рисунок 4"/>
          <p:cNvPicPr>
            <a:picLocks noChangeAspect="1"/>
          </p:cNvPicPr>
          <p:nvPr/>
        </p:nvPicPr>
        <p:blipFill>
          <a:blip r:embed="rId1"/>
          <a:stretch>
            <a:fillRect/>
          </a:stretch>
        </p:blipFill>
        <p:spPr>
          <a:xfrm>
            <a:off x="205777" y="1653171"/>
            <a:ext cx="2881979" cy="2682346"/>
          </a:xfrm>
          <a:prstGeom prst="rect">
            <a:avLst/>
          </a:prstGeom>
        </p:spPr>
      </p:pic>
      <p:pic>
        <p:nvPicPr>
          <p:cNvPr id="7" name="Рисунок 6"/>
          <p:cNvPicPr>
            <a:picLocks noChangeAspect="1"/>
          </p:cNvPicPr>
          <p:nvPr/>
        </p:nvPicPr>
        <p:blipFill rotWithShape="1">
          <a:blip r:embed="rId2"/>
          <a:srcRect l="50000" r="-1425" b="-90"/>
          <a:stretch>
            <a:fillRect/>
          </a:stretch>
        </p:blipFill>
        <p:spPr>
          <a:xfrm>
            <a:off x="3087756" y="4332255"/>
            <a:ext cx="2745278" cy="2458692"/>
          </a:xfrm>
          <a:prstGeom prst="rect">
            <a:avLst/>
          </a:prstGeom>
        </p:spPr>
      </p:pic>
      <p:pic>
        <p:nvPicPr>
          <p:cNvPr id="9" name="Рисунок 8"/>
          <p:cNvPicPr>
            <a:picLocks noChangeAspect="1"/>
          </p:cNvPicPr>
          <p:nvPr/>
        </p:nvPicPr>
        <p:blipFill>
          <a:blip r:embed="rId3"/>
          <a:stretch>
            <a:fillRect/>
          </a:stretch>
        </p:blipFill>
        <p:spPr>
          <a:xfrm>
            <a:off x="8318666" y="4332255"/>
            <a:ext cx="2341103" cy="2458692"/>
          </a:xfrm>
          <a:prstGeom prst="rect">
            <a:avLst/>
          </a:prstGeom>
        </p:spPr>
      </p:pic>
      <p:pic>
        <p:nvPicPr>
          <p:cNvPr id="11" name="Рисунок 10"/>
          <p:cNvPicPr>
            <a:picLocks noChangeAspect="1"/>
          </p:cNvPicPr>
          <p:nvPr/>
        </p:nvPicPr>
        <p:blipFill>
          <a:blip r:embed="rId4"/>
          <a:stretch>
            <a:fillRect/>
          </a:stretch>
        </p:blipFill>
        <p:spPr>
          <a:xfrm>
            <a:off x="5739333" y="1654465"/>
            <a:ext cx="2579333" cy="2682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2076" y="-186267"/>
            <a:ext cx="8534400" cy="3615267"/>
          </a:xfrm>
        </p:spPr>
        <p:txBody>
          <a:bodyPr>
            <a:normAutofit/>
          </a:bodyPr>
          <a:lstStyle/>
          <a:p>
            <a:r>
              <a:rPr lang="az-Latn-AZ" sz="2800" dirty="0">
                <a:solidFill>
                  <a:schemeClr val="bg2">
                    <a:lumMod val="50000"/>
                  </a:schemeClr>
                </a:solidFill>
                <a:latin typeface="Berlin Sans FB" panose="020E0602020502020306" pitchFamily="34" charset="0"/>
              </a:rPr>
              <a:t>2. gözün zədələnməsi (qlaukoma, katarakta, xorioretinit);</a:t>
            </a:r>
            <a:endParaRPr lang="az-Latn-AZ" sz="2800" dirty="0">
              <a:solidFill>
                <a:schemeClr val="bg2">
                  <a:lumMod val="50000"/>
                </a:schemeClr>
              </a:solidFill>
              <a:latin typeface="Berlin Sans FB" panose="020E0602020502020306" pitchFamily="34" charset="0"/>
            </a:endParaRPr>
          </a:p>
          <a:p>
            <a:r>
              <a:rPr lang="az-Latn-AZ" sz="2800" dirty="0">
                <a:solidFill>
                  <a:schemeClr val="bg2">
                    <a:lumMod val="50000"/>
                  </a:schemeClr>
                </a:solidFill>
                <a:latin typeface="Berlin Sans FB" panose="020E0602020502020306" pitchFamily="34" charset="0"/>
              </a:rPr>
              <a:t>3. eşitmə üzvünün inkişaf qüsuru (eşitmə sinirinin zədələnməsi).</a:t>
            </a:r>
            <a:endParaRPr lang="en-US" sz="2800" dirty="0">
              <a:solidFill>
                <a:schemeClr val="bg2">
                  <a:lumMod val="50000"/>
                </a:schemeClr>
              </a:solidFill>
              <a:latin typeface="Berlin Sans FB" panose="020E0602020502020306" pitchFamily="34" charset="0"/>
            </a:endParaRPr>
          </a:p>
        </p:txBody>
      </p:sp>
      <p:pic>
        <p:nvPicPr>
          <p:cNvPr id="5" name="Рисунок 4"/>
          <p:cNvPicPr>
            <a:picLocks noChangeAspect="1"/>
          </p:cNvPicPr>
          <p:nvPr/>
        </p:nvPicPr>
        <p:blipFill>
          <a:blip r:embed="rId1"/>
          <a:stretch>
            <a:fillRect/>
          </a:stretch>
        </p:blipFill>
        <p:spPr>
          <a:xfrm>
            <a:off x="705650" y="3108309"/>
            <a:ext cx="3157452" cy="2766697"/>
          </a:xfrm>
          <a:prstGeom prst="rect">
            <a:avLst/>
          </a:prstGeom>
        </p:spPr>
      </p:pic>
      <p:pic>
        <p:nvPicPr>
          <p:cNvPr id="7" name="Рисунок 6"/>
          <p:cNvPicPr>
            <a:picLocks noChangeAspect="1"/>
          </p:cNvPicPr>
          <p:nvPr/>
        </p:nvPicPr>
        <p:blipFill>
          <a:blip r:embed="rId2"/>
          <a:stretch>
            <a:fillRect/>
          </a:stretch>
        </p:blipFill>
        <p:spPr>
          <a:xfrm>
            <a:off x="4113215" y="3205601"/>
            <a:ext cx="2590800" cy="2348713"/>
          </a:xfrm>
          <a:prstGeom prst="rect">
            <a:avLst/>
          </a:prstGeom>
        </p:spPr>
      </p:pic>
      <p:pic>
        <p:nvPicPr>
          <p:cNvPr id="9" name="Рисунок 8"/>
          <p:cNvPicPr>
            <a:picLocks noChangeAspect="1"/>
          </p:cNvPicPr>
          <p:nvPr/>
        </p:nvPicPr>
        <p:blipFill>
          <a:blip r:embed="rId3"/>
          <a:stretch>
            <a:fillRect/>
          </a:stretch>
        </p:blipFill>
        <p:spPr>
          <a:xfrm>
            <a:off x="6950107" y="3108308"/>
            <a:ext cx="3657600" cy="2766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1160" y="1445455"/>
            <a:ext cx="8534400" cy="3615267"/>
          </a:xfrm>
        </p:spPr>
        <p:txBody>
          <a:bodyPr>
            <a:noAutofit/>
          </a:bodyPr>
          <a:lstStyle/>
          <a:p>
            <a:r>
              <a:rPr lang="az-Latn-AZ" sz="2800" dirty="0">
                <a:solidFill>
                  <a:schemeClr val="bg2">
                    <a:lumMod val="50000"/>
                  </a:schemeClr>
                </a:solidFill>
                <a:latin typeface="Berlin Sans FB" panose="020E0602020502020306" pitchFamily="34" charset="0"/>
              </a:rPr>
              <a:t>Bundan başqa uşaqda meninqoensefalit əlamətləri müəyyən etmək olur. Onlar çox kəskin olmasa da ümumi süstlük bəzən oyanıqlıqla əvəz edilir.</a:t>
            </a:r>
            <a:endParaRPr lang="az-Latn-AZ" sz="2800" dirty="0">
              <a:solidFill>
                <a:schemeClr val="bg2">
                  <a:lumMod val="50000"/>
                </a:schemeClr>
              </a:solidFill>
              <a:latin typeface="Berlin Sans FB" panose="020E0602020502020306" pitchFamily="34" charset="0"/>
            </a:endParaRPr>
          </a:p>
          <a:p>
            <a:r>
              <a:rPr lang="az-Latn-AZ" sz="2800" dirty="0">
                <a:solidFill>
                  <a:schemeClr val="bg2">
                    <a:lumMod val="50000"/>
                  </a:schemeClr>
                </a:solidFill>
                <a:latin typeface="Berlin Sans FB" panose="020E0602020502020306" pitchFamily="34" charset="0"/>
              </a:rPr>
              <a:t>Endokrin vəzlərdən ən çox zədələnən qalxanvari və mədəaltı vəzləri olur. Bu səbəbdən xəstəliyi keçirmiş bəzi uşaqlarda sonradan şəkərli diabet inkişaf edir. Uşaqların bəzisində isə humoral və hüceyrə defsiti inkişaf edir. Virusun xaric edilməsi quratrdıqdan sonra bu defekt də tədricən yox olur.</a:t>
            </a:r>
            <a:endParaRPr lang="az-Latn-AZ" sz="2800" dirty="0">
              <a:solidFill>
                <a:schemeClr val="bg2">
                  <a:lumMod val="50000"/>
                </a:schemeClr>
              </a:solidFill>
              <a:latin typeface="Berlin Sans FB" panose="020E06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7264" y="0"/>
            <a:ext cx="10471468" cy="2753621"/>
          </a:xfrm>
        </p:spPr>
        <p:txBody>
          <a:bodyPr>
            <a:normAutofit lnSpcReduction="10000"/>
          </a:bodyPr>
          <a:lstStyle/>
          <a:p>
            <a:pPr marL="0" marR="0" algn="ctr">
              <a:lnSpc>
                <a:spcPct val="107000"/>
              </a:lnSpc>
              <a:spcBef>
                <a:spcPts val="0"/>
              </a:spcBef>
              <a:spcAft>
                <a:spcPts val="800"/>
              </a:spcAft>
            </a:pP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Hamilələrin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yaşlılarınkı</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kimi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olur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Onlarda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qorxulu</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ağırlaşmalar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dan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ensefalit</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trombositopeniya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rast</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gəlir.Mayalanmaya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qədər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ananın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yoluxması</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üçün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təhlükə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təşkil</a:t>
            </a:r>
            <a:r>
              <a:rPr lang="az-Latn-AZ" sz="2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etmir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Hamiləliyin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8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haftasi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arzində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bu</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xəstəliyi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keçirmiş</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anaların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20%-</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spontan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abort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baş</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verir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Lakin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daha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gec</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dövrlərdə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dölün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ölməsini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təkcə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ylə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əlaqələndirmək</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olmaz</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3200" dirty="0">
              <a:solidFill>
                <a:schemeClr val="accent1">
                  <a:lumMod val="50000"/>
                </a:schemeClr>
              </a:solidFill>
              <a:latin typeface="Footlight MT Light" panose="0204060206030A020304" pitchFamily="18" charset="0"/>
            </a:endParaRPr>
          </a:p>
        </p:txBody>
      </p:sp>
      <p:pic>
        <p:nvPicPr>
          <p:cNvPr id="5" name="Рисунок 4"/>
          <p:cNvPicPr>
            <a:picLocks noChangeAspect="1"/>
          </p:cNvPicPr>
          <p:nvPr/>
        </p:nvPicPr>
        <p:blipFill>
          <a:blip r:embed="rId1"/>
          <a:stretch>
            <a:fillRect/>
          </a:stretch>
        </p:blipFill>
        <p:spPr>
          <a:xfrm>
            <a:off x="2193985" y="2753621"/>
            <a:ext cx="7058025" cy="3819525"/>
          </a:xfrm>
          <a:prstGeom prst="rect">
            <a:avLst/>
          </a:prstGeom>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287" y="4378696"/>
            <a:ext cx="10131425" cy="1456267"/>
          </a:xfrm>
        </p:spPr>
        <p:txBody>
          <a:bodyPr>
            <a:normAutofit fontScale="90000"/>
          </a:bodyPr>
          <a:lstStyle/>
          <a:p>
            <a:pPr algn="ctr"/>
            <a:r>
              <a:rPr lang="en-US" b="1" i="0" dirty="0" err="1">
                <a:solidFill>
                  <a:schemeClr val="bg2">
                    <a:lumMod val="50000"/>
                  </a:schemeClr>
                </a:solidFill>
                <a:effectLst/>
                <a:latin typeface="Footlight MT Light" panose="0204060206030A020304" pitchFamily="18" charset="0"/>
              </a:rPr>
              <a:t>Məxmərək</a:t>
            </a:r>
            <a:r>
              <a:rPr lang="en-US" b="1" i="0" dirty="0">
                <a:solidFill>
                  <a:schemeClr val="bg2">
                    <a:lumMod val="50000"/>
                  </a:schemeClr>
                </a:solidFill>
                <a:effectLst/>
                <a:latin typeface="Footlight MT Light" panose="0204060206030A020304" pitchFamily="18" charset="0"/>
              </a:rPr>
              <a:t> </a:t>
            </a:r>
            <a:r>
              <a:rPr lang="en-US" b="0" i="0" dirty="0">
                <a:solidFill>
                  <a:schemeClr val="bg2">
                    <a:lumMod val="50000"/>
                  </a:schemeClr>
                </a:solidFill>
                <a:effectLst/>
                <a:latin typeface="Footlight MT Light" panose="0204060206030A020304" pitchFamily="18" charset="0"/>
              </a:rPr>
              <a:t>– </a:t>
            </a:r>
            <a:r>
              <a:rPr lang="en-US" b="0" i="0" dirty="0" err="1">
                <a:solidFill>
                  <a:schemeClr val="bg2">
                    <a:lumMod val="50000"/>
                  </a:schemeClr>
                </a:solidFill>
                <a:effectLst/>
                <a:latin typeface="Footlight MT Light" panose="0204060206030A020304" pitchFamily="18" charset="0"/>
              </a:rPr>
              <a:t>kəsk</a:t>
            </a:r>
            <a:r>
              <a:rPr lang="az-Latn-AZ" b="0" i="0" dirty="0">
                <a:solidFill>
                  <a:schemeClr val="bg2">
                    <a:lumMod val="50000"/>
                  </a:schemeClr>
                </a:solidFill>
                <a:effectLst/>
                <a:latin typeface="Footlight MT Light" panose="0204060206030A020304" pitchFamily="18" charset="0"/>
              </a:rPr>
              <a:t>i</a:t>
            </a:r>
            <a:r>
              <a:rPr lang="en-US" b="0" i="0" dirty="0">
                <a:solidFill>
                  <a:schemeClr val="bg2">
                    <a:lumMod val="50000"/>
                  </a:schemeClr>
                </a:solidFill>
                <a:effectLst/>
                <a:latin typeface="Footlight MT Light" panose="0204060206030A020304" pitchFamily="18" charset="0"/>
              </a:rPr>
              <a:t>n v</a:t>
            </a:r>
            <a:r>
              <a:rPr lang="az-Latn-AZ" b="0" i="0" dirty="0">
                <a:solidFill>
                  <a:schemeClr val="bg2">
                    <a:lumMod val="50000"/>
                  </a:schemeClr>
                </a:solidFill>
                <a:effectLst/>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rus</a:t>
            </a:r>
            <a:r>
              <a:rPr lang="en-US" b="0" i="0" dirty="0">
                <a:solidFill>
                  <a:schemeClr val="bg2">
                    <a:lumMod val="50000"/>
                  </a:schemeClr>
                </a:solidFill>
                <a:effectLst/>
                <a:latin typeface="Footlight MT Light" panose="0204060206030A020304" pitchFamily="18" charset="0"/>
              </a:rPr>
              <a:t> </a:t>
            </a:r>
            <a:r>
              <a:rPr lang="az-Latn-AZ" dirty="0">
                <a:solidFill>
                  <a:schemeClr val="bg2">
                    <a:lumMod val="50000"/>
                  </a:schemeClr>
                </a:solidFill>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nfeks</a:t>
            </a:r>
            <a:r>
              <a:rPr lang="az-Latn-AZ" b="0" i="0" dirty="0">
                <a:solidFill>
                  <a:schemeClr val="bg2">
                    <a:lumMod val="50000"/>
                  </a:schemeClr>
                </a:solidFill>
                <a:effectLst/>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yası</a:t>
            </a:r>
            <a:r>
              <a:rPr lang="en-US" b="0" i="0" dirty="0">
                <a:solidFill>
                  <a:schemeClr val="bg2">
                    <a:lumMod val="50000"/>
                  </a:schemeClr>
                </a:solidFill>
                <a:effectLst/>
                <a:latin typeface="Footlight MT Light" panose="0204060206030A020304" pitchFamily="18" charset="0"/>
              </a:rPr>
              <a:t> </a:t>
            </a:r>
            <a:r>
              <a:rPr lang="en-US" b="0" i="0" dirty="0" err="1">
                <a:solidFill>
                  <a:schemeClr val="bg2">
                    <a:lumMod val="50000"/>
                  </a:schemeClr>
                </a:solidFill>
                <a:effectLst/>
                <a:latin typeface="Footlight MT Light" panose="0204060206030A020304" pitchFamily="18" charset="0"/>
              </a:rPr>
              <a:t>olub</a:t>
            </a:r>
            <a:r>
              <a:rPr lang="en-US" b="0" i="0" dirty="0">
                <a:solidFill>
                  <a:schemeClr val="bg2">
                    <a:lumMod val="50000"/>
                  </a:schemeClr>
                </a:solidFill>
                <a:effectLst/>
                <a:latin typeface="Footlight MT Light" panose="0204060206030A020304" pitchFamily="18" charset="0"/>
              </a:rPr>
              <a:t>,</a:t>
            </a:r>
            <a:r>
              <a:rPr lang="az-Latn-AZ" b="0" i="0" dirty="0">
                <a:solidFill>
                  <a:schemeClr val="bg2">
                    <a:lumMod val="50000"/>
                  </a:schemeClr>
                </a:solidFill>
                <a:effectLst/>
                <a:latin typeface="Footlight MT Light" panose="0204060206030A020304" pitchFamily="18" charset="0"/>
              </a:rPr>
              <a:t> mülayi</a:t>
            </a:r>
            <a:r>
              <a:rPr lang="en-US" b="0" i="0" dirty="0">
                <a:solidFill>
                  <a:schemeClr val="bg2">
                    <a:lumMod val="50000"/>
                  </a:schemeClr>
                </a:solidFill>
                <a:effectLst/>
                <a:latin typeface="Footlight MT Light" panose="0204060206030A020304" pitchFamily="18" charset="0"/>
              </a:rPr>
              <a:t>m </a:t>
            </a:r>
            <a:r>
              <a:rPr lang="az-Latn-AZ" b="0" i="0" dirty="0">
                <a:solidFill>
                  <a:schemeClr val="bg2">
                    <a:lumMod val="50000"/>
                  </a:schemeClr>
                </a:solidFill>
                <a:effectLst/>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ntoks</a:t>
            </a:r>
            <a:r>
              <a:rPr lang="az-Latn-AZ" b="0" i="0" dirty="0">
                <a:solidFill>
                  <a:schemeClr val="bg2">
                    <a:lumMod val="50000"/>
                  </a:schemeClr>
                </a:solidFill>
                <a:effectLst/>
                <a:latin typeface="Footlight MT Light" panose="0204060206030A020304" pitchFamily="18" charset="0"/>
              </a:rPr>
              <a:t>i</a:t>
            </a:r>
            <a:r>
              <a:rPr lang="en-US" b="0" i="0" dirty="0">
                <a:solidFill>
                  <a:schemeClr val="bg2">
                    <a:lumMod val="50000"/>
                  </a:schemeClr>
                </a:solidFill>
                <a:effectLst/>
                <a:latin typeface="Footlight MT Light" panose="0204060206030A020304" pitchFamily="18" charset="0"/>
              </a:rPr>
              <a:t>kas</a:t>
            </a:r>
            <a:r>
              <a:rPr lang="az-Latn-AZ" b="0" i="0" dirty="0">
                <a:solidFill>
                  <a:schemeClr val="bg2">
                    <a:lumMod val="50000"/>
                  </a:schemeClr>
                </a:solidFill>
                <a:effectLst/>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ya</a:t>
            </a:r>
            <a:r>
              <a:rPr lang="en-US" b="0" i="0" dirty="0">
                <a:solidFill>
                  <a:schemeClr val="bg2">
                    <a:lumMod val="50000"/>
                  </a:schemeClr>
                </a:solidFill>
                <a:effectLst/>
                <a:latin typeface="Footlight MT Light" panose="0204060206030A020304" pitchFamily="18" charset="0"/>
              </a:rPr>
              <a:t> </a:t>
            </a:r>
            <a:r>
              <a:rPr lang="en-US" b="0" i="0" dirty="0" err="1">
                <a:solidFill>
                  <a:schemeClr val="bg2">
                    <a:lumMod val="50000"/>
                  </a:schemeClr>
                </a:solidFill>
                <a:effectLst/>
                <a:latin typeface="Footlight MT Light" panose="0204060206030A020304" pitchFamily="18" charset="0"/>
              </a:rPr>
              <a:t>fonunda</a:t>
            </a:r>
            <a:r>
              <a:rPr lang="en-US" b="0" i="0" dirty="0">
                <a:solidFill>
                  <a:schemeClr val="bg2">
                    <a:lumMod val="50000"/>
                  </a:schemeClr>
                </a:solidFill>
                <a:effectLst/>
                <a:latin typeface="Footlight MT Light" panose="0204060206030A020304" pitchFamily="18" charset="0"/>
              </a:rPr>
              <a:t> </a:t>
            </a:r>
            <a:r>
              <a:rPr lang="en-US" b="0" i="0" dirty="0" err="1">
                <a:solidFill>
                  <a:schemeClr val="bg2">
                    <a:lumMod val="50000"/>
                  </a:schemeClr>
                </a:solidFill>
                <a:effectLst/>
                <a:latin typeface="Footlight MT Light" panose="0204060206030A020304" pitchFamily="18" charset="0"/>
              </a:rPr>
              <a:t>xarakter</a:t>
            </a:r>
            <a:r>
              <a:rPr lang="az-Latn-AZ" b="0" i="0" dirty="0">
                <a:solidFill>
                  <a:schemeClr val="bg2">
                    <a:lumMod val="50000"/>
                  </a:schemeClr>
                </a:solidFill>
                <a:effectLst/>
                <a:latin typeface="Footlight MT Light" panose="0204060206030A020304" pitchFamily="18" charset="0"/>
              </a:rPr>
              <a:t>i</a:t>
            </a:r>
            <a:r>
              <a:rPr lang="en-US" b="0" i="0" dirty="0">
                <a:solidFill>
                  <a:schemeClr val="bg2">
                    <a:lumMod val="50000"/>
                  </a:schemeClr>
                </a:solidFill>
                <a:effectLst/>
                <a:latin typeface="Footlight MT Light" panose="0204060206030A020304" pitchFamily="18" charset="0"/>
              </a:rPr>
              <a:t>k </a:t>
            </a:r>
            <a:r>
              <a:rPr lang="en-US" b="0" i="0" dirty="0" err="1">
                <a:solidFill>
                  <a:schemeClr val="bg2">
                    <a:lumMod val="50000"/>
                  </a:schemeClr>
                </a:solidFill>
                <a:effectLst/>
                <a:latin typeface="Footlight MT Light" panose="0204060206030A020304" pitchFamily="18" charset="0"/>
              </a:rPr>
              <a:t>səpk</a:t>
            </a:r>
            <a:r>
              <a:rPr lang="az-Latn-AZ" b="0" i="0" dirty="0">
                <a:solidFill>
                  <a:schemeClr val="bg2">
                    <a:lumMod val="50000"/>
                  </a:schemeClr>
                </a:solidFill>
                <a:effectLst/>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lərlə</a:t>
            </a:r>
            <a:r>
              <a:rPr lang="en-US" b="0" i="0" dirty="0">
                <a:solidFill>
                  <a:schemeClr val="bg2">
                    <a:lumMod val="50000"/>
                  </a:schemeClr>
                </a:solidFill>
                <a:effectLst/>
                <a:latin typeface="Footlight MT Light" panose="0204060206030A020304" pitchFamily="18" charset="0"/>
              </a:rPr>
              <a:t> </a:t>
            </a:r>
            <a:r>
              <a:rPr lang="en-US" b="0" i="0" dirty="0" err="1">
                <a:solidFill>
                  <a:schemeClr val="bg2">
                    <a:lumMod val="50000"/>
                  </a:schemeClr>
                </a:solidFill>
                <a:effectLst/>
                <a:latin typeface="Footlight MT Light" panose="0204060206030A020304" pitchFamily="18" charset="0"/>
              </a:rPr>
              <a:t>xarakter</a:t>
            </a:r>
            <a:r>
              <a:rPr lang="az-Latn-AZ" b="0" i="0" dirty="0">
                <a:solidFill>
                  <a:schemeClr val="bg2">
                    <a:lumMod val="50000"/>
                  </a:schemeClr>
                </a:solidFill>
                <a:effectLst/>
                <a:latin typeface="Footlight MT Light" panose="0204060206030A020304" pitchFamily="18" charset="0"/>
              </a:rPr>
              <a:t>i</a:t>
            </a:r>
            <a:r>
              <a:rPr lang="en-US" b="0" i="0" dirty="0" err="1">
                <a:solidFill>
                  <a:schemeClr val="bg2">
                    <a:lumMod val="50000"/>
                  </a:schemeClr>
                </a:solidFill>
                <a:effectLst/>
                <a:latin typeface="Footlight MT Light" panose="0204060206030A020304" pitchFamily="18" charset="0"/>
              </a:rPr>
              <a:t>zə</a:t>
            </a:r>
            <a:r>
              <a:rPr lang="en-US" b="0" i="0" dirty="0">
                <a:solidFill>
                  <a:schemeClr val="bg2">
                    <a:lumMod val="50000"/>
                  </a:schemeClr>
                </a:solidFill>
                <a:effectLst/>
                <a:latin typeface="Footlight MT Light" panose="0204060206030A020304" pitchFamily="18" charset="0"/>
              </a:rPr>
              <a:t> ed</a:t>
            </a:r>
            <a:r>
              <a:rPr lang="az-Latn-AZ" b="0" i="0" dirty="0">
                <a:solidFill>
                  <a:schemeClr val="bg2">
                    <a:lumMod val="50000"/>
                  </a:schemeClr>
                </a:solidFill>
                <a:effectLst/>
                <a:latin typeface="Footlight MT Light" panose="0204060206030A020304" pitchFamily="18" charset="0"/>
              </a:rPr>
              <a:t>i</a:t>
            </a:r>
            <a:r>
              <a:rPr lang="en-US" b="0" i="0" dirty="0">
                <a:solidFill>
                  <a:schemeClr val="bg2">
                    <a:lumMod val="50000"/>
                  </a:schemeClr>
                </a:solidFill>
                <a:effectLst/>
                <a:latin typeface="Footlight MT Light" panose="0204060206030A020304" pitchFamily="18" charset="0"/>
              </a:rPr>
              <a:t>l</a:t>
            </a:r>
            <a:r>
              <a:rPr lang="az-Latn-AZ" b="0" i="0" dirty="0">
                <a:solidFill>
                  <a:schemeClr val="bg2">
                    <a:lumMod val="50000"/>
                  </a:schemeClr>
                </a:solidFill>
                <a:effectLst/>
                <a:latin typeface="Footlight MT Light" panose="0204060206030A020304" pitchFamily="18" charset="0"/>
              </a:rPr>
              <a:t>i</a:t>
            </a:r>
            <a:r>
              <a:rPr lang="en-US" b="0" i="0" dirty="0">
                <a:solidFill>
                  <a:schemeClr val="bg2">
                    <a:lumMod val="50000"/>
                  </a:schemeClr>
                </a:solidFill>
                <a:effectLst/>
                <a:latin typeface="Footlight MT Light" panose="0204060206030A020304" pitchFamily="18" charset="0"/>
              </a:rPr>
              <a:t>r.</a:t>
            </a:r>
            <a:endParaRPr lang="en-US" dirty="0">
              <a:solidFill>
                <a:schemeClr val="bg2">
                  <a:lumMod val="50000"/>
                </a:schemeClr>
              </a:solidFill>
              <a:latin typeface="Footlight MT Light" panose="0204060206030A020304" pitchFamily="18" charset="0"/>
            </a:endParaRPr>
          </a:p>
        </p:txBody>
      </p:sp>
      <p:pic>
        <p:nvPicPr>
          <p:cNvPr id="5" name="Рисунок 4"/>
          <p:cNvPicPr>
            <a:picLocks noChangeAspect="1"/>
          </p:cNvPicPr>
          <p:nvPr/>
        </p:nvPicPr>
        <p:blipFill>
          <a:blip r:embed="rId1"/>
          <a:stretch>
            <a:fillRect/>
          </a:stretch>
        </p:blipFill>
        <p:spPr>
          <a:xfrm>
            <a:off x="2663687" y="331304"/>
            <a:ext cx="6135756" cy="3790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304383" y="-419492"/>
            <a:ext cx="10977905" cy="3615267"/>
          </a:xfrm>
        </p:spPr>
        <p:txBody>
          <a:bodyPr>
            <a:normAutofit/>
          </a:bodyPr>
          <a:lstStyle/>
          <a:p>
            <a:pPr marL="0" marR="0" algn="ctr">
              <a:lnSpc>
                <a:spcPct val="107000"/>
              </a:lnSpc>
              <a:spcBef>
                <a:spcPts val="0"/>
              </a:spcBef>
              <a:spcAft>
                <a:spcPts val="800"/>
              </a:spcAft>
            </a:pP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QBM-in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tez-tez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rast</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gələn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ağırlaşması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artritdir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O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uşaqlara</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nisbətən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böyüklər</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xüsusilə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kişilərə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daha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çox</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əziyyət</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verir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Oynaqlarda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şiş</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kinlik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ağrı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sapgidən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1-2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sonra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yaranır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5-10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çəkir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zədələnmə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təhlükəsinə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görə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ilk on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iki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h</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ft</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rzində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xəstələnənlərin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miləliyi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pozulmalıdır.Nadir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ağırlaşmalardan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biri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trombositopeniya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purpurasıdır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O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dəridə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petexiya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hemorragiyalar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diş</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tindən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qanaxma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hematuriya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verir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2800" dirty="0">
              <a:solidFill>
                <a:schemeClr val="accent1">
                  <a:lumMod val="50000"/>
                </a:schemeClr>
              </a:solidFill>
              <a:latin typeface="Footlight MT Light" panose="0204060206030A020304" pitchFamily="18" charset="0"/>
            </a:endParaRPr>
          </a:p>
        </p:txBody>
      </p:sp>
      <p:pic>
        <p:nvPicPr>
          <p:cNvPr id="5" name="Рисунок 4"/>
          <p:cNvPicPr>
            <a:picLocks noChangeAspect="1"/>
          </p:cNvPicPr>
          <p:nvPr/>
        </p:nvPicPr>
        <p:blipFill>
          <a:blip r:embed="rId1"/>
          <a:stretch>
            <a:fillRect/>
          </a:stretch>
        </p:blipFill>
        <p:spPr>
          <a:xfrm>
            <a:off x="165611" y="2644726"/>
            <a:ext cx="7677150" cy="4114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842761" y="2947411"/>
            <a:ext cx="3743910" cy="3046988"/>
          </a:xfrm>
          <a:prstGeom prst="rect">
            <a:avLst/>
          </a:prstGeom>
          <a:noFill/>
        </p:spPr>
        <p:txBody>
          <a:bodyPr wrap="square">
            <a:spAutoFit/>
          </a:bodyPr>
          <a:lstStyle/>
          <a:p>
            <a:pPr algn="ct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qorxulu</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ağırlaşma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məxmərək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ensefaliti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səpginin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ardınca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y</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 da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ekzantema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dövrü</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baş</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ağr</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ısı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güclənməsi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ümumi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h</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alın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pisləşməsi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sonra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isə</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 </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ı</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colmalar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koma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vəziyyəti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hemiparezlə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təzahür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2400" dirty="0">
              <a:solidFill>
                <a:schemeClr val="accent1">
                  <a:lumMod val="50000"/>
                </a:schemeClr>
              </a:solidFill>
              <a:latin typeface="Footlight MT Light" panose="0204060206030A020304" pitchFamily="18" charset="0"/>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6942" y="2479494"/>
            <a:ext cx="9495693" cy="3615267"/>
          </a:xfrm>
        </p:spPr>
        <p:txBody>
          <a:bodyPr>
            <a:noAutofit/>
          </a:bodyPr>
          <a:lstStyle/>
          <a:p>
            <a:pPr marL="0" indent="0" algn="ctr">
              <a:buNone/>
            </a:pPr>
            <a:r>
              <a:rPr lang="az-Latn-AZ" sz="2400" dirty="0">
                <a:solidFill>
                  <a:schemeClr val="bg2">
                    <a:lumMod val="50000"/>
                  </a:schemeClr>
                </a:solidFill>
                <a:latin typeface="Berlin Sans FB" panose="020E0602020502020306" pitchFamily="34" charset="0"/>
              </a:rPr>
              <a:t>Virusun faringial selikdə, sidikdə tapılması ilə diaqnoz təsdiqlənir. Bu xəstəliyi keçirmiş uşaq bir neçə ay, hətta bir neçə il virusu xaric edə bilmir. Bu üsul ən etibarlıdır. Diaqnozun müəyyən edilməsində spesifik İgM antitelləri və persistə edən spesifik İgG antitellərinin tapılması yaxında keçirilmiş xəstəliyin nəticəsi kimi qiymətləndirilir.</a:t>
            </a:r>
            <a:endParaRPr lang="az-Latn-AZ" sz="2400" dirty="0">
              <a:solidFill>
                <a:schemeClr val="bg2">
                  <a:lumMod val="50000"/>
                </a:schemeClr>
              </a:solidFill>
              <a:latin typeface="Berlin Sans FB" panose="020E0602020502020306" pitchFamily="34" charset="0"/>
            </a:endParaRPr>
          </a:p>
          <a:p>
            <a:pPr marL="0" indent="0" algn="ctr">
              <a:buNone/>
            </a:pPr>
            <a:r>
              <a:rPr lang="az-Latn-AZ" sz="2400" dirty="0">
                <a:solidFill>
                  <a:schemeClr val="bg2">
                    <a:lumMod val="50000"/>
                  </a:schemeClr>
                </a:solidFill>
                <a:latin typeface="Berlin Sans FB" panose="020E0602020502020306" pitchFamily="34" charset="0"/>
              </a:rPr>
              <a:t>Xəstəliyin diaqnozunun dəqiqləşdirilməsində başqa immunoloji üsullardan: komplementin birləşmə reaksiyasından (KBR), immunoferment analizdən (İFA), immunoflurisensiya reaksiyasından və s. İstifadə edilir.</a:t>
            </a:r>
            <a:endParaRPr lang="az-Latn-AZ" sz="2400" dirty="0">
              <a:solidFill>
                <a:schemeClr val="bg2">
                  <a:lumMod val="50000"/>
                </a:schemeClr>
              </a:solidFill>
              <a:latin typeface="Berlin Sans FB" panose="020E0602020502020306" pitchFamily="34" charset="0"/>
            </a:endParaRPr>
          </a:p>
        </p:txBody>
      </p:sp>
      <p:pic>
        <p:nvPicPr>
          <p:cNvPr id="7" name="Рисунок 6"/>
          <p:cNvPicPr>
            <a:picLocks noChangeAspect="1"/>
          </p:cNvPicPr>
          <p:nvPr/>
        </p:nvPicPr>
        <p:blipFill>
          <a:blip r:embed="rId1"/>
          <a:stretch>
            <a:fillRect/>
          </a:stretch>
        </p:blipFill>
        <p:spPr>
          <a:xfrm>
            <a:off x="126609" y="274751"/>
            <a:ext cx="6668086" cy="1824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1"/>
          <a:stretch>
            <a:fillRect/>
          </a:stretch>
        </p:blipFill>
        <p:spPr>
          <a:xfrm>
            <a:off x="6916788" y="0"/>
            <a:ext cx="5410200" cy="3600450"/>
          </a:xfrm>
          <a:prstGeom prst="rect">
            <a:avLst/>
          </a:prstGeom>
          <a:ln>
            <a:noFill/>
          </a:ln>
          <a:effectLst>
            <a:softEdge rad="112500"/>
          </a:effectLst>
        </p:spPr>
      </p:pic>
      <p:sp>
        <p:nvSpPr>
          <p:cNvPr id="11" name="TextBox 10"/>
          <p:cNvSpPr txBox="1"/>
          <p:nvPr/>
        </p:nvSpPr>
        <p:spPr>
          <a:xfrm>
            <a:off x="0" y="1342514"/>
            <a:ext cx="12192000" cy="5207579"/>
          </a:xfrm>
          <a:prstGeom prst="rect">
            <a:avLst/>
          </a:prstGeom>
          <a:noFill/>
        </p:spPr>
        <p:txBody>
          <a:bodyPr wrap="square">
            <a:spAutoFit/>
          </a:bodyPr>
          <a:lstStyle/>
          <a:p>
            <a:pPr marL="0" marR="0" algn="ctr">
              <a:lnSpc>
                <a:spcPct val="107000"/>
              </a:lnSpc>
              <a:spcBef>
                <a:spcPts val="0"/>
              </a:spcBef>
              <a:spcAft>
                <a:spcPts val="800"/>
              </a:spcAft>
            </a:pP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Epidemiyalar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zamanı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xəstəliyin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tipik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formalarında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kliniki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diaqnoz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asan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müəyyən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edilir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QBM-in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laborator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diaqnozunu</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radial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hemoliz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-RH, IFA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lateksaqlütinasiya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reaksiyalarının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köm</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anticismlərin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tapılması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d</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qiqlaşdirir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Anticism</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titrinin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10-15 min BV/1-dən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immuneteti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müayyan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Anticism</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titrinin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artmasını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HARL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daha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dəqiq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göstərir.Hamilələrdə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titrin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4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dəf</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çox</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təsdiq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mlər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4-7-ci,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bəz</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 10-cu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günlərdən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çoxalmağa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başlayır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Odur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ilk 10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zərdab</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neçə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dəfə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yoxlanmalıdır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Lakin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1-ci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müayinənin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yüksək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titri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yaxın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vaxtlardakı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xəstələnmanin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göstəricisi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olmaya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bilər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IFA-da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spesifik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IgM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xəstəliyin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5-7-ci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günləri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böyük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əhamiyyətə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malikdir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HARL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yaxşıdır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Müayinələrin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nəticələrini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qiymətləndirərkən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təmasın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müddətini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peyvəndi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vvəlki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müayinələri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nəzərə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almaq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lazımdır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Inkubasion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dövrdə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yəni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təmasın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14-21-ci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günlərində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tapılması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qadının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immunitetini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göstərir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y</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yenidən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imkanıni</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istisna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QBM-li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buna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şübhəli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şəxslərlə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yerdə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olmuş</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seroneqativ</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hamilələr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ay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ərzində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həftədə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dəfə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yoxlanılmalıdır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flipH="1">
            <a:off x="0" y="338512"/>
            <a:ext cx="4797081" cy="6091309"/>
          </a:xfrm>
        </p:spPr>
      </p:pic>
      <p:sp>
        <p:nvSpPr>
          <p:cNvPr id="6" name="TextBox 5"/>
          <p:cNvSpPr txBox="1"/>
          <p:nvPr/>
        </p:nvSpPr>
        <p:spPr>
          <a:xfrm>
            <a:off x="4572000" y="428178"/>
            <a:ext cx="6386731" cy="6001643"/>
          </a:xfrm>
          <a:prstGeom prst="rect">
            <a:avLst/>
          </a:prstGeom>
          <a:noFill/>
        </p:spPr>
        <p:txBody>
          <a:bodyPr wrap="square" rtlCol="0">
            <a:spAutoFit/>
          </a:bodyPr>
          <a:lstStyle/>
          <a:p>
            <a:pPr algn="ct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Təmasdan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7</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10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sonra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IgM-in tap</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ı</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təzə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yoluxmanı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göstərir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PZR-in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köməyi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hamiləliyin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11-19-cu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həftələri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xorionun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xovlarından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dölyanı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mayedən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22-23 h</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ftədən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sonra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fetal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dölyanı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mayedan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virusunu</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tapmaq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olar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perinatal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yoluxması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virusun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onun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antigeninin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RNT-</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sinin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xorionun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xovlarından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amniotik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mayedan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tapılmasına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kordosentez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qanında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xüsusi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IgM-in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artmasına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görə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müəyyən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edilir.Postnatal</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diaqnoz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yəni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anadangəlmə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QBM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virusun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ağız-udlaq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seliyindən</a:t>
            </a:r>
            <a:r>
              <a:rPr lang="az-Latn-AZ" sz="24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 y</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sidikdən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əldə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olunmasına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yenidoğulmuşun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hüceyr</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sütununda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qanında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İgM-in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artmasına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anticism</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titrinin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müəyyən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müddət</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ərzində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azalmasına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əsaslanır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2157462" y="0"/>
          <a:ext cx="11048243" cy="67384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p:nvPr/>
        </p:nvSpPr>
        <p:spPr>
          <a:xfrm>
            <a:off x="6231987" y="858129"/>
            <a:ext cx="5317587" cy="4806059"/>
          </a:xfrm>
          <a:prstGeom prst="rect">
            <a:avLst/>
          </a:prstGeom>
          <a:noFill/>
        </p:spPr>
        <p:txBody>
          <a:bodyPr wrap="square" rtlCol="0">
            <a:spAutoFit/>
          </a:bodyPr>
          <a:lstStyle/>
          <a:p>
            <a:pPr marL="0" marR="0" algn="ctr">
              <a:lnSpc>
                <a:spcPct val="107000"/>
              </a:lnSpc>
              <a:spcBef>
                <a:spcPts val="0"/>
              </a:spcBef>
              <a:spcAft>
                <a:spcPts val="800"/>
              </a:spcAft>
            </a:pP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QBM-in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atipik</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formalarını</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kiçik</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l</a:t>
            </a:r>
            <a:r>
              <a:rPr lang="az-Latn-AZ"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a:t>
            </a:r>
            <a:r>
              <a:rPr lang="az-Latn-AZ"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li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ekzantema</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verən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məs</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t>
            </a:r>
            <a:r>
              <a:rPr lang="az-Latn-AZ"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adenovirus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enterovirus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xastaliklari</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qizilca</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infeksion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mononukleoz</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çəhrayı</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dəmrov</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d</a:t>
            </a:r>
            <a:r>
              <a:rPr lang="az-Latn-AZ"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rman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ekzanteması</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infeksion</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ekzantema</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v</a:t>
            </a:r>
            <a:r>
              <a:rPr lang="az-Latn-AZ"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s.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diferens</a:t>
            </a:r>
            <a:r>
              <a:rPr lang="az-Latn-AZ"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etmək</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32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lazımdır</a:t>
            </a:r>
            <a:r>
              <a:rPr lang="en-US" sz="32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3200" dirty="0">
              <a:solidFill>
                <a:schemeClr val="accent1">
                  <a:lumMod val="50000"/>
                </a:schemeClr>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8F6B9DA9-9CFB-47BC-A7D3-EB2FE742C057}"/>
                                            </p:graphicEl>
                                          </p:spTgt>
                                        </p:tgtEl>
                                        <p:attrNameLst>
                                          <p:attrName>style.visibility</p:attrName>
                                        </p:attrNameLst>
                                      </p:cBhvr>
                                      <p:to>
                                        <p:strVal val="visible"/>
                                      </p:to>
                                    </p:set>
                                    <p:anim calcmode="lin" valueType="num">
                                      <p:cBhvr>
                                        <p:cTn id="7" dur="1000" fill="hold"/>
                                        <p:tgtEl>
                                          <p:spTgt spid="4">
                                            <p:graphicEl>
                                              <a:dgm id="{8F6B9DA9-9CFB-47BC-A7D3-EB2FE742C057}"/>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8F6B9DA9-9CFB-47BC-A7D3-EB2FE742C057}"/>
                                            </p:graphicEl>
                                          </p:spTgt>
                                        </p:tgtEl>
                                        <p:attrNameLst>
                                          <p:attrName>ppt_h</p:attrName>
                                        </p:attrNameLst>
                                      </p:cBhvr>
                                      <p:tavLst>
                                        <p:tav tm="0">
                                          <p:val>
                                            <p:fltVal val="0"/>
                                          </p:val>
                                        </p:tav>
                                        <p:tav tm="100000">
                                          <p:val>
                                            <p:strVal val="#ppt_h"/>
                                          </p:val>
                                        </p:tav>
                                      </p:tavLst>
                                    </p:anim>
                                    <p:animEffect transition="in" filter="fade">
                                      <p:cBhvr>
                                        <p:cTn id="9" dur="1000"/>
                                        <p:tgtEl>
                                          <p:spTgt spid="4">
                                            <p:graphicEl>
                                              <a:dgm id="{8F6B9DA9-9CFB-47BC-A7D3-EB2FE742C05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1DAE58A7-5578-452D-934A-663B29CC1822}"/>
                                            </p:graphicEl>
                                          </p:spTgt>
                                        </p:tgtEl>
                                        <p:attrNameLst>
                                          <p:attrName>style.visibility</p:attrName>
                                        </p:attrNameLst>
                                      </p:cBhvr>
                                      <p:to>
                                        <p:strVal val="visible"/>
                                      </p:to>
                                    </p:set>
                                    <p:anim calcmode="lin" valueType="num">
                                      <p:cBhvr>
                                        <p:cTn id="14" dur="1000" fill="hold"/>
                                        <p:tgtEl>
                                          <p:spTgt spid="4">
                                            <p:graphicEl>
                                              <a:dgm id="{1DAE58A7-5578-452D-934A-663B29CC1822}"/>
                                            </p:graphicEl>
                                          </p:spTgt>
                                        </p:tgtEl>
                                        <p:attrNameLst>
                                          <p:attrName>ppt_w</p:attrName>
                                        </p:attrNameLst>
                                      </p:cBhvr>
                                      <p:tavLst>
                                        <p:tav tm="0">
                                          <p:val>
                                            <p:fltVal val="0"/>
                                          </p:val>
                                        </p:tav>
                                        <p:tav tm="100000">
                                          <p:val>
                                            <p:strVal val="#ppt_w"/>
                                          </p:val>
                                        </p:tav>
                                      </p:tavLst>
                                    </p:anim>
                                    <p:anim calcmode="lin" valueType="num">
                                      <p:cBhvr>
                                        <p:cTn id="15" dur="1000" fill="hold"/>
                                        <p:tgtEl>
                                          <p:spTgt spid="4">
                                            <p:graphicEl>
                                              <a:dgm id="{1DAE58A7-5578-452D-934A-663B29CC1822}"/>
                                            </p:graphicEl>
                                          </p:spTgt>
                                        </p:tgtEl>
                                        <p:attrNameLst>
                                          <p:attrName>ppt_h</p:attrName>
                                        </p:attrNameLst>
                                      </p:cBhvr>
                                      <p:tavLst>
                                        <p:tav tm="0">
                                          <p:val>
                                            <p:fltVal val="0"/>
                                          </p:val>
                                        </p:tav>
                                        <p:tav tm="100000">
                                          <p:val>
                                            <p:strVal val="#ppt_h"/>
                                          </p:val>
                                        </p:tav>
                                      </p:tavLst>
                                    </p:anim>
                                    <p:animEffect transition="in" filter="fade">
                                      <p:cBhvr>
                                        <p:cTn id="16" dur="1000"/>
                                        <p:tgtEl>
                                          <p:spTgt spid="4">
                                            <p:graphicEl>
                                              <a:dgm id="{1DAE58A7-5578-452D-934A-663B29CC182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4B315E4D-E64F-4773-B513-EB6511803333}"/>
                                            </p:graphicEl>
                                          </p:spTgt>
                                        </p:tgtEl>
                                        <p:attrNameLst>
                                          <p:attrName>style.visibility</p:attrName>
                                        </p:attrNameLst>
                                      </p:cBhvr>
                                      <p:to>
                                        <p:strVal val="visible"/>
                                      </p:to>
                                    </p:set>
                                    <p:anim calcmode="lin" valueType="num">
                                      <p:cBhvr>
                                        <p:cTn id="21" dur="1000" fill="hold"/>
                                        <p:tgtEl>
                                          <p:spTgt spid="4">
                                            <p:graphicEl>
                                              <a:dgm id="{4B315E4D-E64F-4773-B513-EB6511803333}"/>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4B315E4D-E64F-4773-B513-EB6511803333}"/>
                                            </p:graphicEl>
                                          </p:spTgt>
                                        </p:tgtEl>
                                        <p:attrNameLst>
                                          <p:attrName>ppt_h</p:attrName>
                                        </p:attrNameLst>
                                      </p:cBhvr>
                                      <p:tavLst>
                                        <p:tav tm="0">
                                          <p:val>
                                            <p:fltVal val="0"/>
                                          </p:val>
                                        </p:tav>
                                        <p:tav tm="100000">
                                          <p:val>
                                            <p:strVal val="#ppt_h"/>
                                          </p:val>
                                        </p:tav>
                                      </p:tavLst>
                                    </p:anim>
                                    <p:animEffect transition="in" filter="fade">
                                      <p:cBhvr>
                                        <p:cTn id="23" dur="1000"/>
                                        <p:tgtEl>
                                          <p:spTgt spid="4">
                                            <p:graphicEl>
                                              <a:dgm id="{4B315E4D-E64F-4773-B513-EB651180333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AECFF63B-757D-4EE7-8D74-17DF14B3A567}"/>
                                            </p:graphicEl>
                                          </p:spTgt>
                                        </p:tgtEl>
                                        <p:attrNameLst>
                                          <p:attrName>style.visibility</p:attrName>
                                        </p:attrNameLst>
                                      </p:cBhvr>
                                      <p:to>
                                        <p:strVal val="visible"/>
                                      </p:to>
                                    </p:set>
                                    <p:anim calcmode="lin" valueType="num">
                                      <p:cBhvr>
                                        <p:cTn id="28" dur="1000" fill="hold"/>
                                        <p:tgtEl>
                                          <p:spTgt spid="4">
                                            <p:graphicEl>
                                              <a:dgm id="{AECFF63B-757D-4EE7-8D74-17DF14B3A567}"/>
                                            </p:graphicEl>
                                          </p:spTgt>
                                        </p:tgtEl>
                                        <p:attrNameLst>
                                          <p:attrName>ppt_w</p:attrName>
                                        </p:attrNameLst>
                                      </p:cBhvr>
                                      <p:tavLst>
                                        <p:tav tm="0">
                                          <p:val>
                                            <p:fltVal val="0"/>
                                          </p:val>
                                        </p:tav>
                                        <p:tav tm="100000">
                                          <p:val>
                                            <p:strVal val="#ppt_w"/>
                                          </p:val>
                                        </p:tav>
                                      </p:tavLst>
                                    </p:anim>
                                    <p:anim calcmode="lin" valueType="num">
                                      <p:cBhvr>
                                        <p:cTn id="29" dur="1000" fill="hold"/>
                                        <p:tgtEl>
                                          <p:spTgt spid="4">
                                            <p:graphicEl>
                                              <a:dgm id="{AECFF63B-757D-4EE7-8D74-17DF14B3A567}"/>
                                            </p:graphicEl>
                                          </p:spTgt>
                                        </p:tgtEl>
                                        <p:attrNameLst>
                                          <p:attrName>ppt_h</p:attrName>
                                        </p:attrNameLst>
                                      </p:cBhvr>
                                      <p:tavLst>
                                        <p:tav tm="0">
                                          <p:val>
                                            <p:fltVal val="0"/>
                                          </p:val>
                                        </p:tav>
                                        <p:tav tm="100000">
                                          <p:val>
                                            <p:strVal val="#ppt_h"/>
                                          </p:val>
                                        </p:tav>
                                      </p:tavLst>
                                    </p:anim>
                                    <p:animEffect transition="in" filter="fade">
                                      <p:cBhvr>
                                        <p:cTn id="30" dur="1000"/>
                                        <p:tgtEl>
                                          <p:spTgt spid="4">
                                            <p:graphicEl>
                                              <a:dgm id="{AECFF63B-757D-4EE7-8D74-17DF14B3A56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A5B396E-934A-4628-96AB-400B8D05509F}"/>
                                            </p:graphicEl>
                                          </p:spTgt>
                                        </p:tgtEl>
                                        <p:attrNameLst>
                                          <p:attrName>style.visibility</p:attrName>
                                        </p:attrNameLst>
                                      </p:cBhvr>
                                      <p:to>
                                        <p:strVal val="visible"/>
                                      </p:to>
                                    </p:set>
                                    <p:anim calcmode="lin" valueType="num">
                                      <p:cBhvr>
                                        <p:cTn id="35" dur="1000" fill="hold"/>
                                        <p:tgtEl>
                                          <p:spTgt spid="4">
                                            <p:graphicEl>
                                              <a:dgm id="{9A5B396E-934A-4628-96AB-400B8D05509F}"/>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9A5B396E-934A-4628-96AB-400B8D05509F}"/>
                                            </p:graphicEl>
                                          </p:spTgt>
                                        </p:tgtEl>
                                        <p:attrNameLst>
                                          <p:attrName>ppt_h</p:attrName>
                                        </p:attrNameLst>
                                      </p:cBhvr>
                                      <p:tavLst>
                                        <p:tav tm="0">
                                          <p:val>
                                            <p:fltVal val="0"/>
                                          </p:val>
                                        </p:tav>
                                        <p:tav tm="100000">
                                          <p:val>
                                            <p:strVal val="#ppt_h"/>
                                          </p:val>
                                        </p:tav>
                                      </p:tavLst>
                                    </p:anim>
                                    <p:animEffect transition="in" filter="fade">
                                      <p:cBhvr>
                                        <p:cTn id="37" dur="1000"/>
                                        <p:tgtEl>
                                          <p:spTgt spid="4">
                                            <p:graphicEl>
                                              <a:dgm id="{9A5B396E-934A-4628-96AB-400B8D05509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AB090A52-BF5F-467C-841A-CA8E2614135C}"/>
                                            </p:graphicEl>
                                          </p:spTgt>
                                        </p:tgtEl>
                                        <p:attrNameLst>
                                          <p:attrName>style.visibility</p:attrName>
                                        </p:attrNameLst>
                                      </p:cBhvr>
                                      <p:to>
                                        <p:strVal val="visible"/>
                                      </p:to>
                                    </p:set>
                                    <p:anim calcmode="lin" valueType="num">
                                      <p:cBhvr>
                                        <p:cTn id="42" dur="1000" fill="hold"/>
                                        <p:tgtEl>
                                          <p:spTgt spid="4">
                                            <p:graphicEl>
                                              <a:dgm id="{AB090A52-BF5F-467C-841A-CA8E2614135C}"/>
                                            </p:graphicEl>
                                          </p:spTgt>
                                        </p:tgtEl>
                                        <p:attrNameLst>
                                          <p:attrName>ppt_w</p:attrName>
                                        </p:attrNameLst>
                                      </p:cBhvr>
                                      <p:tavLst>
                                        <p:tav tm="0">
                                          <p:val>
                                            <p:fltVal val="0"/>
                                          </p:val>
                                        </p:tav>
                                        <p:tav tm="100000">
                                          <p:val>
                                            <p:strVal val="#ppt_w"/>
                                          </p:val>
                                        </p:tav>
                                      </p:tavLst>
                                    </p:anim>
                                    <p:anim calcmode="lin" valueType="num">
                                      <p:cBhvr>
                                        <p:cTn id="43" dur="1000" fill="hold"/>
                                        <p:tgtEl>
                                          <p:spTgt spid="4">
                                            <p:graphicEl>
                                              <a:dgm id="{AB090A52-BF5F-467C-841A-CA8E2614135C}"/>
                                            </p:graphicEl>
                                          </p:spTgt>
                                        </p:tgtEl>
                                        <p:attrNameLst>
                                          <p:attrName>ppt_h</p:attrName>
                                        </p:attrNameLst>
                                      </p:cBhvr>
                                      <p:tavLst>
                                        <p:tav tm="0">
                                          <p:val>
                                            <p:fltVal val="0"/>
                                          </p:val>
                                        </p:tav>
                                        <p:tav tm="100000">
                                          <p:val>
                                            <p:strVal val="#ppt_h"/>
                                          </p:val>
                                        </p:tav>
                                      </p:tavLst>
                                    </p:anim>
                                    <p:animEffect transition="in" filter="fade">
                                      <p:cBhvr>
                                        <p:cTn id="44" dur="1000"/>
                                        <p:tgtEl>
                                          <p:spTgt spid="4">
                                            <p:graphicEl>
                                              <a:dgm id="{AB090A52-BF5F-467C-841A-CA8E261413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101991"/>
          <a:ext cx="11985674" cy="66540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3D0D7E5A-46A8-4361-AB59-089CB77DBED0}"/>
                                            </p:graphicEl>
                                          </p:spTgt>
                                        </p:tgtEl>
                                        <p:attrNameLst>
                                          <p:attrName>style.visibility</p:attrName>
                                        </p:attrNameLst>
                                      </p:cBhvr>
                                      <p:to>
                                        <p:strVal val="visible"/>
                                      </p:to>
                                    </p:set>
                                    <p:anim calcmode="lin" valueType="num">
                                      <p:cBhvr>
                                        <p:cTn id="7" dur="500" fill="hold"/>
                                        <p:tgtEl>
                                          <p:spTgt spid="4">
                                            <p:graphicEl>
                                              <a:dgm id="{3D0D7E5A-46A8-4361-AB59-089CB77DBED0}"/>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3D0D7E5A-46A8-4361-AB59-089CB77DBED0}"/>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3D0D7E5A-46A8-4361-AB59-089CB77DBED0}"/>
                                            </p:graphicEl>
                                          </p:spTgt>
                                        </p:tgtEl>
                                      </p:cBhvr>
                                    </p:animEffect>
                                    <p:anim calcmode="lin" valueType="num">
                                      <p:cBhvr>
                                        <p:cTn id="10" dur="500" fill="hold"/>
                                        <p:tgtEl>
                                          <p:spTgt spid="4">
                                            <p:graphicEl>
                                              <a:dgm id="{3D0D7E5A-46A8-4361-AB59-089CB77DBED0}"/>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3D0D7E5A-46A8-4361-AB59-089CB77DBED0}"/>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graphicEl>
                                              <a:dgm id="{486A12A5-49B4-4E22-B95B-1C80F0C14A3C}"/>
                                            </p:graphicEl>
                                          </p:spTgt>
                                        </p:tgtEl>
                                        <p:attrNameLst>
                                          <p:attrName>style.visibility</p:attrName>
                                        </p:attrNameLst>
                                      </p:cBhvr>
                                      <p:to>
                                        <p:strVal val="visible"/>
                                      </p:to>
                                    </p:set>
                                    <p:anim calcmode="lin" valueType="num">
                                      <p:cBhvr>
                                        <p:cTn id="16" dur="500" fill="hold"/>
                                        <p:tgtEl>
                                          <p:spTgt spid="4">
                                            <p:graphicEl>
                                              <a:dgm id="{486A12A5-49B4-4E22-B95B-1C80F0C14A3C}"/>
                                            </p:graphicEl>
                                          </p:spTgt>
                                        </p:tgtEl>
                                        <p:attrNameLst>
                                          <p:attrName>ppt_w</p:attrName>
                                        </p:attrNameLst>
                                      </p:cBhvr>
                                      <p:tavLst>
                                        <p:tav tm="0">
                                          <p:val>
                                            <p:fltVal val="0"/>
                                          </p:val>
                                        </p:tav>
                                        <p:tav tm="100000">
                                          <p:val>
                                            <p:strVal val="#ppt_w"/>
                                          </p:val>
                                        </p:tav>
                                      </p:tavLst>
                                    </p:anim>
                                    <p:anim calcmode="lin" valueType="num">
                                      <p:cBhvr>
                                        <p:cTn id="17" dur="500" fill="hold"/>
                                        <p:tgtEl>
                                          <p:spTgt spid="4">
                                            <p:graphicEl>
                                              <a:dgm id="{486A12A5-49B4-4E22-B95B-1C80F0C14A3C}"/>
                                            </p:graphicEl>
                                          </p:spTgt>
                                        </p:tgtEl>
                                        <p:attrNameLst>
                                          <p:attrName>ppt_h</p:attrName>
                                        </p:attrNameLst>
                                      </p:cBhvr>
                                      <p:tavLst>
                                        <p:tav tm="0">
                                          <p:val>
                                            <p:fltVal val="0"/>
                                          </p:val>
                                        </p:tav>
                                        <p:tav tm="100000">
                                          <p:val>
                                            <p:strVal val="#ppt_h"/>
                                          </p:val>
                                        </p:tav>
                                      </p:tavLst>
                                    </p:anim>
                                    <p:animEffect transition="in" filter="fade">
                                      <p:cBhvr>
                                        <p:cTn id="18" dur="500"/>
                                        <p:tgtEl>
                                          <p:spTgt spid="4">
                                            <p:graphicEl>
                                              <a:dgm id="{486A12A5-49B4-4E22-B95B-1C80F0C14A3C}"/>
                                            </p:graphicEl>
                                          </p:spTgt>
                                        </p:tgtEl>
                                      </p:cBhvr>
                                    </p:animEffect>
                                    <p:anim calcmode="lin" valueType="num">
                                      <p:cBhvr>
                                        <p:cTn id="19" dur="500" fill="hold"/>
                                        <p:tgtEl>
                                          <p:spTgt spid="4">
                                            <p:graphicEl>
                                              <a:dgm id="{486A12A5-49B4-4E22-B95B-1C80F0C14A3C}"/>
                                            </p:graphicEl>
                                          </p:spTgt>
                                        </p:tgtEl>
                                        <p:attrNameLst>
                                          <p:attrName>ppt_x</p:attrName>
                                        </p:attrNameLst>
                                      </p:cBhvr>
                                      <p:tavLst>
                                        <p:tav tm="0">
                                          <p:val>
                                            <p:fltVal val="0.5"/>
                                          </p:val>
                                        </p:tav>
                                        <p:tav tm="100000">
                                          <p:val>
                                            <p:strVal val="#ppt_x"/>
                                          </p:val>
                                        </p:tav>
                                      </p:tavLst>
                                    </p:anim>
                                    <p:anim calcmode="lin" valueType="num">
                                      <p:cBhvr>
                                        <p:cTn id="20" dur="500" fill="hold"/>
                                        <p:tgtEl>
                                          <p:spTgt spid="4">
                                            <p:graphicEl>
                                              <a:dgm id="{486A12A5-49B4-4E22-B95B-1C80F0C14A3C}"/>
                                            </p:graphic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graphicEl>
                                              <a:dgm id="{B3825E9C-888C-4141-8BA7-84DC5C5951A1}"/>
                                            </p:graphicEl>
                                          </p:spTgt>
                                        </p:tgtEl>
                                        <p:attrNameLst>
                                          <p:attrName>style.visibility</p:attrName>
                                        </p:attrNameLst>
                                      </p:cBhvr>
                                      <p:to>
                                        <p:strVal val="visible"/>
                                      </p:to>
                                    </p:set>
                                    <p:anim calcmode="lin" valueType="num">
                                      <p:cBhvr>
                                        <p:cTn id="25" dur="500" fill="hold"/>
                                        <p:tgtEl>
                                          <p:spTgt spid="4">
                                            <p:graphicEl>
                                              <a:dgm id="{B3825E9C-888C-4141-8BA7-84DC5C5951A1}"/>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B3825E9C-888C-4141-8BA7-84DC5C5951A1}"/>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B3825E9C-888C-4141-8BA7-84DC5C5951A1}"/>
                                            </p:graphicEl>
                                          </p:spTgt>
                                        </p:tgtEl>
                                      </p:cBhvr>
                                    </p:animEffect>
                                    <p:anim calcmode="lin" valueType="num">
                                      <p:cBhvr>
                                        <p:cTn id="28" dur="500" fill="hold"/>
                                        <p:tgtEl>
                                          <p:spTgt spid="4">
                                            <p:graphicEl>
                                              <a:dgm id="{B3825E9C-888C-4141-8BA7-84DC5C5951A1}"/>
                                            </p:graphicEl>
                                          </p:spTgt>
                                        </p:tgtEl>
                                        <p:attrNameLst>
                                          <p:attrName>ppt_x</p:attrName>
                                        </p:attrNameLst>
                                      </p:cBhvr>
                                      <p:tavLst>
                                        <p:tav tm="0">
                                          <p:val>
                                            <p:fltVal val="0.5"/>
                                          </p:val>
                                        </p:tav>
                                        <p:tav tm="100000">
                                          <p:val>
                                            <p:strVal val="#ppt_x"/>
                                          </p:val>
                                        </p:tav>
                                      </p:tavLst>
                                    </p:anim>
                                    <p:anim calcmode="lin" valueType="num">
                                      <p:cBhvr>
                                        <p:cTn id="29" dur="500" fill="hold"/>
                                        <p:tgtEl>
                                          <p:spTgt spid="4">
                                            <p:graphicEl>
                                              <a:dgm id="{B3825E9C-888C-4141-8BA7-84DC5C5951A1}"/>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58B792C2-C0F2-4785-BABC-BAA971F9FA86}"/>
                                            </p:graphicEl>
                                          </p:spTgt>
                                        </p:tgtEl>
                                        <p:attrNameLst>
                                          <p:attrName>style.visibility</p:attrName>
                                        </p:attrNameLst>
                                      </p:cBhvr>
                                      <p:to>
                                        <p:strVal val="visible"/>
                                      </p:to>
                                    </p:set>
                                    <p:anim calcmode="lin" valueType="num">
                                      <p:cBhvr>
                                        <p:cTn id="34" dur="500" fill="hold"/>
                                        <p:tgtEl>
                                          <p:spTgt spid="4">
                                            <p:graphicEl>
                                              <a:dgm id="{58B792C2-C0F2-4785-BABC-BAA971F9FA86}"/>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58B792C2-C0F2-4785-BABC-BAA971F9FA86}"/>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58B792C2-C0F2-4785-BABC-BAA971F9FA86}"/>
                                            </p:graphicEl>
                                          </p:spTgt>
                                        </p:tgtEl>
                                      </p:cBhvr>
                                    </p:animEffect>
                                    <p:anim calcmode="lin" valueType="num">
                                      <p:cBhvr>
                                        <p:cTn id="37" dur="500" fill="hold"/>
                                        <p:tgtEl>
                                          <p:spTgt spid="4">
                                            <p:graphicEl>
                                              <a:dgm id="{58B792C2-C0F2-4785-BABC-BAA971F9FA86}"/>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58B792C2-C0F2-4785-BABC-BAA971F9FA86}"/>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4">
                                            <p:graphicEl>
                                              <a:dgm id="{34B3CBC2-0B1E-420B-9ECC-45495BB765E5}"/>
                                            </p:graphicEl>
                                          </p:spTgt>
                                        </p:tgtEl>
                                        <p:attrNameLst>
                                          <p:attrName>style.visibility</p:attrName>
                                        </p:attrNameLst>
                                      </p:cBhvr>
                                      <p:to>
                                        <p:strVal val="visible"/>
                                      </p:to>
                                    </p:set>
                                    <p:anim calcmode="lin" valueType="num">
                                      <p:cBhvr>
                                        <p:cTn id="43" dur="500" fill="hold"/>
                                        <p:tgtEl>
                                          <p:spTgt spid="4">
                                            <p:graphicEl>
                                              <a:dgm id="{34B3CBC2-0B1E-420B-9ECC-45495BB765E5}"/>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34B3CBC2-0B1E-420B-9ECC-45495BB765E5}"/>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34B3CBC2-0B1E-420B-9ECC-45495BB765E5}"/>
                                            </p:graphicEl>
                                          </p:spTgt>
                                        </p:tgtEl>
                                      </p:cBhvr>
                                    </p:animEffect>
                                    <p:anim calcmode="lin" valueType="num">
                                      <p:cBhvr>
                                        <p:cTn id="46" dur="500" fill="hold"/>
                                        <p:tgtEl>
                                          <p:spTgt spid="4">
                                            <p:graphicEl>
                                              <a:dgm id="{34B3CBC2-0B1E-420B-9ECC-45495BB765E5}"/>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34B3CBC2-0B1E-420B-9ECC-45495BB765E5}"/>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4">
                                            <p:graphicEl>
                                              <a:dgm id="{A13DBDC8-1430-48D5-9234-B661C1B1AB25}"/>
                                            </p:graphicEl>
                                          </p:spTgt>
                                        </p:tgtEl>
                                        <p:attrNameLst>
                                          <p:attrName>style.visibility</p:attrName>
                                        </p:attrNameLst>
                                      </p:cBhvr>
                                      <p:to>
                                        <p:strVal val="visible"/>
                                      </p:to>
                                    </p:set>
                                    <p:anim calcmode="lin" valueType="num">
                                      <p:cBhvr>
                                        <p:cTn id="52" dur="500" fill="hold"/>
                                        <p:tgtEl>
                                          <p:spTgt spid="4">
                                            <p:graphicEl>
                                              <a:dgm id="{A13DBDC8-1430-48D5-9234-B661C1B1AB25}"/>
                                            </p:graphicEl>
                                          </p:spTgt>
                                        </p:tgtEl>
                                        <p:attrNameLst>
                                          <p:attrName>ppt_w</p:attrName>
                                        </p:attrNameLst>
                                      </p:cBhvr>
                                      <p:tavLst>
                                        <p:tav tm="0">
                                          <p:val>
                                            <p:fltVal val="0"/>
                                          </p:val>
                                        </p:tav>
                                        <p:tav tm="100000">
                                          <p:val>
                                            <p:strVal val="#ppt_w"/>
                                          </p:val>
                                        </p:tav>
                                      </p:tavLst>
                                    </p:anim>
                                    <p:anim calcmode="lin" valueType="num">
                                      <p:cBhvr>
                                        <p:cTn id="53" dur="500" fill="hold"/>
                                        <p:tgtEl>
                                          <p:spTgt spid="4">
                                            <p:graphicEl>
                                              <a:dgm id="{A13DBDC8-1430-48D5-9234-B661C1B1AB25}"/>
                                            </p:graphicEl>
                                          </p:spTgt>
                                        </p:tgtEl>
                                        <p:attrNameLst>
                                          <p:attrName>ppt_h</p:attrName>
                                        </p:attrNameLst>
                                      </p:cBhvr>
                                      <p:tavLst>
                                        <p:tav tm="0">
                                          <p:val>
                                            <p:fltVal val="0"/>
                                          </p:val>
                                        </p:tav>
                                        <p:tav tm="100000">
                                          <p:val>
                                            <p:strVal val="#ppt_h"/>
                                          </p:val>
                                        </p:tav>
                                      </p:tavLst>
                                    </p:anim>
                                    <p:animEffect transition="in" filter="fade">
                                      <p:cBhvr>
                                        <p:cTn id="54" dur="500"/>
                                        <p:tgtEl>
                                          <p:spTgt spid="4">
                                            <p:graphicEl>
                                              <a:dgm id="{A13DBDC8-1430-48D5-9234-B661C1B1AB25}"/>
                                            </p:graphicEl>
                                          </p:spTgt>
                                        </p:tgtEl>
                                      </p:cBhvr>
                                    </p:animEffect>
                                    <p:anim calcmode="lin" valueType="num">
                                      <p:cBhvr>
                                        <p:cTn id="55" dur="500" fill="hold"/>
                                        <p:tgtEl>
                                          <p:spTgt spid="4">
                                            <p:graphicEl>
                                              <a:dgm id="{A13DBDC8-1430-48D5-9234-B661C1B1AB25}"/>
                                            </p:graphicEl>
                                          </p:spTgt>
                                        </p:tgtEl>
                                        <p:attrNameLst>
                                          <p:attrName>ppt_x</p:attrName>
                                        </p:attrNameLst>
                                      </p:cBhvr>
                                      <p:tavLst>
                                        <p:tav tm="0">
                                          <p:val>
                                            <p:fltVal val="0.5"/>
                                          </p:val>
                                        </p:tav>
                                        <p:tav tm="100000">
                                          <p:val>
                                            <p:strVal val="#ppt_x"/>
                                          </p:val>
                                        </p:tav>
                                      </p:tavLst>
                                    </p:anim>
                                    <p:anim calcmode="lin" valueType="num">
                                      <p:cBhvr>
                                        <p:cTn id="56" dur="500" fill="hold"/>
                                        <p:tgtEl>
                                          <p:spTgt spid="4">
                                            <p:graphicEl>
                                              <a:dgm id="{A13DBDC8-1430-48D5-9234-B661C1B1AB25}"/>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4">
                                            <p:graphicEl>
                                              <a:dgm id="{166C6453-04DC-4FDE-8058-F5D6B555E86F}"/>
                                            </p:graphicEl>
                                          </p:spTgt>
                                        </p:tgtEl>
                                        <p:attrNameLst>
                                          <p:attrName>style.visibility</p:attrName>
                                        </p:attrNameLst>
                                      </p:cBhvr>
                                      <p:to>
                                        <p:strVal val="visible"/>
                                      </p:to>
                                    </p:set>
                                    <p:anim calcmode="lin" valueType="num">
                                      <p:cBhvr>
                                        <p:cTn id="61" dur="500" fill="hold"/>
                                        <p:tgtEl>
                                          <p:spTgt spid="4">
                                            <p:graphicEl>
                                              <a:dgm id="{166C6453-04DC-4FDE-8058-F5D6B555E86F}"/>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166C6453-04DC-4FDE-8058-F5D6B555E86F}"/>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166C6453-04DC-4FDE-8058-F5D6B555E86F}"/>
                                            </p:graphicEl>
                                          </p:spTgt>
                                        </p:tgtEl>
                                      </p:cBhvr>
                                    </p:animEffect>
                                    <p:anim calcmode="lin" valueType="num">
                                      <p:cBhvr>
                                        <p:cTn id="64" dur="500" fill="hold"/>
                                        <p:tgtEl>
                                          <p:spTgt spid="4">
                                            <p:graphicEl>
                                              <a:dgm id="{166C6453-04DC-4FDE-8058-F5D6B555E86F}"/>
                                            </p:graphicEl>
                                          </p:spTgt>
                                        </p:tgtEl>
                                        <p:attrNameLst>
                                          <p:attrName>ppt_x</p:attrName>
                                        </p:attrNameLst>
                                      </p:cBhvr>
                                      <p:tavLst>
                                        <p:tav tm="0">
                                          <p:val>
                                            <p:fltVal val="0.5"/>
                                          </p:val>
                                        </p:tav>
                                        <p:tav tm="100000">
                                          <p:val>
                                            <p:strVal val="#ppt_x"/>
                                          </p:val>
                                        </p:tav>
                                      </p:tavLst>
                                    </p:anim>
                                    <p:anim calcmode="lin" valueType="num">
                                      <p:cBhvr>
                                        <p:cTn id="65" dur="500" fill="hold"/>
                                        <p:tgtEl>
                                          <p:spTgt spid="4">
                                            <p:graphicEl>
                                              <a:dgm id="{166C6453-04DC-4FDE-8058-F5D6B555E86F}"/>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FF3506D9-B50E-409C-9061-2B18E1484432}"/>
                                            </p:graphicEl>
                                          </p:spTgt>
                                        </p:tgtEl>
                                        <p:attrNameLst>
                                          <p:attrName>style.visibility</p:attrName>
                                        </p:attrNameLst>
                                      </p:cBhvr>
                                      <p:to>
                                        <p:strVal val="visible"/>
                                      </p:to>
                                    </p:set>
                                    <p:anim calcmode="lin" valueType="num">
                                      <p:cBhvr>
                                        <p:cTn id="70" dur="500" fill="hold"/>
                                        <p:tgtEl>
                                          <p:spTgt spid="4">
                                            <p:graphicEl>
                                              <a:dgm id="{FF3506D9-B50E-409C-9061-2B18E1484432}"/>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FF3506D9-B50E-409C-9061-2B18E1484432}"/>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FF3506D9-B50E-409C-9061-2B18E1484432}"/>
                                            </p:graphicEl>
                                          </p:spTgt>
                                        </p:tgtEl>
                                      </p:cBhvr>
                                    </p:animEffect>
                                    <p:anim calcmode="lin" valueType="num">
                                      <p:cBhvr>
                                        <p:cTn id="73" dur="500" fill="hold"/>
                                        <p:tgtEl>
                                          <p:spTgt spid="4">
                                            <p:graphicEl>
                                              <a:dgm id="{FF3506D9-B50E-409C-9061-2B18E1484432}"/>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FF3506D9-B50E-409C-9061-2B18E1484432}"/>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4">
                                            <p:graphicEl>
                                              <a:dgm id="{C74944B2-BF18-44AD-A353-BC97F0FDE3AE}"/>
                                            </p:graphicEl>
                                          </p:spTgt>
                                        </p:tgtEl>
                                        <p:attrNameLst>
                                          <p:attrName>style.visibility</p:attrName>
                                        </p:attrNameLst>
                                      </p:cBhvr>
                                      <p:to>
                                        <p:strVal val="visible"/>
                                      </p:to>
                                    </p:set>
                                    <p:anim calcmode="lin" valueType="num">
                                      <p:cBhvr>
                                        <p:cTn id="79" dur="500" fill="hold"/>
                                        <p:tgtEl>
                                          <p:spTgt spid="4">
                                            <p:graphicEl>
                                              <a:dgm id="{C74944B2-BF18-44AD-A353-BC97F0FDE3AE}"/>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C74944B2-BF18-44AD-A353-BC97F0FDE3AE}"/>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C74944B2-BF18-44AD-A353-BC97F0FDE3AE}"/>
                                            </p:graphicEl>
                                          </p:spTgt>
                                        </p:tgtEl>
                                      </p:cBhvr>
                                    </p:animEffect>
                                    <p:anim calcmode="lin" valueType="num">
                                      <p:cBhvr>
                                        <p:cTn id="82" dur="500" fill="hold"/>
                                        <p:tgtEl>
                                          <p:spTgt spid="4">
                                            <p:graphicEl>
                                              <a:dgm id="{C74944B2-BF18-44AD-A353-BC97F0FDE3AE}"/>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C74944B2-BF18-44AD-A353-BC97F0FDE3AE}"/>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0E63B193-3674-4F2A-A73D-012512D12C3C}"/>
                                            </p:graphicEl>
                                          </p:spTgt>
                                        </p:tgtEl>
                                        <p:attrNameLst>
                                          <p:attrName>style.visibility</p:attrName>
                                        </p:attrNameLst>
                                      </p:cBhvr>
                                      <p:to>
                                        <p:strVal val="visible"/>
                                      </p:to>
                                    </p:set>
                                    <p:anim calcmode="lin" valueType="num">
                                      <p:cBhvr>
                                        <p:cTn id="88" dur="500" fill="hold"/>
                                        <p:tgtEl>
                                          <p:spTgt spid="4">
                                            <p:graphicEl>
                                              <a:dgm id="{0E63B193-3674-4F2A-A73D-012512D12C3C}"/>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0E63B193-3674-4F2A-A73D-012512D12C3C}"/>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0E63B193-3674-4F2A-A73D-012512D12C3C}"/>
                                            </p:graphicEl>
                                          </p:spTgt>
                                        </p:tgtEl>
                                      </p:cBhvr>
                                    </p:animEffect>
                                    <p:anim calcmode="lin" valueType="num">
                                      <p:cBhvr>
                                        <p:cTn id="91" dur="500" fill="hold"/>
                                        <p:tgtEl>
                                          <p:spTgt spid="4">
                                            <p:graphicEl>
                                              <a:dgm id="{0E63B193-3674-4F2A-A73D-012512D12C3C}"/>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0E63B193-3674-4F2A-A73D-012512D12C3C}"/>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280353" y="1150033"/>
            <a:ext cx="6415868" cy="4557933"/>
          </a:xfrm>
        </p:spPr>
      </p:pic>
      <p:pic>
        <p:nvPicPr>
          <p:cNvPr id="7" name="Рисунок 6"/>
          <p:cNvPicPr>
            <a:picLocks noChangeAspect="1"/>
          </p:cNvPicPr>
          <p:nvPr/>
        </p:nvPicPr>
        <p:blipFill>
          <a:blip r:embed="rId2"/>
          <a:stretch>
            <a:fillRect/>
          </a:stretch>
        </p:blipFill>
        <p:spPr>
          <a:xfrm>
            <a:off x="7473461" y="2547937"/>
            <a:ext cx="4132385" cy="3160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7858563" y="1041009"/>
            <a:ext cx="3362179" cy="1323439"/>
          </a:xfrm>
          <a:prstGeom prst="rect">
            <a:avLst/>
          </a:prstGeom>
          <a:noFill/>
        </p:spPr>
        <p:txBody>
          <a:bodyPr wrap="square" rtlCol="0">
            <a:spAutoFit/>
          </a:bodyPr>
          <a:lstStyle/>
          <a:p>
            <a:r>
              <a:rPr lang="az-Latn-AZ" sz="8000" dirty="0">
                <a:solidFill>
                  <a:schemeClr val="accent1">
                    <a:lumMod val="50000"/>
                  </a:schemeClr>
                </a:solidFill>
                <a:latin typeface="Footlight MT Light" panose="0204060206030A020304" pitchFamily="18" charset="0"/>
              </a:rPr>
              <a:t>Qızılca</a:t>
            </a:r>
            <a:r>
              <a:rPr lang="az-Latn-AZ"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stretch>
            <a:fillRect/>
          </a:stretch>
        </p:blipFill>
        <p:spPr>
          <a:xfrm>
            <a:off x="263769" y="3587807"/>
            <a:ext cx="4779307" cy="2688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2"/>
          <a:stretch>
            <a:fillRect/>
          </a:stretch>
        </p:blipFill>
        <p:spPr>
          <a:xfrm>
            <a:off x="6095999" y="3587807"/>
            <a:ext cx="4300025" cy="2688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p:cNvPicPr>
            <a:picLocks noChangeAspect="1"/>
          </p:cNvPicPr>
          <p:nvPr/>
        </p:nvPicPr>
        <p:blipFill>
          <a:blip r:embed="rId3"/>
          <a:stretch>
            <a:fillRect/>
          </a:stretch>
        </p:blipFill>
        <p:spPr>
          <a:xfrm>
            <a:off x="263770" y="202006"/>
            <a:ext cx="4779306" cy="2847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6349217" y="1025424"/>
            <a:ext cx="4046807" cy="1200329"/>
          </a:xfrm>
          <a:prstGeom prst="rect">
            <a:avLst/>
          </a:prstGeom>
          <a:noFill/>
        </p:spPr>
        <p:txBody>
          <a:bodyPr wrap="square" rtlCol="0">
            <a:spAutoFit/>
          </a:bodyPr>
          <a:lstStyle/>
          <a:p>
            <a:r>
              <a:rPr lang="az-Latn-AZ" sz="7200" dirty="0">
                <a:solidFill>
                  <a:schemeClr val="accent1">
                    <a:lumMod val="50000"/>
                  </a:schemeClr>
                </a:solidFill>
                <a:latin typeface="Footlight MT Light" panose="0204060206030A020304" pitchFamily="18" charset="0"/>
              </a:rPr>
              <a:t>Skarlatina</a:t>
            </a:r>
            <a:r>
              <a:rPr lang="az-Latn-AZ"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extLst>
              <a:ext uri="{BEBA8EAE-BF5A-486C-A8C5-ECC9F3942E4B}">
                <a14:imgProps xmlns:a14="http://schemas.microsoft.com/office/drawing/2010/main">
                  <a14:imgLayer r:embed="rId2">
                    <a14:imgEffect>
                      <a14:backgroundRemoval t="6542" b="94126" l="10000" r="90000">
                        <a14:foregroundMark x1="39457" y1="40854" x2="39457" y2="40854"/>
                        <a14:foregroundMark x1="39457" y1="40854" x2="39457" y2="40854"/>
                        <a14:foregroundMark x1="39457" y1="40854" x2="39457" y2="40854"/>
                        <a14:foregroundMark x1="39457" y1="40854" x2="37717" y2="40454"/>
                        <a14:foregroundMark x1="37717" y1="40454" x2="37717" y2="40454"/>
                        <a14:foregroundMark x1="37717" y1="40454" x2="37717" y2="40454"/>
                        <a14:foregroundMark x1="49783" y1="39653" x2="49783" y2="39653"/>
                        <a14:foregroundMark x1="49783" y1="39653" x2="49783" y2="39653"/>
                        <a14:foregroundMark x1="47609" y1="40187" x2="47609" y2="40187"/>
                        <a14:foregroundMark x1="47609" y1="40187" x2="47609" y2="40187"/>
                        <a14:foregroundMark x1="51739" y1="40454" x2="51739" y2="40454"/>
                        <a14:foregroundMark x1="51739" y1="40454" x2="51739" y2="40454"/>
                        <a14:foregroundMark x1="59674" y1="88385" x2="59674" y2="88385"/>
                        <a14:foregroundMark x1="59674" y1="88385" x2="59674" y2="88385"/>
                        <a14:foregroundMark x1="60978" y1="94126" x2="60978" y2="94126"/>
                        <a14:foregroundMark x1="60978" y1="94126" x2="60978" y2="94126"/>
                        <a14:foregroundMark x1="54457" y1="6542" x2="54457" y2="6542"/>
                        <a14:foregroundMark x1="54457" y1="6542" x2="54457" y2="6542"/>
                      </a14:backgroundRemoval>
                    </a14:imgEffect>
                  </a14:imgLayer>
                </a14:imgProps>
              </a:ext>
            </a:extLst>
          </a:blip>
          <a:stretch>
            <a:fillRect/>
          </a:stretch>
        </p:blipFill>
        <p:spPr>
          <a:xfrm>
            <a:off x="8649080" y="2982350"/>
            <a:ext cx="4630822" cy="3988191"/>
          </a:xfrm>
          <a:prstGeom prst="rect">
            <a:avLst/>
          </a:prstGeom>
        </p:spPr>
      </p:pic>
      <p:sp>
        <p:nvSpPr>
          <p:cNvPr id="3" name="Объект 2"/>
          <p:cNvSpPr>
            <a:spLocks noGrp="1"/>
          </p:cNvSpPr>
          <p:nvPr>
            <p:ph idx="1"/>
          </p:nvPr>
        </p:nvSpPr>
        <p:spPr>
          <a:xfrm>
            <a:off x="670145" y="773721"/>
            <a:ext cx="9908760" cy="5781822"/>
          </a:xfrm>
        </p:spPr>
        <p:txBody>
          <a:bodyPr>
            <a:normAutofit/>
          </a:bodyPr>
          <a:lstStyle/>
          <a:p>
            <a:pPr marL="0" indent="0" algn="ctr" fontAlgn="base">
              <a:buNone/>
            </a:pPr>
            <a:r>
              <a:rPr lang="en-US" sz="2400" b="0" i="0" dirty="0" err="1">
                <a:solidFill>
                  <a:schemeClr val="bg2">
                    <a:lumMod val="50000"/>
                  </a:schemeClr>
                </a:solidFill>
                <a:effectLst/>
                <a:latin typeface="Berlin Sans FB" panose="020E0602020502020306" pitchFamily="34" charset="0"/>
              </a:rPr>
              <a:t>Məxmərək</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adətən</a:t>
            </a:r>
            <a:r>
              <a:rPr lang="en-US" sz="2400" b="0" i="0" dirty="0">
                <a:solidFill>
                  <a:schemeClr val="bg2">
                    <a:lumMod val="50000"/>
                  </a:schemeClr>
                </a:solidFill>
                <a:effectLst/>
                <a:latin typeface="Berlin Sans FB" panose="020E0602020502020306" pitchFamily="34" charset="0"/>
              </a:rPr>
              <a:t> ambulator </a:t>
            </a:r>
            <a:r>
              <a:rPr lang="en-US" sz="2400" b="0" i="0" dirty="0" err="1">
                <a:solidFill>
                  <a:schemeClr val="bg2">
                    <a:lumMod val="50000"/>
                  </a:schemeClr>
                </a:solidFill>
                <a:effectLst/>
                <a:latin typeface="Berlin Sans FB" panose="020E0602020502020306" pitchFamily="34" charset="0"/>
              </a:rPr>
              <a:t>şəraitdə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müalicə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edilir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Təhlükəli</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ağırlaşmalar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baş</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verdikdə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xəstə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hospitalizasiya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edilir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Məxmərəyin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etiotrop</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müalicəsi</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tərtib</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olunmamışdır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Əksər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hallarda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formalaşmış</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immun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cavabla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əlaqədar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virusun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eliminasiyası</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nəticəsində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öz-özünə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sağalma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baş</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verir</a:t>
            </a:r>
            <a:r>
              <a:rPr lang="en-US" sz="2400" b="0" i="0" dirty="0">
                <a:solidFill>
                  <a:schemeClr val="bg2">
                    <a:lumMod val="50000"/>
                  </a:schemeClr>
                </a:solidFill>
                <a:effectLst/>
                <a:latin typeface="Berlin Sans FB" panose="020E0602020502020306" pitchFamily="34" charset="0"/>
              </a:rPr>
              <a:t>.  </a:t>
            </a:r>
            <a:endParaRPr lang="en-US" sz="2400" b="0" i="0" dirty="0">
              <a:solidFill>
                <a:schemeClr val="bg2">
                  <a:lumMod val="50000"/>
                </a:schemeClr>
              </a:solidFill>
              <a:effectLst/>
              <a:latin typeface="Berlin Sans FB" panose="020E0602020502020306" pitchFamily="34" charset="0"/>
            </a:endParaRPr>
          </a:p>
          <a:p>
            <a:pPr marL="0" indent="0" algn="ctr" fontAlgn="base">
              <a:buNone/>
            </a:pPr>
            <a:r>
              <a:rPr lang="en-US" sz="2400" b="0" i="0" dirty="0" err="1">
                <a:solidFill>
                  <a:schemeClr val="bg2">
                    <a:lumMod val="50000"/>
                  </a:schemeClr>
                </a:solidFill>
                <a:effectLst/>
                <a:latin typeface="Berlin Sans FB" panose="020E0602020502020306" pitchFamily="34" charset="0"/>
              </a:rPr>
              <a:t>Xəstəliyin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ağır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gedişində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simptomatik</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və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patogenetik</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preparatlar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dezintoksikasion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terapiya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qızdırma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salan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vasitələr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sedativ</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antihistamin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dərmanlar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təyin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olunur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Məxmərək</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mənşəli</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artrit</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zamanı</a:t>
            </a:r>
            <a:r>
              <a:rPr lang="en-US" sz="2400" b="0" i="0" dirty="0">
                <a:solidFill>
                  <a:schemeClr val="bg2">
                    <a:lumMod val="50000"/>
                  </a:schemeClr>
                </a:solidFill>
                <a:effectLst/>
                <a:latin typeface="Berlin Sans FB" panose="020E0602020502020306" pitchFamily="34" charset="0"/>
              </a:rPr>
              <a:t> 5-7 </a:t>
            </a:r>
            <a:r>
              <a:rPr lang="en-US" sz="2400" b="0" i="0" dirty="0" err="1">
                <a:solidFill>
                  <a:schemeClr val="bg2">
                    <a:lumMod val="50000"/>
                  </a:schemeClr>
                </a:solidFill>
                <a:effectLst/>
                <a:latin typeface="Berlin Sans FB" panose="020E0602020502020306" pitchFamily="34" charset="0"/>
              </a:rPr>
              <a:t>gün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müddətində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xloroxindən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istifadə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edilir</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Nevroloji</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ağırlaşmaların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inkişafı</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predinazolon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və</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dehidratasion</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terapiyaya</a:t>
            </a:r>
            <a:r>
              <a:rPr lang="en-US" sz="2400" b="0" i="0" dirty="0">
                <a:solidFill>
                  <a:schemeClr val="bg2">
                    <a:lumMod val="50000"/>
                  </a:schemeClr>
                </a:solidFill>
                <a:effectLst/>
                <a:latin typeface="Berlin Sans FB" panose="020E0602020502020306" pitchFamily="34" charset="0"/>
              </a:rPr>
              <a:t> </a:t>
            </a:r>
            <a:r>
              <a:rPr lang="en-US" sz="2400" b="0" i="0" dirty="0" err="1">
                <a:solidFill>
                  <a:schemeClr val="bg2">
                    <a:lumMod val="50000"/>
                  </a:schemeClr>
                </a:solidFill>
                <a:effectLst/>
                <a:latin typeface="Berlin Sans FB" panose="020E0602020502020306" pitchFamily="34" charset="0"/>
              </a:rPr>
              <a:t>göstərişdir</a:t>
            </a:r>
            <a:r>
              <a:rPr lang="en-US" sz="2400" b="0" i="0" dirty="0">
                <a:solidFill>
                  <a:schemeClr val="bg2">
                    <a:lumMod val="50000"/>
                  </a:schemeClr>
                </a:solidFill>
                <a:effectLst/>
                <a:latin typeface="Berlin Sans FB" panose="020E0602020502020306" pitchFamily="34" charset="0"/>
              </a:rPr>
              <a:t>. </a:t>
            </a:r>
            <a:r>
              <a:rPr lang="en-US" sz="2800" b="1" i="0" dirty="0" err="1">
                <a:solidFill>
                  <a:schemeClr val="bg2">
                    <a:lumMod val="50000"/>
                  </a:schemeClr>
                </a:solidFill>
                <a:effectLst/>
                <a:latin typeface="Berlin Sans FB" panose="020E0602020502020306" pitchFamily="34" charset="0"/>
              </a:rPr>
              <a:t>Anadangəlmə</a:t>
            </a:r>
            <a:r>
              <a:rPr lang="en-US" sz="2800" b="1" i="0" dirty="0">
                <a:solidFill>
                  <a:schemeClr val="bg2">
                    <a:lumMod val="50000"/>
                  </a:schemeClr>
                </a:solidFill>
                <a:effectLst/>
                <a:latin typeface="Berlin Sans FB" panose="020E0602020502020306" pitchFamily="34" charset="0"/>
              </a:rPr>
              <a:t> </a:t>
            </a:r>
            <a:r>
              <a:rPr lang="en-US" sz="2800" b="1" i="0" dirty="0" err="1">
                <a:solidFill>
                  <a:schemeClr val="bg2">
                    <a:lumMod val="50000"/>
                  </a:schemeClr>
                </a:solidFill>
                <a:effectLst/>
                <a:latin typeface="Berlin Sans FB" panose="020E0602020502020306" pitchFamily="34" charset="0"/>
              </a:rPr>
              <a:t>məxmərək</a:t>
            </a:r>
            <a:r>
              <a:rPr lang="en-US" sz="2800" b="1" i="0" dirty="0">
                <a:solidFill>
                  <a:schemeClr val="bg2">
                    <a:lumMod val="50000"/>
                  </a:schemeClr>
                </a:solidFill>
                <a:effectLst/>
                <a:latin typeface="Berlin Sans FB" panose="020E0602020502020306" pitchFamily="34" charset="0"/>
              </a:rPr>
              <a:t> </a:t>
            </a:r>
            <a:r>
              <a:rPr lang="en-US" sz="2800" b="1" i="0" dirty="0" err="1">
                <a:solidFill>
                  <a:schemeClr val="bg2">
                    <a:lumMod val="50000"/>
                  </a:schemeClr>
                </a:solidFill>
                <a:effectLst/>
                <a:latin typeface="Berlin Sans FB" panose="020E0602020502020306" pitchFamily="34" charset="0"/>
              </a:rPr>
              <a:t>isə</a:t>
            </a:r>
            <a:r>
              <a:rPr lang="en-US" sz="2800" b="1" i="0" dirty="0">
                <a:solidFill>
                  <a:schemeClr val="bg2">
                    <a:lumMod val="50000"/>
                  </a:schemeClr>
                </a:solidFill>
                <a:effectLst/>
                <a:latin typeface="Berlin Sans FB" panose="020E0602020502020306" pitchFamily="34" charset="0"/>
              </a:rPr>
              <a:t> </a:t>
            </a:r>
            <a:r>
              <a:rPr lang="en-US" sz="2800" b="1" i="0" dirty="0" err="1">
                <a:solidFill>
                  <a:schemeClr val="bg2">
                    <a:lumMod val="50000"/>
                  </a:schemeClr>
                </a:solidFill>
                <a:effectLst/>
                <a:latin typeface="Berlin Sans FB" panose="020E0602020502020306" pitchFamily="34" charset="0"/>
              </a:rPr>
              <a:t>müalicəyə</a:t>
            </a:r>
            <a:r>
              <a:rPr lang="en-US" sz="2800" b="1" i="0" dirty="0">
                <a:solidFill>
                  <a:schemeClr val="bg2">
                    <a:lumMod val="50000"/>
                  </a:schemeClr>
                </a:solidFill>
                <a:effectLst/>
                <a:latin typeface="Berlin Sans FB" panose="020E0602020502020306" pitchFamily="34" charset="0"/>
              </a:rPr>
              <a:t> </a:t>
            </a:r>
            <a:r>
              <a:rPr lang="en-US" sz="2800" b="1" i="0" dirty="0" err="1">
                <a:solidFill>
                  <a:schemeClr val="bg2">
                    <a:lumMod val="50000"/>
                  </a:schemeClr>
                </a:solidFill>
                <a:effectLst/>
                <a:latin typeface="Berlin Sans FB" panose="020E0602020502020306" pitchFamily="34" charset="0"/>
              </a:rPr>
              <a:t>tabe</a:t>
            </a:r>
            <a:r>
              <a:rPr lang="en-US" sz="2800" b="1" i="0" dirty="0">
                <a:solidFill>
                  <a:schemeClr val="bg2">
                    <a:lumMod val="50000"/>
                  </a:schemeClr>
                </a:solidFill>
                <a:effectLst/>
                <a:latin typeface="Berlin Sans FB" panose="020E0602020502020306" pitchFamily="34" charset="0"/>
              </a:rPr>
              <a:t> </a:t>
            </a:r>
            <a:r>
              <a:rPr lang="en-US" sz="2800" b="1" i="0" dirty="0" err="1">
                <a:solidFill>
                  <a:schemeClr val="bg2">
                    <a:lumMod val="50000"/>
                  </a:schemeClr>
                </a:solidFill>
                <a:effectLst/>
                <a:latin typeface="Berlin Sans FB" panose="020E0602020502020306" pitchFamily="34" charset="0"/>
              </a:rPr>
              <a:t>olmur</a:t>
            </a:r>
            <a:r>
              <a:rPr lang="en-US" sz="2800" b="1" i="0" dirty="0">
                <a:solidFill>
                  <a:schemeClr val="bg2">
                    <a:lumMod val="50000"/>
                  </a:schemeClr>
                </a:solidFill>
                <a:effectLst/>
                <a:latin typeface="Berlin Sans FB" panose="020E0602020502020306" pitchFamily="34" charset="0"/>
              </a:rPr>
              <a:t>.  </a:t>
            </a:r>
            <a:r>
              <a:rPr lang="az-Latn-AZ" sz="2800" b="1" dirty="0">
                <a:solidFill>
                  <a:schemeClr val="bg2">
                    <a:lumMod val="50000"/>
                  </a:schemeClr>
                </a:solidFill>
                <a:latin typeface="Berlin Sans FB" panose="020E0602020502020306" pitchFamily="34" charset="0"/>
              </a:rPr>
              <a:t>.</a:t>
            </a:r>
            <a:endParaRPr lang="en-US" sz="2800" b="1" dirty="0">
              <a:solidFill>
                <a:schemeClr val="bg2">
                  <a:lumMod val="50000"/>
                </a:schemeClr>
              </a:solidFill>
              <a:latin typeface="Berlin Sans FB" panose="020E0602020502020306" pitchFamily="34" charset="0"/>
            </a:endParaRPr>
          </a:p>
        </p:txBody>
      </p:sp>
      <p:sp>
        <p:nvSpPr>
          <p:cNvPr id="2" name="Свиток: горизонтальный 1"/>
          <p:cNvSpPr/>
          <p:nvPr/>
        </p:nvSpPr>
        <p:spPr>
          <a:xfrm>
            <a:off x="3591744" y="168811"/>
            <a:ext cx="4403188" cy="12098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4800" dirty="0">
                <a:latin typeface="Footlight MT Light" panose="0204060206030A020304" pitchFamily="18" charset="0"/>
              </a:rPr>
              <a:t>Müalicə </a:t>
            </a:r>
            <a:endParaRPr lang="en-US" sz="4800" dirty="0">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stretch>
            <a:fillRect/>
          </a:stretch>
        </p:blipFill>
        <p:spPr>
          <a:xfrm>
            <a:off x="0" y="2053882"/>
            <a:ext cx="4804117" cy="4804117"/>
          </a:xfrm>
          <a:prstGeom prst="rect">
            <a:avLst/>
          </a:prstGeom>
          <a:ln>
            <a:noFill/>
          </a:ln>
          <a:effectLst>
            <a:softEdge rad="112500"/>
          </a:effectLst>
        </p:spPr>
      </p:pic>
      <p:sp>
        <p:nvSpPr>
          <p:cNvPr id="3" name="Объект 2"/>
          <p:cNvSpPr>
            <a:spLocks noGrp="1"/>
          </p:cNvSpPr>
          <p:nvPr>
            <p:ph idx="1"/>
          </p:nvPr>
        </p:nvSpPr>
        <p:spPr>
          <a:xfrm>
            <a:off x="0" y="0"/>
            <a:ext cx="11657636" cy="2813538"/>
          </a:xfrm>
        </p:spPr>
        <p:txBody>
          <a:bodyPr>
            <a:normAutofit lnSpcReduction="10000"/>
          </a:bodyPr>
          <a:lstStyle/>
          <a:p>
            <a:pPr algn="ct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Məxmərək</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artritində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xingamin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delagil</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5-7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ərzində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0,25 q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2-3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dəfə</a:t>
            </a:r>
            <a:r>
              <a:rPr lang="az-Latn-AZ" sz="2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dimedrol</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butadion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simptomatik</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dərmanlar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verilir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Hemorragik</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sindromda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prednizolon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7-10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15-20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mq</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P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C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vitaminləri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rutin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kalsium</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xlorid</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t</a:t>
            </a:r>
            <a:r>
              <a:rPr lang="az-Latn-AZ"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yin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edilir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Ensefalit</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komasında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gündə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150-300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mq</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prednizolon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vena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daxilinə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20-40 ml 40%-li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qlükoza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10%-li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qlükoza</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a:t>
            </a:r>
            <a:r>
              <a:rPr lang="az-Latn-AZ"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30% 0,5-1 q/</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kq</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sidik</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cövhəri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əzələ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daxilin</a:t>
            </a:r>
            <a:r>
              <a:rPr lang="az-Latn-AZ"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25%-li 5-10 ml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maqnezium</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sulfat</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yeridilir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Anadangəlmə</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məxmərəyin</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müalicəsi</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8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yoxdur</a:t>
            </a:r>
            <a:r>
              <a:rPr lang="en-US" sz="28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2800" dirty="0">
              <a:solidFill>
                <a:schemeClr val="accent1">
                  <a:lumMod val="50000"/>
                </a:schemeClr>
              </a:solidFill>
              <a:latin typeface="Footlight MT Light" panose="0204060206030A020304" pitchFamily="18" charset="0"/>
            </a:endParaRPr>
          </a:p>
        </p:txBody>
      </p:sp>
      <p:sp>
        <p:nvSpPr>
          <p:cNvPr id="7" name="TextBox 6"/>
          <p:cNvSpPr txBox="1"/>
          <p:nvPr/>
        </p:nvSpPr>
        <p:spPr>
          <a:xfrm>
            <a:off x="4958860" y="2890301"/>
            <a:ext cx="6698775" cy="3785652"/>
          </a:xfrm>
          <a:prstGeom prst="rect">
            <a:avLst/>
          </a:prstGeom>
          <a:noFill/>
        </p:spPr>
        <p:txBody>
          <a:bodyPr wrap="square">
            <a:spAutoFit/>
          </a:bodyPr>
          <a:lstStyle/>
          <a:p>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Hamiləliyin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12-ci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həftəsinə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qədər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yoluxanlar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süni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abort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olunma</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lı</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dır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Sonrakı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dövrlər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dölün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ehtimalı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azaldığı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üçün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abort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məsləhət</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görülmür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Süni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aborta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etiraz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olarsa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normal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insan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immunoqlobulini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virusa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qarşı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yüksək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qatılıqlı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anticismi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immunoqlobulin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vurulur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Bu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uşaqların</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yoluxmasını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azaltmaqla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yanaşı</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xəstəliyin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yüngül</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getməsin</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kömək</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edə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bil</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Seroloji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diaqnoz</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t</a:t>
            </a:r>
            <a:r>
              <a:rPr lang="az-Latn-AZ"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ə</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sdiq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olan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kimi</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3-4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gün</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fasilə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ilə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2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dəfə</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1500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mq</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dozada</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immunoglobulin </a:t>
            </a:r>
            <a:r>
              <a:rPr lang="en-US" sz="2400" dirty="0" err="1">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vurulur</a:t>
            </a:r>
            <a:r>
              <a:rPr lang="en-US" sz="2400" dirty="0">
                <a:solidFill>
                  <a:schemeClr val="accent1">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a:t>
            </a:r>
            <a:endParaRPr lang="en-US" sz="2400"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87606" y="225083"/>
          <a:ext cx="10896209" cy="61383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C440D396-93DB-4A83-AEEA-DBAEE77F0E14}"/>
                                            </p:graphicEl>
                                          </p:spTgt>
                                        </p:tgtEl>
                                        <p:attrNameLst>
                                          <p:attrName>style.visibility</p:attrName>
                                        </p:attrNameLst>
                                      </p:cBhvr>
                                      <p:to>
                                        <p:strVal val="visible"/>
                                      </p:to>
                                    </p:set>
                                    <p:animEffect transition="in" filter="barn(inVertical)">
                                      <p:cBhvr>
                                        <p:cTn id="7" dur="500"/>
                                        <p:tgtEl>
                                          <p:spTgt spid="4">
                                            <p:graphicEl>
                                              <a:dgm id="{C440D396-93DB-4A83-AEEA-DBAEE77F0E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C8AEDC7A-F421-4DB9-8974-BDB7EA6BF3CC}"/>
                                            </p:graphicEl>
                                          </p:spTgt>
                                        </p:tgtEl>
                                        <p:attrNameLst>
                                          <p:attrName>style.visibility</p:attrName>
                                        </p:attrNameLst>
                                      </p:cBhvr>
                                      <p:to>
                                        <p:strVal val="visible"/>
                                      </p:to>
                                    </p:set>
                                    <p:animEffect transition="in" filter="barn(inVertical)">
                                      <p:cBhvr>
                                        <p:cTn id="12" dur="500"/>
                                        <p:tgtEl>
                                          <p:spTgt spid="4">
                                            <p:graphicEl>
                                              <a:dgm id="{C8AEDC7A-F421-4DB9-8974-BDB7EA6BF3CC}"/>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graphicEl>
                                              <a:dgm id="{7AD269D7-F6EB-4550-A8DB-132C8CCF9018}"/>
                                            </p:graphicEl>
                                          </p:spTgt>
                                        </p:tgtEl>
                                        <p:attrNameLst>
                                          <p:attrName>style.visibility</p:attrName>
                                        </p:attrNameLst>
                                      </p:cBhvr>
                                      <p:to>
                                        <p:strVal val="visible"/>
                                      </p:to>
                                    </p:set>
                                    <p:animEffect transition="in" filter="barn(inVertical)">
                                      <p:cBhvr>
                                        <p:cTn id="15" dur="500"/>
                                        <p:tgtEl>
                                          <p:spTgt spid="4">
                                            <p:graphicEl>
                                              <a:dgm id="{7AD269D7-F6EB-4550-A8DB-132C8CCF90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8421A4C7-8F2F-4F2C-B187-42596F1771DA}"/>
                                            </p:graphicEl>
                                          </p:spTgt>
                                        </p:tgtEl>
                                        <p:attrNameLst>
                                          <p:attrName>style.visibility</p:attrName>
                                        </p:attrNameLst>
                                      </p:cBhvr>
                                      <p:to>
                                        <p:strVal val="visible"/>
                                      </p:to>
                                    </p:set>
                                    <p:animEffect transition="in" filter="barn(inVertical)">
                                      <p:cBhvr>
                                        <p:cTn id="20" dur="500"/>
                                        <p:tgtEl>
                                          <p:spTgt spid="4">
                                            <p:graphicEl>
                                              <a:dgm id="{8421A4C7-8F2F-4F2C-B187-42596F1771DA}"/>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81F5C7C9-D793-4BE7-BE72-F67E32F3C55D}"/>
                                            </p:graphicEl>
                                          </p:spTgt>
                                        </p:tgtEl>
                                        <p:attrNameLst>
                                          <p:attrName>style.visibility</p:attrName>
                                        </p:attrNameLst>
                                      </p:cBhvr>
                                      <p:to>
                                        <p:strVal val="visible"/>
                                      </p:to>
                                    </p:set>
                                    <p:animEffect transition="in" filter="barn(inVertical)">
                                      <p:cBhvr>
                                        <p:cTn id="23" dur="500"/>
                                        <p:tgtEl>
                                          <p:spTgt spid="4">
                                            <p:graphicEl>
                                              <a:dgm id="{81F5C7C9-D793-4BE7-BE72-F67E32F3C5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graphicEl>
                                              <a:dgm id="{CD981A2E-A44B-4E1A-BF10-2B0EED2C90AB}"/>
                                            </p:graphicEl>
                                          </p:spTgt>
                                        </p:tgtEl>
                                        <p:attrNameLst>
                                          <p:attrName>style.visibility</p:attrName>
                                        </p:attrNameLst>
                                      </p:cBhvr>
                                      <p:to>
                                        <p:strVal val="visible"/>
                                      </p:to>
                                    </p:set>
                                    <p:animEffect transition="in" filter="barn(inVertical)">
                                      <p:cBhvr>
                                        <p:cTn id="28" dur="500"/>
                                        <p:tgtEl>
                                          <p:spTgt spid="4">
                                            <p:graphicEl>
                                              <a:dgm id="{CD981A2E-A44B-4E1A-BF10-2B0EED2C90AB}"/>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graphicEl>
                                              <a:dgm id="{4FA0E29D-1731-4CDA-BC22-75828C55E6D5}"/>
                                            </p:graphicEl>
                                          </p:spTgt>
                                        </p:tgtEl>
                                        <p:attrNameLst>
                                          <p:attrName>style.visibility</p:attrName>
                                        </p:attrNameLst>
                                      </p:cBhvr>
                                      <p:to>
                                        <p:strVal val="visible"/>
                                      </p:to>
                                    </p:set>
                                    <p:animEffect transition="in" filter="barn(inVertical)">
                                      <p:cBhvr>
                                        <p:cTn id="31" dur="500"/>
                                        <p:tgtEl>
                                          <p:spTgt spid="4">
                                            <p:graphicEl>
                                              <a:dgm id="{4FA0E29D-1731-4CDA-BC22-75828C55E6D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graphicEl>
                                              <a:dgm id="{184BD1E0-FB0F-43ED-98C7-A2EEBE14C3AF}"/>
                                            </p:graphicEl>
                                          </p:spTgt>
                                        </p:tgtEl>
                                        <p:attrNameLst>
                                          <p:attrName>style.visibility</p:attrName>
                                        </p:attrNameLst>
                                      </p:cBhvr>
                                      <p:to>
                                        <p:strVal val="visible"/>
                                      </p:to>
                                    </p:set>
                                    <p:animEffect transition="in" filter="barn(inVertical)">
                                      <p:cBhvr>
                                        <p:cTn id="36" dur="500"/>
                                        <p:tgtEl>
                                          <p:spTgt spid="4">
                                            <p:graphicEl>
                                              <a:dgm id="{184BD1E0-FB0F-43ED-98C7-A2EEBE14C3AF}"/>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graphicEl>
                                              <a:dgm id="{0557FE09-1A9B-4480-80FC-D7FB65F33CB7}"/>
                                            </p:graphicEl>
                                          </p:spTgt>
                                        </p:tgtEl>
                                        <p:attrNameLst>
                                          <p:attrName>style.visibility</p:attrName>
                                        </p:attrNameLst>
                                      </p:cBhvr>
                                      <p:to>
                                        <p:strVal val="visible"/>
                                      </p:to>
                                    </p:set>
                                    <p:animEffect transition="in" filter="barn(inVertical)">
                                      <p:cBhvr>
                                        <p:cTn id="39" dur="500"/>
                                        <p:tgtEl>
                                          <p:spTgt spid="4">
                                            <p:graphicEl>
                                              <a:dgm id="{0557FE09-1A9B-4480-80FC-D7FB65F33C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stretch>
            <a:fillRect/>
          </a:stretch>
        </p:blipFill>
        <p:spPr>
          <a:xfrm>
            <a:off x="217602" y="3161535"/>
            <a:ext cx="3600241" cy="3607911"/>
          </a:xfrm>
          <a:prstGeom prst="rect">
            <a:avLst/>
          </a:prstGeom>
          <a:ln>
            <a:noFill/>
          </a:ln>
          <a:effectLst>
            <a:softEdge rad="112500"/>
          </a:effectLst>
        </p:spPr>
      </p:pic>
      <p:sp>
        <p:nvSpPr>
          <p:cNvPr id="3" name="Объект 2"/>
          <p:cNvSpPr>
            <a:spLocks noGrp="1"/>
          </p:cNvSpPr>
          <p:nvPr>
            <p:ph idx="1"/>
          </p:nvPr>
        </p:nvSpPr>
        <p:spPr>
          <a:xfrm>
            <a:off x="463774" y="252575"/>
            <a:ext cx="7053523" cy="3615267"/>
          </a:xfrm>
        </p:spPr>
        <p:txBody>
          <a:bodyPr>
            <a:noAutofit/>
          </a:bodyPr>
          <a:lstStyle/>
          <a:p>
            <a:pPr marL="0" indent="0" algn="ctr">
              <a:buNone/>
            </a:pPr>
            <a:r>
              <a:rPr lang="en-US" sz="3200" b="0" i="0" dirty="0" err="1">
                <a:solidFill>
                  <a:schemeClr val="bg2">
                    <a:lumMod val="50000"/>
                  </a:schemeClr>
                </a:solidFill>
                <a:effectLst/>
                <a:latin typeface="Footlight MT Light" panose="0204060206030A020304" pitchFamily="18" charset="0"/>
              </a:rPr>
              <a:t>İnkişaf</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etmiş</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ölkələrdə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məxmərəyin</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spesifik</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profilaktikası</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peyvəndlə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həyata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keçirilir</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Vaksinasiya</a:t>
            </a:r>
            <a:r>
              <a:rPr lang="en-US" sz="3200" b="0" i="0" dirty="0">
                <a:solidFill>
                  <a:schemeClr val="bg2">
                    <a:lumMod val="50000"/>
                  </a:schemeClr>
                </a:solidFill>
                <a:effectLst/>
                <a:latin typeface="Footlight MT Light" panose="0204060206030A020304" pitchFamily="18" charset="0"/>
              </a:rPr>
              <a:t> 2 </a:t>
            </a:r>
            <a:r>
              <a:rPr lang="en-US" sz="3200" b="0" i="0" dirty="0" err="1">
                <a:solidFill>
                  <a:schemeClr val="bg2">
                    <a:lumMod val="50000"/>
                  </a:schemeClr>
                </a:solidFill>
                <a:effectLst/>
                <a:latin typeface="Footlight MT Light" panose="0204060206030A020304" pitchFamily="18" charset="0"/>
              </a:rPr>
              <a:t>dəfə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vurulur</a:t>
            </a:r>
            <a:r>
              <a:rPr lang="en-US" sz="3200" b="0" i="0" dirty="0">
                <a:solidFill>
                  <a:schemeClr val="bg2">
                    <a:lumMod val="50000"/>
                  </a:schemeClr>
                </a:solidFill>
                <a:effectLst/>
                <a:latin typeface="Footlight MT Light" panose="0204060206030A020304" pitchFamily="18" charset="0"/>
              </a:rPr>
              <a:t>: ilk </a:t>
            </a:r>
            <a:r>
              <a:rPr lang="en-US" sz="3200" b="0" i="0" dirty="0" err="1">
                <a:solidFill>
                  <a:schemeClr val="bg2">
                    <a:lumMod val="50000"/>
                  </a:schemeClr>
                </a:solidFill>
                <a:effectLst/>
                <a:latin typeface="Footlight MT Light" panose="0204060206030A020304" pitchFamily="18" charset="0"/>
              </a:rPr>
              <a:t>dəfə</a:t>
            </a:r>
            <a:r>
              <a:rPr lang="en-US" sz="3200" b="0" i="0" dirty="0">
                <a:solidFill>
                  <a:schemeClr val="bg2">
                    <a:lumMod val="50000"/>
                  </a:schemeClr>
                </a:solidFill>
                <a:effectLst/>
                <a:latin typeface="Footlight MT Light" panose="0204060206030A020304" pitchFamily="18" charset="0"/>
              </a:rPr>
              <a:t> – </a:t>
            </a:r>
            <a:r>
              <a:rPr lang="en-US" sz="3200" b="0" i="0" dirty="0" err="1">
                <a:solidFill>
                  <a:schemeClr val="bg2">
                    <a:lumMod val="50000"/>
                  </a:schemeClr>
                </a:solidFill>
                <a:effectLst/>
                <a:latin typeface="Footlight MT Light" panose="0204060206030A020304" pitchFamily="18" charset="0"/>
              </a:rPr>
              <a:t>uşaq</a:t>
            </a:r>
            <a:r>
              <a:rPr lang="en-US" sz="3200" b="0" i="0" dirty="0">
                <a:solidFill>
                  <a:schemeClr val="bg2">
                    <a:lumMod val="50000"/>
                  </a:schemeClr>
                </a:solidFill>
                <a:effectLst/>
                <a:latin typeface="Footlight MT Light" panose="0204060206030A020304" pitchFamily="18" charset="0"/>
              </a:rPr>
              <a:t> 12-16 </a:t>
            </a:r>
            <a:r>
              <a:rPr lang="en-US" sz="3200" b="0" i="0" dirty="0" err="1">
                <a:solidFill>
                  <a:schemeClr val="bg2">
                    <a:lumMod val="50000"/>
                  </a:schemeClr>
                </a:solidFill>
                <a:effectLst/>
                <a:latin typeface="Footlight MT Light" panose="0204060206030A020304" pitchFamily="18" charset="0"/>
              </a:rPr>
              <a:t>aylıq</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olduqda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revaksinasiya</a:t>
            </a:r>
            <a:r>
              <a:rPr lang="en-US" sz="3200" b="0" i="0" dirty="0">
                <a:solidFill>
                  <a:schemeClr val="bg2">
                    <a:lumMod val="50000"/>
                  </a:schemeClr>
                </a:solidFill>
                <a:effectLst/>
                <a:latin typeface="Footlight MT Light" panose="0204060206030A020304" pitchFamily="18" charset="0"/>
              </a:rPr>
              <a:t> – 6 </a:t>
            </a:r>
            <a:r>
              <a:rPr lang="en-US" sz="3200" b="0" i="0" dirty="0" err="1">
                <a:solidFill>
                  <a:schemeClr val="bg2">
                    <a:lumMod val="50000"/>
                  </a:schemeClr>
                </a:solidFill>
                <a:effectLst/>
                <a:latin typeface="Footlight MT Light" panose="0204060206030A020304" pitchFamily="18" charset="0"/>
              </a:rPr>
              <a:t>yaşda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Ehtiyac</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yarandıqda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yeniyetmə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qızlar</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və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gənc</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qadınlar</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təkrarən</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peyvənd</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oluna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bilər</a:t>
            </a:r>
            <a:r>
              <a:rPr lang="en-US" sz="3200" b="0" i="0" dirty="0">
                <a:solidFill>
                  <a:schemeClr val="bg2">
                    <a:lumMod val="50000"/>
                  </a:schemeClr>
                </a:solidFill>
                <a:effectLst/>
                <a:latin typeface="Footlight MT Light" panose="0204060206030A020304" pitchFamily="18" charset="0"/>
              </a:rPr>
              <a:t>.   </a:t>
            </a:r>
            <a:endParaRPr lang="en-US" sz="3200" dirty="0">
              <a:solidFill>
                <a:schemeClr val="bg2">
                  <a:lumMod val="50000"/>
                </a:schemeClr>
              </a:solidFill>
              <a:latin typeface="Footlight MT Light" panose="0204060206030A020304" pitchFamily="18" charset="0"/>
            </a:endParaRPr>
          </a:p>
        </p:txBody>
      </p:sp>
      <p:pic>
        <p:nvPicPr>
          <p:cNvPr id="4" name="Рисунок 3"/>
          <p:cNvPicPr>
            <a:picLocks noChangeAspect="1"/>
          </p:cNvPicPr>
          <p:nvPr/>
        </p:nvPicPr>
        <p:blipFill>
          <a:blip r:embed="rId2"/>
          <a:stretch>
            <a:fillRect/>
          </a:stretch>
        </p:blipFill>
        <p:spPr>
          <a:xfrm>
            <a:off x="7238822" y="4059835"/>
            <a:ext cx="4842179" cy="1811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a:stretch>
            <a:fillRect/>
          </a:stretch>
        </p:blipFill>
        <p:spPr>
          <a:xfrm>
            <a:off x="8271803" y="350643"/>
            <a:ext cx="2776218" cy="2653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500">
        <p14:honeycomb/>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6712805" y="3429000"/>
            <a:ext cx="5235355" cy="2687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42314" y="1413063"/>
            <a:ext cx="5338518" cy="4031873"/>
          </a:xfrm>
          <a:prstGeom prst="rect">
            <a:avLst/>
          </a:prstGeom>
          <a:noFill/>
        </p:spPr>
        <p:txBody>
          <a:bodyPr wrap="square" rtlCol="0">
            <a:spAutoFit/>
          </a:bodyPr>
          <a:lstStyle/>
          <a:p>
            <a:pPr algn="ctr"/>
            <a:r>
              <a:rPr lang="az-Latn-AZ" sz="3200" dirty="0">
                <a:solidFill>
                  <a:schemeClr val="bg2">
                    <a:lumMod val="50000"/>
                  </a:schemeClr>
                </a:solidFill>
                <a:latin typeface="Footlight MT Light" panose="0204060206030A020304" pitchFamily="18" charset="0"/>
              </a:rPr>
              <a:t>Məxmərək virusu Togaviridae fəsiləsinin Rubivirus cinsinə aiddir. Cinsi adı (latinca, rubrum-qırmızı) məxmərək zamanı xəstələrin dərisində əmələ gələn ləkəli-papulyoz səpkiləri ifadə edir. RNT tərkibli virusdur.</a:t>
            </a:r>
            <a:endParaRPr lang="en-US" sz="3200" dirty="0">
              <a:solidFill>
                <a:schemeClr val="bg2">
                  <a:lumMod val="50000"/>
                </a:schemeClr>
              </a:solidFill>
              <a:latin typeface="Footlight MT Light" panose="0204060206030A020304" pitchFamily="18" charset="0"/>
            </a:endParaRPr>
          </a:p>
        </p:txBody>
      </p:sp>
      <p:pic>
        <p:nvPicPr>
          <p:cNvPr id="3" name="Рисунок 2"/>
          <p:cNvPicPr>
            <a:picLocks noChangeAspect="1"/>
          </p:cNvPicPr>
          <p:nvPr/>
        </p:nvPicPr>
        <p:blipFill>
          <a:blip r:embed="rId2"/>
          <a:stretch>
            <a:fillRect/>
          </a:stretch>
        </p:blipFill>
        <p:spPr>
          <a:xfrm>
            <a:off x="6712805" y="118110"/>
            <a:ext cx="5248275" cy="3162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8302" y="2958160"/>
            <a:ext cx="10131425" cy="3649133"/>
          </a:xfrm>
        </p:spPr>
        <p:txBody>
          <a:bodyPr>
            <a:normAutofit lnSpcReduction="10000"/>
          </a:bodyPr>
          <a:lstStyle/>
          <a:p>
            <a:pPr marL="0" indent="0" algn="ctr">
              <a:buNone/>
            </a:pPr>
            <a:r>
              <a:rPr lang="en-US" sz="3200" b="0" i="0" dirty="0" err="1">
                <a:solidFill>
                  <a:schemeClr val="bg2">
                    <a:lumMod val="50000"/>
                  </a:schemeClr>
                </a:solidFill>
                <a:effectLst/>
                <a:latin typeface="Footlight MT Light" panose="0204060206030A020304" pitchFamily="18" charset="0"/>
              </a:rPr>
              <a:t>Məxmərək</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əsasən</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hava-damcı</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yolu</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ilə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yayılır</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Yoluxma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təmas-məişət</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yolu</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oyuncaqlar</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qab-qacaq</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ilə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də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baş</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verə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bilər</a:t>
            </a:r>
            <a:r>
              <a:rPr lang="en-US" sz="3200" b="0" i="0" dirty="0">
                <a:solidFill>
                  <a:schemeClr val="bg2">
                    <a:lumMod val="50000"/>
                  </a:schemeClr>
                </a:solidFill>
                <a:effectLst/>
                <a:latin typeface="Footlight MT Light" panose="0204060206030A020304" pitchFamily="18" charset="0"/>
              </a:rPr>
              <a:t>. </a:t>
            </a:r>
            <a:r>
              <a:rPr lang="az-Latn-AZ" sz="3200" b="0" i="0" dirty="0">
                <a:solidFill>
                  <a:schemeClr val="bg2">
                    <a:lumMod val="50000"/>
                  </a:schemeClr>
                </a:solidFill>
                <a:effectLst/>
                <a:latin typeface="Footlight MT Light" panose="0204060206030A020304" pitchFamily="18" charset="0"/>
              </a:rPr>
              <a:t>Mənbəyi xəstələrdir. İnkubasion dövrün son günlərindən səpginin 2-ci həftəsinə qədər və daha uzun müddət ərzində yoluxuculuq davam edir. </a:t>
            </a:r>
            <a:r>
              <a:rPr lang="en-US" sz="3200" b="0" i="0" dirty="0" err="1">
                <a:solidFill>
                  <a:schemeClr val="bg2">
                    <a:lumMod val="50000"/>
                  </a:schemeClr>
                </a:solidFill>
                <a:effectLst/>
                <a:latin typeface="Footlight MT Light" panose="0204060206030A020304" pitchFamily="18" charset="0"/>
              </a:rPr>
              <a:t>Suçiçəyi</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qızılca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xəstəliklərinin</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törədicilərinə</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nisbətən</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məxmərək</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virusu</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dözümsüz</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olduğundan</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infeksiyaya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yoluxma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ancaq</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sıx</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təmas</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hallarında</a:t>
            </a:r>
            <a:r>
              <a:rPr lang="en-US" sz="3200" b="0" i="0" dirty="0">
                <a:solidFill>
                  <a:schemeClr val="bg2">
                    <a:lumMod val="50000"/>
                  </a:schemeClr>
                </a:solidFill>
                <a:effectLst/>
                <a:latin typeface="Footlight MT Light" panose="0204060206030A020304" pitchFamily="18" charset="0"/>
              </a:rPr>
              <a:t> </a:t>
            </a:r>
            <a:r>
              <a:rPr lang="en-US" sz="3200" b="0" i="0" dirty="0" err="1">
                <a:solidFill>
                  <a:schemeClr val="bg2">
                    <a:lumMod val="50000"/>
                  </a:schemeClr>
                </a:solidFill>
                <a:effectLst/>
                <a:latin typeface="Footlight MT Light" panose="0204060206030A020304" pitchFamily="18" charset="0"/>
              </a:rPr>
              <a:t>mümkündür</a:t>
            </a:r>
            <a:r>
              <a:rPr lang="en-US" sz="3200" b="0" i="0" dirty="0">
                <a:solidFill>
                  <a:schemeClr val="bg2">
                    <a:lumMod val="50000"/>
                  </a:schemeClr>
                </a:solidFill>
                <a:effectLst/>
                <a:latin typeface="Footlight MT Light" panose="0204060206030A020304" pitchFamily="18" charset="0"/>
              </a:rPr>
              <a:t>.</a:t>
            </a:r>
            <a:endParaRPr lang="az-Latn-AZ" sz="3200" b="0" i="0" dirty="0">
              <a:solidFill>
                <a:schemeClr val="bg2">
                  <a:lumMod val="50000"/>
                </a:schemeClr>
              </a:solidFill>
              <a:effectLst/>
              <a:latin typeface="Footlight MT Light" panose="0204060206030A020304" pitchFamily="18" charset="0"/>
            </a:endParaRPr>
          </a:p>
        </p:txBody>
      </p:sp>
      <p:pic>
        <p:nvPicPr>
          <p:cNvPr id="5" name="Рисунок 4"/>
          <p:cNvPicPr>
            <a:picLocks noChangeAspect="1"/>
          </p:cNvPicPr>
          <p:nvPr/>
        </p:nvPicPr>
        <p:blipFill>
          <a:blip r:embed="rId1"/>
          <a:stretch>
            <a:fillRect/>
          </a:stretch>
        </p:blipFill>
        <p:spPr>
          <a:xfrm>
            <a:off x="0" y="-42203"/>
            <a:ext cx="12192000" cy="2833141"/>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1"/>
          <a:stretch>
            <a:fillRect/>
          </a:stretch>
        </p:blipFill>
        <p:spPr>
          <a:xfrm>
            <a:off x="6977576" y="418514"/>
            <a:ext cx="4412618" cy="4856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125415" y="1153551"/>
            <a:ext cx="4970585" cy="3970318"/>
          </a:xfrm>
          <a:prstGeom prst="rect">
            <a:avLst/>
          </a:prstGeom>
          <a:noFill/>
        </p:spPr>
        <p:txBody>
          <a:bodyPr wrap="square" rtlCol="0">
            <a:spAutoFit/>
          </a:bodyPr>
          <a:lstStyle/>
          <a:p>
            <a:pPr algn="ctr"/>
            <a:r>
              <a:rPr lang="en-US" sz="2800" b="0" i="0" dirty="0" err="1">
                <a:solidFill>
                  <a:schemeClr val="bg2">
                    <a:lumMod val="50000"/>
                  </a:schemeClr>
                </a:solidFill>
                <a:effectLst/>
                <a:latin typeface="Footlight MT Light" panose="0204060206030A020304" pitchFamily="18" charset="0"/>
              </a:rPr>
              <a:t>Hamilələr</a:t>
            </a:r>
            <a:r>
              <a:rPr lang="en-US" sz="2800" b="0" i="0" dirty="0">
                <a:solidFill>
                  <a:schemeClr val="bg2">
                    <a:lumMod val="50000"/>
                  </a:schemeClr>
                </a:solidFill>
                <a:effectLst/>
                <a:latin typeface="Footlight MT Light" panose="0204060206030A020304" pitchFamily="18" charset="0"/>
              </a:rPr>
              <a:t> </a:t>
            </a:r>
            <a:r>
              <a:rPr lang="en-US" sz="2800" b="0" i="0" dirty="0" err="1">
                <a:solidFill>
                  <a:schemeClr val="bg2">
                    <a:lumMod val="50000"/>
                  </a:schemeClr>
                </a:solidFill>
                <a:effectLst/>
                <a:latin typeface="Footlight MT Light" panose="0204060206030A020304" pitchFamily="18" charset="0"/>
              </a:rPr>
              <a:t>məxmərəyə</a:t>
            </a:r>
            <a:r>
              <a:rPr lang="en-US" sz="2800" b="0" i="0" dirty="0">
                <a:solidFill>
                  <a:schemeClr val="bg2">
                    <a:lumMod val="50000"/>
                  </a:schemeClr>
                </a:solidFill>
                <a:effectLst/>
                <a:latin typeface="Footlight MT Light" panose="0204060206030A020304" pitchFamily="18" charset="0"/>
              </a:rPr>
              <a:t> </a:t>
            </a:r>
            <a:r>
              <a:rPr lang="en-US" sz="2800" b="0" i="0" dirty="0" err="1">
                <a:solidFill>
                  <a:schemeClr val="bg2">
                    <a:lumMod val="50000"/>
                  </a:schemeClr>
                </a:solidFill>
                <a:effectLst/>
                <a:latin typeface="Footlight MT Light" panose="0204060206030A020304" pitchFamily="18" charset="0"/>
              </a:rPr>
              <a:t>tutulduqda</a:t>
            </a:r>
            <a:r>
              <a:rPr lang="en-US" sz="2800" b="0" i="0" dirty="0">
                <a:solidFill>
                  <a:schemeClr val="bg2">
                    <a:lumMod val="50000"/>
                  </a:schemeClr>
                </a:solidFill>
                <a:effectLst/>
                <a:latin typeface="Footlight MT Light" panose="0204060206030A020304" pitchFamily="18" charset="0"/>
              </a:rPr>
              <a:t> </a:t>
            </a:r>
            <a:r>
              <a:rPr lang="en-US" sz="2800" b="0" i="0" dirty="0" err="1">
                <a:solidFill>
                  <a:schemeClr val="bg2">
                    <a:lumMod val="50000"/>
                  </a:schemeClr>
                </a:solidFill>
                <a:effectLst/>
                <a:latin typeface="Footlight MT Light" panose="0204060206030A020304" pitchFamily="18" charset="0"/>
              </a:rPr>
              <a:t>infeksiya</a:t>
            </a:r>
            <a:r>
              <a:rPr lang="en-US" sz="2800" b="0" i="0" dirty="0">
                <a:solidFill>
                  <a:schemeClr val="bg2">
                    <a:lumMod val="50000"/>
                  </a:schemeClr>
                </a:solidFill>
                <a:effectLst/>
                <a:latin typeface="Footlight MT Light" panose="0204060206030A020304" pitchFamily="18" charset="0"/>
              </a:rPr>
              <a:t> </a:t>
            </a:r>
            <a:r>
              <a:rPr lang="en-US" sz="2800" b="0" i="0" dirty="0" err="1">
                <a:solidFill>
                  <a:schemeClr val="bg2">
                    <a:lumMod val="50000"/>
                  </a:schemeClr>
                </a:solidFill>
                <a:effectLst/>
                <a:latin typeface="Footlight MT Light" panose="0204060206030A020304" pitchFamily="18" charset="0"/>
              </a:rPr>
              <a:t>ciftlə</a:t>
            </a:r>
            <a:r>
              <a:rPr lang="en-US" sz="2800" b="0" i="0" dirty="0">
                <a:solidFill>
                  <a:schemeClr val="bg2">
                    <a:lumMod val="50000"/>
                  </a:schemeClr>
                </a:solidFill>
                <a:effectLst/>
                <a:latin typeface="Footlight MT Light" panose="0204060206030A020304" pitchFamily="18" charset="0"/>
              </a:rPr>
              <a:t> </a:t>
            </a:r>
            <a:r>
              <a:rPr lang="en-US" sz="2800" b="0" i="0" dirty="0" err="1">
                <a:solidFill>
                  <a:schemeClr val="bg2">
                    <a:lumMod val="50000"/>
                  </a:schemeClr>
                </a:solidFill>
                <a:effectLst/>
                <a:latin typeface="Footlight MT Light" panose="0204060206030A020304" pitchFamily="18" charset="0"/>
              </a:rPr>
              <a:t>dölə</a:t>
            </a:r>
            <a:r>
              <a:rPr lang="en-US" sz="2800" b="0" i="0" dirty="0">
                <a:solidFill>
                  <a:schemeClr val="bg2">
                    <a:lumMod val="50000"/>
                  </a:schemeClr>
                </a:solidFill>
                <a:effectLst/>
                <a:latin typeface="Footlight MT Light" panose="0204060206030A020304" pitchFamily="18" charset="0"/>
              </a:rPr>
              <a:t> </a:t>
            </a:r>
            <a:r>
              <a:rPr lang="en-US" sz="2800" b="0" i="0" dirty="0" err="1">
                <a:solidFill>
                  <a:schemeClr val="bg2">
                    <a:lumMod val="50000"/>
                  </a:schemeClr>
                </a:solidFill>
                <a:effectLst/>
                <a:latin typeface="Footlight MT Light" panose="0204060206030A020304" pitchFamily="18" charset="0"/>
              </a:rPr>
              <a:t>ötürülür</a:t>
            </a:r>
            <a:r>
              <a:rPr lang="en-US" sz="2800" b="0" i="0" dirty="0">
                <a:solidFill>
                  <a:schemeClr val="bg2">
                    <a:lumMod val="50000"/>
                  </a:schemeClr>
                </a:solidFill>
                <a:effectLst/>
                <a:latin typeface="Footlight MT Light" panose="0204060206030A020304" pitchFamily="18" charset="0"/>
              </a:rPr>
              <a:t>.</a:t>
            </a:r>
            <a:r>
              <a:rPr lang="az-Latn-AZ" sz="2800" b="0" i="0" dirty="0">
                <a:solidFill>
                  <a:schemeClr val="bg2">
                    <a:lumMod val="50000"/>
                  </a:schemeClr>
                </a:solidFill>
                <a:effectLst/>
                <a:latin typeface="Footlight MT Light" panose="0204060206030A020304" pitchFamily="18" charset="0"/>
              </a:rPr>
              <a:t> Subkliniki formaya tutulanlar və anadangəlmə məxmərəyi olan uşaqlar daha təhlükəlidir. Anadangəlmə məxmərəkdə yoluxuculuq 1,5 ildən çox çəkə bilər. QBM uzunmüddətli immunitet verir.</a:t>
            </a:r>
            <a:endParaRPr lang="en-US" sz="2800"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виток: горизонтальный 7"/>
          <p:cNvSpPr/>
          <p:nvPr/>
        </p:nvSpPr>
        <p:spPr>
          <a:xfrm>
            <a:off x="2635241" y="72479"/>
            <a:ext cx="6100796" cy="1477108"/>
          </a:xfrm>
          <a:prstGeom prst="horizontalScroll">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7200" dirty="0">
                <a:ln w="0"/>
                <a:solidFill>
                  <a:schemeClr val="bg2">
                    <a:lumMod val="50000"/>
                  </a:schemeClr>
                </a:solidFill>
                <a:effectLst>
                  <a:outerShdw blurRad="38100" dist="19050" dir="2700000" algn="tl" rotWithShape="0">
                    <a:schemeClr val="dk1">
                      <a:alpha val="40000"/>
                    </a:schemeClr>
                  </a:outerShdw>
                </a:effectLst>
                <a:latin typeface="Algerian" panose="04020705040A02060702" pitchFamily="82" charset="0"/>
              </a:rPr>
              <a:t>Patogenez</a:t>
            </a:r>
            <a:r>
              <a:rPr lang="az-Latn-AZ" dirty="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p:txBody>
      </p:sp>
      <p:graphicFrame>
        <p:nvGraphicFramePr>
          <p:cNvPr id="2" name="Схема 1"/>
          <p:cNvGraphicFramePr/>
          <p:nvPr/>
        </p:nvGraphicFramePr>
        <p:xfrm>
          <a:off x="0" y="1324651"/>
          <a:ext cx="10663311"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C57F5C7E-6B19-41F2-8616-8CA35B3FF49C}"/>
                                            </p:graphicEl>
                                          </p:spTgt>
                                        </p:tgtEl>
                                        <p:attrNameLst>
                                          <p:attrName>style.visibility</p:attrName>
                                        </p:attrNameLst>
                                      </p:cBhvr>
                                      <p:to>
                                        <p:strVal val="visible"/>
                                      </p:to>
                                    </p:set>
                                    <p:anim calcmode="lin" valueType="num">
                                      <p:cBhvr additive="base">
                                        <p:cTn id="13" dur="500" fill="hold"/>
                                        <p:tgtEl>
                                          <p:spTgt spid="2">
                                            <p:graphicEl>
                                              <a:dgm id="{C57F5C7E-6B19-41F2-8616-8CA35B3FF49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C57F5C7E-6B19-41F2-8616-8CA35B3FF49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80A44C4C-5451-4C24-9332-ACE00E5F7DF7}"/>
                                            </p:graphicEl>
                                          </p:spTgt>
                                        </p:tgtEl>
                                        <p:attrNameLst>
                                          <p:attrName>style.visibility</p:attrName>
                                        </p:attrNameLst>
                                      </p:cBhvr>
                                      <p:to>
                                        <p:strVal val="visible"/>
                                      </p:to>
                                    </p:set>
                                    <p:anim calcmode="lin" valueType="num">
                                      <p:cBhvr additive="base">
                                        <p:cTn id="17" dur="500" fill="hold"/>
                                        <p:tgtEl>
                                          <p:spTgt spid="2">
                                            <p:graphicEl>
                                              <a:dgm id="{80A44C4C-5451-4C24-9332-ACE00E5F7DF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80A44C4C-5451-4C24-9332-ACE00E5F7DF7}"/>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C25C6B48-1FD5-49F4-9099-ED3DB4DEE202}"/>
                                            </p:graphicEl>
                                          </p:spTgt>
                                        </p:tgtEl>
                                        <p:attrNameLst>
                                          <p:attrName>style.visibility</p:attrName>
                                        </p:attrNameLst>
                                      </p:cBhvr>
                                      <p:to>
                                        <p:strVal val="visible"/>
                                      </p:to>
                                    </p:set>
                                    <p:anim calcmode="lin" valueType="num">
                                      <p:cBhvr additive="base">
                                        <p:cTn id="21" dur="500" fill="hold"/>
                                        <p:tgtEl>
                                          <p:spTgt spid="2">
                                            <p:graphicEl>
                                              <a:dgm id="{C25C6B48-1FD5-49F4-9099-ED3DB4DEE202}"/>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C25C6B48-1FD5-49F4-9099-ED3DB4DEE202}"/>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45FDDBA0-7E36-4F95-A802-D5D4BA258CC0}"/>
                                            </p:graphicEl>
                                          </p:spTgt>
                                        </p:tgtEl>
                                        <p:attrNameLst>
                                          <p:attrName>style.visibility</p:attrName>
                                        </p:attrNameLst>
                                      </p:cBhvr>
                                      <p:to>
                                        <p:strVal val="visible"/>
                                      </p:to>
                                    </p:set>
                                    <p:anim calcmode="lin" valueType="num">
                                      <p:cBhvr additive="base">
                                        <p:cTn id="27" dur="500" fill="hold"/>
                                        <p:tgtEl>
                                          <p:spTgt spid="2">
                                            <p:graphicEl>
                                              <a:dgm id="{45FDDBA0-7E36-4F95-A802-D5D4BA258CC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45FDDBA0-7E36-4F95-A802-D5D4BA258CC0}"/>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1B1A7F06-851B-45A9-90D0-00462088F3A2}"/>
                                            </p:graphicEl>
                                          </p:spTgt>
                                        </p:tgtEl>
                                        <p:attrNameLst>
                                          <p:attrName>style.visibility</p:attrName>
                                        </p:attrNameLst>
                                      </p:cBhvr>
                                      <p:to>
                                        <p:strVal val="visible"/>
                                      </p:to>
                                    </p:set>
                                    <p:anim calcmode="lin" valueType="num">
                                      <p:cBhvr additive="base">
                                        <p:cTn id="31" dur="500" fill="hold"/>
                                        <p:tgtEl>
                                          <p:spTgt spid="2">
                                            <p:graphicEl>
                                              <a:dgm id="{1B1A7F06-851B-45A9-90D0-00462088F3A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1B1A7F06-851B-45A9-90D0-00462088F3A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B54C5CFA-1628-40D3-8113-E19757D981A5}"/>
                                            </p:graphicEl>
                                          </p:spTgt>
                                        </p:tgtEl>
                                        <p:attrNameLst>
                                          <p:attrName>style.visibility</p:attrName>
                                        </p:attrNameLst>
                                      </p:cBhvr>
                                      <p:to>
                                        <p:strVal val="visible"/>
                                      </p:to>
                                    </p:set>
                                    <p:anim calcmode="lin" valueType="num">
                                      <p:cBhvr additive="base">
                                        <p:cTn id="37" dur="500" fill="hold"/>
                                        <p:tgtEl>
                                          <p:spTgt spid="2">
                                            <p:graphicEl>
                                              <a:dgm id="{B54C5CFA-1628-40D3-8113-E19757D981A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B54C5CFA-1628-40D3-8113-E19757D981A5}"/>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F81C1B16-CC62-4DE5-94D2-6A72166EEF7E}"/>
                                            </p:graphicEl>
                                          </p:spTgt>
                                        </p:tgtEl>
                                        <p:attrNameLst>
                                          <p:attrName>style.visibility</p:attrName>
                                        </p:attrNameLst>
                                      </p:cBhvr>
                                      <p:to>
                                        <p:strVal val="visible"/>
                                      </p:to>
                                    </p:set>
                                    <p:anim calcmode="lin" valueType="num">
                                      <p:cBhvr additive="base">
                                        <p:cTn id="41" dur="500" fill="hold"/>
                                        <p:tgtEl>
                                          <p:spTgt spid="2">
                                            <p:graphicEl>
                                              <a:dgm id="{F81C1B16-CC62-4DE5-94D2-6A72166EEF7E}"/>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F81C1B16-CC62-4DE5-94D2-6A72166EEF7E}"/>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graphicEl>
                                              <a:dgm id="{DC33A6BE-3321-486A-8C80-31A3C2651130}"/>
                                            </p:graphicEl>
                                          </p:spTgt>
                                        </p:tgtEl>
                                        <p:attrNameLst>
                                          <p:attrName>style.visibility</p:attrName>
                                        </p:attrNameLst>
                                      </p:cBhvr>
                                      <p:to>
                                        <p:strVal val="visible"/>
                                      </p:to>
                                    </p:set>
                                    <p:anim calcmode="lin" valueType="num">
                                      <p:cBhvr additive="base">
                                        <p:cTn id="47" dur="500" fill="hold"/>
                                        <p:tgtEl>
                                          <p:spTgt spid="2">
                                            <p:graphicEl>
                                              <a:dgm id="{DC33A6BE-3321-486A-8C80-31A3C265113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DC33A6BE-3321-486A-8C80-31A3C2651130}"/>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graphicEl>
                                              <a:dgm id="{D12C072D-BD71-434D-A4BF-FE75697C8EC4}"/>
                                            </p:graphicEl>
                                          </p:spTgt>
                                        </p:tgtEl>
                                        <p:attrNameLst>
                                          <p:attrName>style.visibility</p:attrName>
                                        </p:attrNameLst>
                                      </p:cBhvr>
                                      <p:to>
                                        <p:strVal val="visible"/>
                                      </p:to>
                                    </p:set>
                                    <p:anim calcmode="lin" valueType="num">
                                      <p:cBhvr additive="base">
                                        <p:cTn id="51" dur="500" fill="hold"/>
                                        <p:tgtEl>
                                          <p:spTgt spid="2">
                                            <p:graphicEl>
                                              <a:dgm id="{D12C072D-BD71-434D-A4BF-FE75697C8EC4}"/>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graphicEl>
                                              <a:dgm id="{D12C072D-BD71-434D-A4BF-FE75697C8EC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9902" y="3794759"/>
            <a:ext cx="11156572" cy="3649133"/>
          </a:xfrm>
        </p:spPr>
        <p:txBody>
          <a:bodyPr>
            <a:normAutofit/>
          </a:bodyPr>
          <a:lstStyle/>
          <a:p>
            <a:pPr marL="0" indent="0" algn="ctr">
              <a:buNone/>
            </a:pPr>
            <a:r>
              <a:rPr lang="az-Latn-AZ" sz="2800" dirty="0">
                <a:solidFill>
                  <a:schemeClr val="bg2">
                    <a:lumMod val="50000"/>
                  </a:schemeClr>
                </a:solidFill>
                <a:latin typeface="Footlight MT Light" panose="0204060206030A020304" pitchFamily="18" charset="0"/>
              </a:rPr>
              <a:t>Embrionun məxmərək virusu ilə zədələnməsi onun tələf olmasına (embriotoksik effekt), və ya anadangəlmə ürək qüsurları, karlıq katarakta, mikroftalmiya, xorioretinit və mikrosefaliyaya səbəb olur. Əgər döl hamiləliyin daha gec müddətlərində yoluxmuşdursa, yenidoğulmuşda tipik dəri səpkilərinin əmələ gəlməsi müşahidə olunur.</a:t>
            </a:r>
            <a:endParaRPr lang="az-Latn-AZ" sz="2800" dirty="0">
              <a:solidFill>
                <a:schemeClr val="bg2">
                  <a:lumMod val="50000"/>
                </a:schemeClr>
              </a:solidFill>
              <a:latin typeface="Footlight MT Light" panose="0204060206030A020304" pitchFamily="18" charset="0"/>
            </a:endParaRPr>
          </a:p>
        </p:txBody>
      </p:sp>
      <p:sp>
        <p:nvSpPr>
          <p:cNvPr id="8" name="TextBox 7"/>
          <p:cNvSpPr txBox="1"/>
          <p:nvPr/>
        </p:nvSpPr>
        <p:spPr>
          <a:xfrm>
            <a:off x="409902" y="213200"/>
            <a:ext cx="6834960" cy="4401205"/>
          </a:xfrm>
          <a:prstGeom prst="rect">
            <a:avLst/>
          </a:prstGeom>
          <a:noFill/>
        </p:spPr>
        <p:txBody>
          <a:bodyPr wrap="square" rtlCol="0">
            <a:spAutoFit/>
          </a:bodyPr>
          <a:lstStyle/>
          <a:p>
            <a:pPr algn="ctr"/>
            <a:r>
              <a:rPr lang="az-Latn-AZ" sz="2800" dirty="0">
                <a:solidFill>
                  <a:schemeClr val="bg2">
                    <a:lumMod val="50000"/>
                  </a:schemeClr>
                </a:solidFill>
                <a:latin typeface="Footlight MT Light" panose="0204060206030A020304" pitchFamily="18" charset="0"/>
              </a:rPr>
              <a:t>Embrion üçün ən böyük teratogen təhlükə kəsb edən infeksion amil məxmərək virusudur. Hamiləlik zamanı məxmərəklə yoluxma riski ananın qanında məxmərək virusu antigenine qarşı anticisim olmadıqda baş verir. Əgər qadın məxmərək infeksiyasına hamiləliyin ilk 2 ayında yoluxubsa, embrionun infeksiyalaşma ehtimalı 80%, eybəcərliyin yaranması ehtimalı isə 25%-ə çatır.</a:t>
            </a:r>
            <a:endParaRPr lang="az-Latn-AZ" sz="2800" dirty="0">
              <a:solidFill>
                <a:schemeClr val="bg2">
                  <a:lumMod val="50000"/>
                </a:schemeClr>
              </a:solidFill>
              <a:latin typeface="Footlight MT Light" panose="0204060206030A020304" pitchFamily="18" charset="0"/>
            </a:endParaRPr>
          </a:p>
        </p:txBody>
      </p:sp>
      <p:pic>
        <p:nvPicPr>
          <p:cNvPr id="4" name="Рисунок 3"/>
          <p:cNvPicPr>
            <a:picLocks noChangeAspect="1"/>
          </p:cNvPicPr>
          <p:nvPr/>
        </p:nvPicPr>
        <p:blipFill>
          <a:blip r:embed="rId1"/>
          <a:stretch>
            <a:fillRect/>
          </a:stretch>
        </p:blipFill>
        <p:spPr>
          <a:xfrm>
            <a:off x="7356694" y="382012"/>
            <a:ext cx="4097948" cy="3846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p:cNvPicPr>
            <a:picLocks noChangeAspect="1"/>
          </p:cNvPicPr>
          <p:nvPr/>
        </p:nvPicPr>
        <p:blipFill>
          <a:blip r:embed="rId1"/>
          <a:stretch>
            <a:fillRect/>
          </a:stretch>
        </p:blipFill>
        <p:spPr>
          <a:xfrm>
            <a:off x="0" y="1576010"/>
            <a:ext cx="5655212" cy="5281989"/>
          </a:xfrm>
          <a:prstGeom prst="rect">
            <a:avLst/>
          </a:prstGeom>
        </p:spPr>
      </p:pic>
      <p:sp>
        <p:nvSpPr>
          <p:cNvPr id="5" name="Свиток: горизонтальный 4"/>
          <p:cNvSpPr/>
          <p:nvPr/>
        </p:nvSpPr>
        <p:spPr>
          <a:xfrm>
            <a:off x="8464062" y="28134"/>
            <a:ext cx="3727938" cy="1477109"/>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4800" dirty="0">
                <a:solidFill>
                  <a:schemeClr val="accent1">
                    <a:lumMod val="50000"/>
                  </a:schemeClr>
                </a:solidFill>
                <a:latin typeface="Footlight MT Light" panose="0204060206030A020304" pitchFamily="18" charset="0"/>
              </a:rPr>
              <a:t>Klinika</a:t>
            </a:r>
            <a:r>
              <a:rPr lang="az-Latn-AZ" dirty="0"/>
              <a:t> </a:t>
            </a:r>
            <a:endParaRPr lang="en-US" dirty="0"/>
          </a:p>
        </p:txBody>
      </p:sp>
      <p:sp>
        <p:nvSpPr>
          <p:cNvPr id="8" name="Прямоугольник: скругленные углы 7"/>
          <p:cNvSpPr/>
          <p:nvPr/>
        </p:nvSpPr>
        <p:spPr>
          <a:xfrm>
            <a:off x="393895" y="496799"/>
            <a:ext cx="347472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3600" dirty="0">
                <a:solidFill>
                  <a:schemeClr val="accent1">
                    <a:lumMod val="50000"/>
                  </a:schemeClr>
                </a:solidFill>
                <a:latin typeface="Footlight MT Light" panose="0204060206030A020304" pitchFamily="18" charset="0"/>
              </a:rPr>
              <a:t>İnkubasion dövr</a:t>
            </a:r>
            <a:endParaRPr lang="en-US" sz="3600" dirty="0">
              <a:solidFill>
                <a:schemeClr val="accent1">
                  <a:lumMod val="50000"/>
                </a:schemeClr>
              </a:solidFill>
              <a:latin typeface="Footlight MT Light" panose="0204060206030A020304" pitchFamily="18" charset="0"/>
            </a:endParaRPr>
          </a:p>
        </p:txBody>
      </p:sp>
      <p:sp>
        <p:nvSpPr>
          <p:cNvPr id="9" name="Стрелка: вправо 8"/>
          <p:cNvSpPr/>
          <p:nvPr/>
        </p:nvSpPr>
        <p:spPr>
          <a:xfrm>
            <a:off x="4009292" y="717450"/>
            <a:ext cx="1026942" cy="440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8972" y="645111"/>
            <a:ext cx="2982351" cy="584775"/>
          </a:xfrm>
          <a:prstGeom prst="rect">
            <a:avLst/>
          </a:prstGeom>
          <a:noFill/>
        </p:spPr>
        <p:txBody>
          <a:bodyPr wrap="square" rtlCol="0">
            <a:spAutoFit/>
          </a:bodyPr>
          <a:lstStyle/>
          <a:p>
            <a:r>
              <a:rPr lang="az-Latn-AZ" sz="3200" dirty="0">
                <a:solidFill>
                  <a:schemeClr val="accent1">
                    <a:lumMod val="50000"/>
                  </a:schemeClr>
                </a:solidFill>
                <a:latin typeface="Footlight MT Light" panose="0204060206030A020304" pitchFamily="18" charset="0"/>
              </a:rPr>
              <a:t>11-24 gün</a:t>
            </a:r>
            <a:endParaRPr lang="en-US" sz="3200" dirty="0">
              <a:solidFill>
                <a:schemeClr val="accent1">
                  <a:lumMod val="50000"/>
                </a:schemeClr>
              </a:solidFill>
              <a:latin typeface="Footlight MT Light" panose="0204060206030A020304" pitchFamily="18" charset="0"/>
            </a:endParaRPr>
          </a:p>
        </p:txBody>
      </p:sp>
      <p:graphicFrame>
        <p:nvGraphicFramePr>
          <p:cNvPr id="11" name="Схема 10"/>
          <p:cNvGraphicFramePr/>
          <p:nvPr/>
        </p:nvGraphicFramePr>
        <p:xfrm>
          <a:off x="-927783" y="1546711"/>
          <a:ext cx="6920523" cy="5308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Соединитель: уступ 12"/>
          <p:cNvCxnSpPr/>
          <p:nvPr/>
        </p:nvCxnSpPr>
        <p:spPr>
          <a:xfrm>
            <a:off x="5064957" y="4203939"/>
            <a:ext cx="2315307" cy="1107350"/>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Прямоугольник: скругленные углы 14"/>
          <p:cNvSpPr/>
          <p:nvPr/>
        </p:nvSpPr>
        <p:spPr>
          <a:xfrm>
            <a:off x="7380264" y="4581036"/>
            <a:ext cx="4817403" cy="1631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Səpgidən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2-3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gün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əvvəl</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əmələ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gələn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və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ondan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bir</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neçə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gün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sonra</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da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davam</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edən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limfadenopatiya</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boyunun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yan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tərəflərində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ənsədə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va</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qoltuq</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altındakı</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limfa</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vazilərinin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böyüməsi</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erkən</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əlamətlərə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aiddir</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Limfa</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düyünləri</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iri</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noxud</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boyda</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b</a:t>
            </a:r>
            <a:r>
              <a:rPr lang="az-Latn-AZ" sz="1800" dirty="0">
                <a:effectLst/>
                <a:latin typeface="Footlight MT Light" panose="0204060206030A020304" pitchFamily="18" charset="0"/>
                <a:ea typeface="Calibri" panose="020F0502020204030204" pitchFamily="34" charset="0"/>
                <a:cs typeface="Times New Roman" panose="02020603050405020304" pitchFamily="18" charset="0"/>
              </a:rPr>
              <a:t>ə</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rk</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və</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ağrılı</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800" dirty="0" err="1">
                <a:effectLst/>
                <a:latin typeface="Footlight MT Light" panose="0204060206030A020304" pitchFamily="18" charset="0"/>
                <a:ea typeface="Calibri" panose="020F0502020204030204" pitchFamily="34" charset="0"/>
                <a:cs typeface="Times New Roman" panose="02020603050405020304" pitchFamily="18" charset="0"/>
              </a:rPr>
              <a:t>olur</a:t>
            </a:r>
            <a:r>
              <a:rPr lang="de-DE" sz="1800" dirty="0">
                <a:effectLst/>
                <a:latin typeface="Footlight MT Light" panose="0204060206030A020304" pitchFamily="18" charset="0"/>
                <a:ea typeface="Calibri" panose="020F0502020204030204" pitchFamily="34" charset="0"/>
                <a:cs typeface="Times New Roman" panose="02020603050405020304" pitchFamily="18" charset="0"/>
              </a:rPr>
              <a:t>. </a:t>
            </a:r>
            <a:endParaRPr lang="en-US" dirty="0">
              <a:latin typeface="Footlight MT Light" panose="0204060206030A020304" pitchFamily="18" charset="0"/>
            </a:endParaRPr>
          </a:p>
        </p:txBody>
      </p:sp>
      <p:cxnSp>
        <p:nvCxnSpPr>
          <p:cNvPr id="18" name="Соединитель: уступ 17"/>
          <p:cNvCxnSpPr/>
          <p:nvPr/>
        </p:nvCxnSpPr>
        <p:spPr>
          <a:xfrm>
            <a:off x="5064957" y="2025748"/>
            <a:ext cx="2315307" cy="998806"/>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Прямоугольник: скругленные углы 22"/>
          <p:cNvSpPr/>
          <p:nvPr/>
        </p:nvSpPr>
        <p:spPr>
          <a:xfrm>
            <a:off x="7380264" y="2520119"/>
            <a:ext cx="4811736" cy="1477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Ekzantema</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1-3-cü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günlər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əmələ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gəlir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əvvəlcə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üzdə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boyunda</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görünür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və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bir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neçə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saat</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ərzində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bütün</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bədənə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yayılır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Ən</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çox</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ətrafların</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açıcı</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səthində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sağr</a:t>
            </a:r>
            <a:r>
              <a:rPr lang="az-Latn-AZ" sz="1400" dirty="0">
                <a:effectLst/>
                <a:latin typeface="Footlight MT Light" panose="0204060206030A020304" pitchFamily="18" charset="0"/>
                <a:ea typeface="Calibri" panose="020F0502020204030204" pitchFamily="34" charset="0"/>
                <a:cs typeface="Times New Roman" panose="02020603050405020304" pitchFamily="18" charset="0"/>
              </a:rPr>
              <a:t>ı</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larda</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kürəkdə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yerləşir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bəzən</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dəridən</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hündürə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qalxır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bir-biri</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ilə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birləşmir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Səpgi</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sancaq</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başı</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ya</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mərci</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boyda</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olur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2-3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güno</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elementlər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piqmentləşmə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və</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qabıqlanma</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vermədən</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 </a:t>
            </a:r>
            <a:r>
              <a:rPr lang="de-DE" sz="1400" dirty="0" err="1">
                <a:effectLst/>
                <a:latin typeface="Footlight MT Light" panose="0204060206030A020304" pitchFamily="18" charset="0"/>
                <a:ea typeface="Calibri" panose="020F0502020204030204" pitchFamily="34" charset="0"/>
                <a:cs typeface="Times New Roman" panose="02020603050405020304" pitchFamily="18" charset="0"/>
              </a:rPr>
              <a:t>itir</a:t>
            </a:r>
            <a:r>
              <a:rPr lang="de-DE" sz="1400" dirty="0">
                <a:effectLst/>
                <a:latin typeface="Footlight MT Light" panose="0204060206030A020304" pitchFamily="18" charset="0"/>
                <a:ea typeface="Calibri" panose="020F0502020204030204" pitchFamily="34" charset="0"/>
                <a:cs typeface="Times New Roman" panose="02020603050405020304" pitchFamily="18" charset="0"/>
              </a:rPr>
              <a:t>.</a:t>
            </a:r>
            <a:endParaRPr lang="en-US" sz="1400" dirty="0">
              <a:effectLst/>
              <a:latin typeface="Footlight MT Light" panose="0204060206030A020304" pitchFamily="18" charset="0"/>
              <a:ea typeface="Calibri" panose="020F0502020204030204" pitchFamily="34" charset="0"/>
              <a:cs typeface="Times New Roman" panose="02020603050405020304" pitchFamily="18" charset="0"/>
            </a:endParaRPr>
          </a:p>
        </p:txBody>
      </p:sp>
      <p:pic>
        <p:nvPicPr>
          <p:cNvPr id="29" name="Рисунок 28"/>
          <p:cNvPicPr>
            <a:picLocks noChangeAspect="1"/>
          </p:cNvPicPr>
          <p:nvPr/>
        </p:nvPicPr>
        <p:blipFill>
          <a:blip r:embed="rId7"/>
          <a:stretch>
            <a:fillRect/>
          </a:stretch>
        </p:blipFill>
        <p:spPr>
          <a:xfrm>
            <a:off x="6438097" y="2025748"/>
            <a:ext cx="5753903" cy="4258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graphicEl>
                                              <a:dgm id="{1494CFA8-230F-4744-B56F-7B102EF71A29}"/>
                                            </p:graphicEl>
                                          </p:spTgt>
                                        </p:tgtEl>
                                        <p:attrNameLst>
                                          <p:attrName>style.visibility</p:attrName>
                                        </p:attrNameLst>
                                      </p:cBhvr>
                                      <p:to>
                                        <p:strVal val="visible"/>
                                      </p:to>
                                    </p:set>
                                    <p:animEffect transition="in" filter="barn(inVertical)">
                                      <p:cBhvr>
                                        <p:cTn id="36" dur="500"/>
                                        <p:tgtEl>
                                          <p:spTgt spid="11">
                                            <p:graphicEl>
                                              <a:dgm id="{1494CFA8-230F-4744-B56F-7B102EF71A2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graphicEl>
                                              <a:dgm id="{9D619AA0-C290-4706-A3AD-CAE9469216A2}"/>
                                            </p:graphicEl>
                                          </p:spTgt>
                                        </p:tgtEl>
                                        <p:attrNameLst>
                                          <p:attrName>style.visibility</p:attrName>
                                        </p:attrNameLst>
                                      </p:cBhvr>
                                      <p:to>
                                        <p:strVal val="visible"/>
                                      </p:to>
                                    </p:set>
                                    <p:animEffect transition="in" filter="barn(inVertical)">
                                      <p:cBhvr>
                                        <p:cTn id="41" dur="500"/>
                                        <p:tgtEl>
                                          <p:spTgt spid="11">
                                            <p:graphicEl>
                                              <a:dgm id="{9D619AA0-C290-4706-A3AD-CAE9469216A2}"/>
                                            </p:graphic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graphicEl>
                                              <a:dgm id="{A0448AFC-B1FE-47F6-908F-39F03A588EE8}"/>
                                            </p:graphicEl>
                                          </p:spTgt>
                                        </p:tgtEl>
                                        <p:attrNameLst>
                                          <p:attrName>style.visibility</p:attrName>
                                        </p:attrNameLst>
                                      </p:cBhvr>
                                      <p:to>
                                        <p:strVal val="visible"/>
                                      </p:to>
                                    </p:set>
                                    <p:animEffect transition="in" filter="barn(inVertical)">
                                      <p:cBhvr>
                                        <p:cTn id="44" dur="500"/>
                                        <p:tgtEl>
                                          <p:spTgt spid="11">
                                            <p:graphicEl>
                                              <a:dgm id="{A0448AFC-B1FE-47F6-908F-39F03A588EE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graphicEl>
                                              <a:dgm id="{EA0A57AB-8B33-45AE-BB24-B1D042FA19CA}"/>
                                            </p:graphicEl>
                                          </p:spTgt>
                                        </p:tgtEl>
                                        <p:attrNameLst>
                                          <p:attrName>style.visibility</p:attrName>
                                        </p:attrNameLst>
                                      </p:cBhvr>
                                      <p:to>
                                        <p:strVal val="visible"/>
                                      </p:to>
                                    </p:set>
                                    <p:animEffect transition="in" filter="barn(inVertical)">
                                      <p:cBhvr>
                                        <p:cTn id="49" dur="500"/>
                                        <p:tgtEl>
                                          <p:spTgt spid="11">
                                            <p:graphicEl>
                                              <a:dgm id="{EA0A57AB-8B33-45AE-BB24-B1D042FA19CA}"/>
                                            </p:graphic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graphicEl>
                                              <a:dgm id="{F54EEE2C-A1CA-4342-89EF-0BC66898A557}"/>
                                            </p:graphicEl>
                                          </p:spTgt>
                                        </p:tgtEl>
                                        <p:attrNameLst>
                                          <p:attrName>style.visibility</p:attrName>
                                        </p:attrNameLst>
                                      </p:cBhvr>
                                      <p:to>
                                        <p:strVal val="visible"/>
                                      </p:to>
                                    </p:set>
                                    <p:animEffect transition="in" filter="barn(inVertical)">
                                      <p:cBhvr>
                                        <p:cTn id="52" dur="500"/>
                                        <p:tgtEl>
                                          <p:spTgt spid="11">
                                            <p:graphicEl>
                                              <a:dgm id="{F54EEE2C-A1CA-4342-89EF-0BC66898A55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graphicEl>
                                              <a:dgm id="{EE1272E9-1509-4A2D-9106-9CA0798EC058}"/>
                                            </p:graphicEl>
                                          </p:spTgt>
                                        </p:tgtEl>
                                        <p:attrNameLst>
                                          <p:attrName>style.visibility</p:attrName>
                                        </p:attrNameLst>
                                      </p:cBhvr>
                                      <p:to>
                                        <p:strVal val="visible"/>
                                      </p:to>
                                    </p:set>
                                    <p:animEffect transition="in" filter="barn(inVertical)">
                                      <p:cBhvr>
                                        <p:cTn id="57" dur="500"/>
                                        <p:tgtEl>
                                          <p:spTgt spid="11">
                                            <p:graphicEl>
                                              <a:dgm id="{EE1272E9-1509-4A2D-9106-9CA0798EC058}"/>
                                            </p:graphicEl>
                                          </p:spTgt>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1">
                                            <p:graphicEl>
                                              <a:dgm id="{90628157-45CB-4193-B16F-FC2ACEE00DAF}"/>
                                            </p:graphicEl>
                                          </p:spTgt>
                                        </p:tgtEl>
                                        <p:attrNameLst>
                                          <p:attrName>style.visibility</p:attrName>
                                        </p:attrNameLst>
                                      </p:cBhvr>
                                      <p:to>
                                        <p:strVal val="visible"/>
                                      </p:to>
                                    </p:set>
                                    <p:animEffect transition="in" filter="barn(inVertical)">
                                      <p:cBhvr>
                                        <p:cTn id="60" dur="500"/>
                                        <p:tgtEl>
                                          <p:spTgt spid="11">
                                            <p:graphicEl>
                                              <a:dgm id="{90628157-45CB-4193-B16F-FC2ACEE00DA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graphicEl>
                                              <a:dgm id="{A6869BF7-24AD-41A5-94CA-A48B88B06190}"/>
                                            </p:graphicEl>
                                          </p:spTgt>
                                        </p:tgtEl>
                                        <p:attrNameLst>
                                          <p:attrName>style.visibility</p:attrName>
                                        </p:attrNameLst>
                                      </p:cBhvr>
                                      <p:to>
                                        <p:strVal val="visible"/>
                                      </p:to>
                                    </p:set>
                                    <p:animEffect transition="in" filter="barn(inVertical)">
                                      <p:cBhvr>
                                        <p:cTn id="65" dur="500"/>
                                        <p:tgtEl>
                                          <p:spTgt spid="11">
                                            <p:graphicEl>
                                              <a:dgm id="{A6869BF7-24AD-41A5-94CA-A48B88B06190}"/>
                                            </p:graphicEl>
                                          </p:spTgt>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1">
                                            <p:graphicEl>
                                              <a:dgm id="{7E02B0C0-6015-405C-B071-B52922C0FF40}"/>
                                            </p:graphicEl>
                                          </p:spTgt>
                                        </p:tgtEl>
                                        <p:attrNameLst>
                                          <p:attrName>style.visibility</p:attrName>
                                        </p:attrNameLst>
                                      </p:cBhvr>
                                      <p:to>
                                        <p:strVal val="visible"/>
                                      </p:to>
                                    </p:set>
                                    <p:animEffect transition="in" filter="barn(inVertical)">
                                      <p:cBhvr>
                                        <p:cTn id="68" dur="500"/>
                                        <p:tgtEl>
                                          <p:spTgt spid="11">
                                            <p:graphicEl>
                                              <a:dgm id="{7E02B0C0-6015-405C-B071-B52922C0FF40}"/>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1">
                                            <p:graphicEl>
                                              <a:dgm id="{F71CDA0E-AE06-4EA8-9113-AA23538B6D58}"/>
                                            </p:graphicEl>
                                          </p:spTgt>
                                        </p:tgtEl>
                                        <p:attrNameLst>
                                          <p:attrName>style.visibility</p:attrName>
                                        </p:attrNameLst>
                                      </p:cBhvr>
                                      <p:to>
                                        <p:strVal val="visible"/>
                                      </p:to>
                                    </p:set>
                                    <p:animEffect transition="in" filter="barn(inVertical)">
                                      <p:cBhvr>
                                        <p:cTn id="73" dur="500"/>
                                        <p:tgtEl>
                                          <p:spTgt spid="11">
                                            <p:graphicEl>
                                              <a:dgm id="{F71CDA0E-AE06-4EA8-9113-AA23538B6D58}"/>
                                            </p:graphicEl>
                                          </p:spTgt>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1">
                                            <p:graphicEl>
                                              <a:dgm id="{521E08C9-C22E-43A0-A69C-BEF3E5BB2684}"/>
                                            </p:graphicEl>
                                          </p:spTgt>
                                        </p:tgtEl>
                                        <p:attrNameLst>
                                          <p:attrName>style.visibility</p:attrName>
                                        </p:attrNameLst>
                                      </p:cBhvr>
                                      <p:to>
                                        <p:strVal val="visible"/>
                                      </p:to>
                                    </p:set>
                                    <p:animEffect transition="in" filter="barn(inVertical)">
                                      <p:cBhvr>
                                        <p:cTn id="76" dur="500"/>
                                        <p:tgtEl>
                                          <p:spTgt spid="11">
                                            <p:graphicEl>
                                              <a:dgm id="{521E08C9-C22E-43A0-A69C-BEF3E5BB2684}"/>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ppt_x"/>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ppt_x"/>
                                          </p:val>
                                        </p:tav>
                                        <p:tav tm="100000">
                                          <p:val>
                                            <p:strVal val="#ppt_x"/>
                                          </p:val>
                                        </p:tav>
                                      </p:tavLst>
                                    </p:anim>
                                    <p:anim calcmode="lin" valueType="num">
                                      <p:cBhvr additive="base">
                                        <p:cTn id="10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fill="hold"/>
                                        <p:tgtEl>
                                          <p:spTgt spid="29"/>
                                        </p:tgtEl>
                                        <p:attrNameLst>
                                          <p:attrName>ppt_x</p:attrName>
                                        </p:attrNameLst>
                                      </p:cBhvr>
                                      <p:tavLst>
                                        <p:tav tm="0">
                                          <p:val>
                                            <p:strVal val="#ppt_x"/>
                                          </p:val>
                                        </p:tav>
                                        <p:tav tm="100000">
                                          <p:val>
                                            <p:strVal val="#ppt_x"/>
                                          </p:val>
                                        </p:tav>
                                      </p:tavLst>
                                    </p:anim>
                                    <p:anim calcmode="lin" valueType="num">
                                      <p:cBhvr additive="base">
                                        <p:cTn id="10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Graphic spid="11" grpId="0">
        <p:bldSub>
          <a:bldDgm bld="lvlOne"/>
        </p:bldSub>
      </p:bldGraphic>
      <p:bldP spid="15" grpId="0" animBg="1"/>
      <p:bldP spid="23" grpId="0" animBg="1"/>
    </p:bld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9943</Words>
  <Application>WPS Presentation</Application>
  <PresentationFormat>Широкоэкранный</PresentationFormat>
  <Paragraphs>77</Paragraphs>
  <Slides>30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vt:lpstr>
      <vt:lpstr>SimSun</vt:lpstr>
      <vt:lpstr>Wingdings</vt:lpstr>
      <vt:lpstr>Wingdings 3</vt:lpstr>
      <vt:lpstr>Pristina</vt:lpstr>
      <vt:lpstr>Mongolian Baiti</vt:lpstr>
      <vt:lpstr>Footlight MT Light</vt:lpstr>
      <vt:lpstr>Algerian</vt:lpstr>
      <vt:lpstr>Calibri</vt:lpstr>
      <vt:lpstr>Times New Roman</vt:lpstr>
      <vt:lpstr>Microsoft YaHei</vt:lpstr>
      <vt:lpstr>Arial Unicode MS</vt:lpstr>
      <vt:lpstr>Century Gothic</vt:lpstr>
      <vt:lpstr>Berlin Sans FB</vt:lpstr>
      <vt:lpstr>Сектор</vt:lpstr>
      <vt:lpstr>Məxmərək</vt:lpstr>
      <vt:lpstr>Məxmərək – kəskin virus infeksiyası olub, mülayim intoksikasiya fonunda xarakterik səpkilərlə xarakterizə edilir.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Ana bətnində yoluxmuş uşaqlarda QBM-nin subkliniki forması inkişaf edə bilər. Zahirən sağlam görünən belə uşağın qanından virus ya spesifik IgM tapılır.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Məxmərək</dc:title>
  <dc:creator>Hp</dc:creator>
  <cp:lastModifiedBy>HELLO</cp:lastModifiedBy>
  <cp:revision>26</cp:revision>
  <dcterms:created xsi:type="dcterms:W3CDTF">2021-04-23T14:44:00Z</dcterms:created>
  <dcterms:modified xsi:type="dcterms:W3CDTF">2023-10-24T18:47:25Z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942D1918FC86473D8C322FA16509C456_13</vt:lpwstr>
  </property>
  <property fmtid="{D5CDD505-2E9C-101B-9397-08002B2CF9AE}" pid="3" name="KSOProductBuildVer">
    <vt:lpwstr>1033-12.2.0.13266</vt:lpwstr>
  </property>
</Properties>
</file>