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304" r:id="rId4"/>
    <p:sldId id="302" r:id="rId5"/>
    <p:sldId id="305" r:id="rId6"/>
    <p:sldId id="303" r:id="rId7"/>
    <p:sldId id="306" r:id="rId8"/>
    <p:sldId id="307" r:id="rId9"/>
    <p:sldId id="281" r:id="rId10"/>
    <p:sldId id="284" r:id="rId11"/>
    <p:sldId id="287" r:id="rId12"/>
    <p:sldId id="258" r:id="rId13"/>
    <p:sldId id="261" r:id="rId14"/>
    <p:sldId id="262" r:id="rId15"/>
    <p:sldId id="286" r:id="rId16"/>
    <p:sldId id="285" r:id="rId17"/>
    <p:sldId id="270" r:id="rId18"/>
    <p:sldId id="289" r:id="rId19"/>
    <p:sldId id="259" r:id="rId20"/>
    <p:sldId id="271" r:id="rId21"/>
    <p:sldId id="288" r:id="rId22"/>
    <p:sldId id="292" r:id="rId23"/>
    <p:sldId id="290" r:id="rId24"/>
    <p:sldId id="308" r:id="rId25"/>
    <p:sldId id="309" r:id="rId26"/>
    <p:sldId id="272" r:id="rId27"/>
    <p:sldId id="310" r:id="rId28"/>
    <p:sldId id="260" r:id="rId29"/>
    <p:sldId id="291" r:id="rId30"/>
    <p:sldId id="274" r:id="rId31"/>
    <p:sldId id="263" r:id="rId32"/>
    <p:sldId id="283" r:id="rId33"/>
    <p:sldId id="264" r:id="rId34"/>
    <p:sldId id="265" r:id="rId35"/>
    <p:sldId id="266" r:id="rId36"/>
    <p:sldId id="267" r:id="rId37"/>
    <p:sldId id="293" r:id="rId38"/>
    <p:sldId id="294" r:id="rId39"/>
    <p:sldId id="296" r:id="rId40"/>
    <p:sldId id="297" r:id="rId41"/>
    <p:sldId id="298" r:id="rId42"/>
    <p:sldId id="299" r:id="rId43"/>
    <p:sldId id="300" r:id="rId44"/>
    <p:sldId id="312" r:id="rId45"/>
    <p:sldId id="282" r:id="rId46"/>
    <p:sldId id="31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D799F81-A789-44E8-AE8B-5E40BC15A92F}"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35FB801E-809B-494B-9612-DFA8D546F39E}">
      <dgm:prSet phldrT="[Текст]" custT="1"/>
      <dgm:spPr/>
      <dgm:t>
        <a:bodyPr/>
        <a:lstStyle/>
        <a:p>
          <a:r>
            <a:rPr lang="az-Latn-AZ" sz="2800" dirty="0">
              <a:latin typeface="Harrington" panose="04040505050A02020702" pitchFamily="82" charset="0"/>
            </a:rPr>
            <a:t>Xərçəngönü xəstəliklər</a:t>
          </a:r>
          <a:endParaRPr lang="en-US" sz="2800" dirty="0">
            <a:latin typeface="Harrington" panose="04040505050A02020702" pitchFamily="82" charset="0"/>
          </a:endParaRPr>
        </a:p>
      </dgm:t>
    </dgm:pt>
    <dgm:pt modelId="{730C67E9-1648-4013-BEEB-DDC39A0CD878}" cxnId="{E41BD811-9DEE-476D-A657-7E94DA597FB1}" type="parTrans">
      <dgm:prSet/>
      <dgm:spPr/>
      <dgm:t>
        <a:bodyPr/>
        <a:lstStyle/>
        <a:p>
          <a:endParaRPr lang="en-US"/>
        </a:p>
      </dgm:t>
    </dgm:pt>
    <dgm:pt modelId="{933E89FF-81F9-4428-B2B1-263ADC497717}" cxnId="{E41BD811-9DEE-476D-A657-7E94DA597FB1}" type="sibTrans">
      <dgm:prSet/>
      <dgm:spPr/>
      <dgm:t>
        <a:bodyPr/>
        <a:lstStyle/>
        <a:p>
          <a:endParaRPr lang="en-US"/>
        </a:p>
      </dgm:t>
    </dgm:pt>
    <dgm:pt modelId="{0D9B2F4E-EA23-4552-BD7E-4256C035E784}">
      <dgm:prSet phldrT="[Текст]" custT="1"/>
      <dgm:spPr/>
      <dgm:t>
        <a:bodyPr/>
        <a:lstStyle/>
        <a:p>
          <a:r>
            <a:rPr lang="az-Latn-AZ" sz="2000">
              <a:latin typeface="Harrington" panose="04040505050A02020702" pitchFamily="82" charset="0"/>
            </a:rPr>
            <a:t>Fakültativ </a:t>
          </a:r>
          <a:endParaRPr lang="en-US" sz="2000" dirty="0">
            <a:latin typeface="Harrington" panose="04040505050A02020702" pitchFamily="82" charset="0"/>
          </a:endParaRPr>
        </a:p>
      </dgm:t>
    </dgm:pt>
    <dgm:pt modelId="{B72B1FBE-5B79-4CA5-AEEF-97E9F814496E}" cxnId="{289BF3F5-4965-4727-8CB9-EED39EBD0F0C}" type="parTrans">
      <dgm:prSet/>
      <dgm:spPr/>
      <dgm:t>
        <a:bodyPr/>
        <a:lstStyle/>
        <a:p>
          <a:endParaRPr lang="en-US"/>
        </a:p>
      </dgm:t>
    </dgm:pt>
    <dgm:pt modelId="{A38FC956-B219-4B63-905A-AF297890BA87}" cxnId="{289BF3F5-4965-4727-8CB9-EED39EBD0F0C}" type="sibTrans">
      <dgm:prSet/>
      <dgm:spPr/>
      <dgm:t>
        <a:bodyPr/>
        <a:lstStyle/>
        <a:p>
          <a:endParaRPr lang="en-US"/>
        </a:p>
      </dgm:t>
    </dgm:pt>
    <dgm:pt modelId="{A8EF354E-11A7-4512-8309-D52844FF3BFA}">
      <dgm:prSet phldrT="[Текст]" custT="1"/>
      <dgm:spPr/>
      <dgm:t>
        <a:bodyPr/>
        <a:lstStyle/>
        <a:p>
          <a:r>
            <a:rPr lang="az-Latn-AZ" sz="2000">
              <a:latin typeface="Harrington" panose="04040505050A02020702" pitchFamily="82" charset="0"/>
            </a:rPr>
            <a:t>Papillo-matoz</a:t>
          </a:r>
          <a:endParaRPr lang="en-US" sz="2000" dirty="0">
            <a:latin typeface="Harrington" panose="04040505050A02020702" pitchFamily="82" charset="0"/>
          </a:endParaRPr>
        </a:p>
      </dgm:t>
    </dgm:pt>
    <dgm:pt modelId="{03624A21-4E7C-4773-B865-BD618D53F194}" cxnId="{DDB663B7-A392-41BE-ABCC-C39CEC872B99}" type="parTrans">
      <dgm:prSet/>
      <dgm:spPr/>
      <dgm:t>
        <a:bodyPr/>
        <a:lstStyle/>
        <a:p>
          <a:endParaRPr lang="en-US"/>
        </a:p>
      </dgm:t>
    </dgm:pt>
    <dgm:pt modelId="{9E528E6B-B490-4EE2-BED5-C8886C36286F}" cxnId="{DDB663B7-A392-41BE-ABCC-C39CEC872B99}" type="sibTrans">
      <dgm:prSet/>
      <dgm:spPr/>
      <dgm:t>
        <a:bodyPr/>
        <a:lstStyle/>
        <a:p>
          <a:endParaRPr lang="en-US"/>
        </a:p>
      </dgm:t>
    </dgm:pt>
    <dgm:pt modelId="{1E3042BB-E298-40B3-9F12-1425FE59018E}">
      <dgm:prSet phldrT="[Текст]" custT="1"/>
      <dgm:spPr/>
      <dgm:t>
        <a:bodyPr/>
        <a:lstStyle/>
        <a:p>
          <a:r>
            <a:rPr lang="az-Latn-AZ" sz="2000" dirty="0">
              <a:latin typeface="Harrington" panose="04040505050A02020702" pitchFamily="82" charset="0"/>
            </a:rPr>
            <a:t>Verrukoz leykopla-kiya</a:t>
          </a:r>
          <a:endParaRPr lang="en-US" sz="2000" dirty="0">
            <a:latin typeface="Harrington" panose="04040505050A02020702" pitchFamily="82" charset="0"/>
          </a:endParaRPr>
        </a:p>
      </dgm:t>
    </dgm:pt>
    <dgm:pt modelId="{1871FC47-2A22-4BA1-8831-B0837E1B8AEC}" cxnId="{2BDA920A-13FC-4795-B9B6-B5A047776BEC}" type="parTrans">
      <dgm:prSet/>
      <dgm:spPr/>
      <dgm:t>
        <a:bodyPr/>
        <a:lstStyle/>
        <a:p>
          <a:endParaRPr lang="en-US"/>
        </a:p>
      </dgm:t>
    </dgm:pt>
    <dgm:pt modelId="{8D7604D6-5BE2-4610-BF51-1A06BCC2554D}" cxnId="{2BDA920A-13FC-4795-B9B6-B5A047776BEC}" type="sibTrans">
      <dgm:prSet/>
      <dgm:spPr/>
      <dgm:t>
        <a:bodyPr/>
        <a:lstStyle/>
        <a:p>
          <a:endParaRPr lang="en-US"/>
        </a:p>
      </dgm:t>
    </dgm:pt>
    <dgm:pt modelId="{B2199039-DA46-4081-9FE1-F689073878A9}">
      <dgm:prSet phldrT="[Текст]" custT="1"/>
      <dgm:spPr/>
      <dgm:t>
        <a:bodyPr/>
        <a:lstStyle/>
        <a:p>
          <a:r>
            <a:rPr lang="az-Latn-AZ" sz="2000">
              <a:latin typeface="Harrington" panose="04040505050A02020702" pitchFamily="82" charset="0"/>
            </a:rPr>
            <a:t>Obliqat </a:t>
          </a:r>
          <a:endParaRPr lang="en-US" sz="2000" dirty="0">
            <a:latin typeface="Harrington" panose="04040505050A02020702" pitchFamily="82" charset="0"/>
          </a:endParaRPr>
        </a:p>
      </dgm:t>
    </dgm:pt>
    <dgm:pt modelId="{B5BFB8E9-BD04-49C6-834B-ED15B83938CF}" cxnId="{CD3F6D4A-45D0-455C-BE5F-751DBAFE352C}" type="parTrans">
      <dgm:prSet/>
      <dgm:spPr/>
      <dgm:t>
        <a:bodyPr/>
        <a:lstStyle/>
        <a:p>
          <a:endParaRPr lang="en-US"/>
        </a:p>
      </dgm:t>
    </dgm:pt>
    <dgm:pt modelId="{BBE10E5A-6E4E-43D9-B6B2-80BB66AC979A}" cxnId="{CD3F6D4A-45D0-455C-BE5F-751DBAFE352C}" type="sibTrans">
      <dgm:prSet/>
      <dgm:spPr/>
      <dgm:t>
        <a:bodyPr/>
        <a:lstStyle/>
        <a:p>
          <a:endParaRPr lang="en-US"/>
        </a:p>
      </dgm:t>
    </dgm:pt>
    <dgm:pt modelId="{0EA13E6D-F60A-4B84-A30E-79FDCE8A8C8F}">
      <dgm:prSet phldrT="[Текст]" custT="1"/>
      <dgm:spPr/>
      <dgm:t>
        <a:bodyPr/>
        <a:lstStyle/>
        <a:p>
          <a:r>
            <a:rPr lang="az-Latn-AZ" sz="2000" dirty="0">
              <a:latin typeface="Harrington" panose="04040505050A02020702" pitchFamily="82" charset="0"/>
            </a:rPr>
            <a:t>Bouen </a:t>
          </a:r>
          <a:endParaRPr lang="en-US" sz="2000" dirty="0">
            <a:latin typeface="Harrington" panose="04040505050A02020702" pitchFamily="82" charset="0"/>
          </a:endParaRPr>
        </a:p>
      </dgm:t>
    </dgm:pt>
    <dgm:pt modelId="{D1B4C778-3307-4567-A9C6-CC7DB04C8211}" cxnId="{DDC975C2-7D2D-4EE2-B412-3BA6BD647FF8}" type="parTrans">
      <dgm:prSet/>
      <dgm:spPr/>
      <dgm:t>
        <a:bodyPr/>
        <a:lstStyle/>
        <a:p>
          <a:endParaRPr lang="en-US"/>
        </a:p>
      </dgm:t>
    </dgm:pt>
    <dgm:pt modelId="{282DF7B5-5180-42FE-A1E2-35457F6F73DC}" cxnId="{DDC975C2-7D2D-4EE2-B412-3BA6BD647FF8}" type="sibTrans">
      <dgm:prSet/>
      <dgm:spPr/>
      <dgm:t>
        <a:bodyPr/>
        <a:lstStyle/>
        <a:p>
          <a:endParaRPr lang="en-US"/>
        </a:p>
      </dgm:t>
    </dgm:pt>
    <dgm:pt modelId="{1E340BB8-4613-4F0F-A332-C893E1AB65F7}">
      <dgm:prSet custT="1"/>
      <dgm:spPr/>
      <dgm:t>
        <a:bodyPr/>
        <a:lstStyle/>
        <a:p>
          <a:r>
            <a:rPr lang="az-Latn-AZ" sz="2000">
              <a:latin typeface="Harrington" panose="04040505050A02020702" pitchFamily="82" charset="0"/>
            </a:rPr>
            <a:t>Kerato-akantoma</a:t>
          </a:r>
          <a:endParaRPr lang="en-US" sz="2000" dirty="0">
            <a:latin typeface="Harrington" panose="04040505050A02020702" pitchFamily="82" charset="0"/>
          </a:endParaRPr>
        </a:p>
      </dgm:t>
    </dgm:pt>
    <dgm:pt modelId="{3879A238-CBFE-4E46-BD9A-AD0BA4F2C54C}" cxnId="{91F5BCB7-741B-447B-A475-ED727AE5FD20}" type="parTrans">
      <dgm:prSet/>
      <dgm:spPr/>
      <dgm:t>
        <a:bodyPr/>
        <a:lstStyle/>
        <a:p>
          <a:endParaRPr lang="en-US"/>
        </a:p>
      </dgm:t>
    </dgm:pt>
    <dgm:pt modelId="{4C9A9F6F-0CAF-4A47-B19B-6ED0C6FE449F}" cxnId="{91F5BCB7-741B-447B-A475-ED727AE5FD20}" type="sibTrans">
      <dgm:prSet/>
      <dgm:spPr/>
      <dgm:t>
        <a:bodyPr/>
        <a:lstStyle/>
        <a:p>
          <a:endParaRPr lang="en-US"/>
        </a:p>
      </dgm:t>
    </dgm:pt>
    <dgm:pt modelId="{798F69AF-581A-4968-9A8B-E3FDE68EC57A}">
      <dgm:prSet custT="1"/>
      <dgm:spPr/>
      <dgm:t>
        <a:bodyPr/>
        <a:lstStyle/>
        <a:p>
          <a:r>
            <a:rPr lang="az-Latn-AZ" sz="2000">
              <a:latin typeface="Harrington" panose="04040505050A02020702" pitchFamily="82" charset="0"/>
            </a:rPr>
            <a:t>Qırmızı qurd eşənəyi</a:t>
          </a:r>
          <a:endParaRPr lang="en-US" sz="2000" dirty="0">
            <a:latin typeface="Harrington" panose="04040505050A02020702" pitchFamily="82" charset="0"/>
          </a:endParaRPr>
        </a:p>
      </dgm:t>
    </dgm:pt>
    <dgm:pt modelId="{AF05BFE9-AAE4-4DDD-9D36-C42226E437C2}" cxnId="{0CFC2E0B-0F2E-4C82-BCAE-2FFE8D3B6BEE}" type="parTrans">
      <dgm:prSet/>
      <dgm:spPr/>
      <dgm:t>
        <a:bodyPr/>
        <a:lstStyle/>
        <a:p>
          <a:endParaRPr lang="en-US"/>
        </a:p>
      </dgm:t>
    </dgm:pt>
    <dgm:pt modelId="{BF0FDF4B-E790-4A93-874A-60D4B5AB8834}" cxnId="{0CFC2E0B-0F2E-4C82-BCAE-2FFE8D3B6BEE}" type="sibTrans">
      <dgm:prSet/>
      <dgm:spPr/>
      <dgm:t>
        <a:bodyPr/>
        <a:lstStyle/>
        <a:p>
          <a:endParaRPr lang="en-US"/>
        </a:p>
      </dgm:t>
    </dgm:pt>
    <dgm:pt modelId="{0FC8BB9D-B627-4037-948D-F48C3EBDCA06}">
      <dgm:prSet custT="1"/>
      <dgm:spPr/>
      <dgm:t>
        <a:bodyPr/>
        <a:lstStyle/>
        <a:p>
          <a:r>
            <a:rPr lang="az-Latn-AZ" sz="2000">
              <a:latin typeface="Harrington" panose="04040505050A02020702" pitchFamily="82" charset="0"/>
            </a:rPr>
            <a:t>Qırmızı yastı dəmirov </a:t>
          </a:r>
          <a:endParaRPr lang="en-US" sz="2000" dirty="0">
            <a:latin typeface="Harrington" panose="04040505050A02020702" pitchFamily="82" charset="0"/>
          </a:endParaRPr>
        </a:p>
      </dgm:t>
    </dgm:pt>
    <dgm:pt modelId="{6340B489-D878-4873-9D87-D5EF518CDCB4}" cxnId="{A2829817-8D52-4131-95AB-16140A570D27}" type="parTrans">
      <dgm:prSet/>
      <dgm:spPr/>
      <dgm:t>
        <a:bodyPr/>
        <a:lstStyle/>
        <a:p>
          <a:endParaRPr lang="en-US"/>
        </a:p>
      </dgm:t>
    </dgm:pt>
    <dgm:pt modelId="{D8C2E474-9AD3-411C-9D08-9C2CE0B26419}" cxnId="{A2829817-8D52-4131-95AB-16140A570D27}" type="sibTrans">
      <dgm:prSet/>
      <dgm:spPr/>
      <dgm:t>
        <a:bodyPr/>
        <a:lstStyle/>
        <a:p>
          <a:endParaRPr lang="en-US"/>
        </a:p>
      </dgm:t>
    </dgm:pt>
    <dgm:pt modelId="{BE3DBC0E-8CE8-427D-A472-F76398D50B57}">
      <dgm:prSet custT="1"/>
      <dgm:spPr/>
      <dgm:t>
        <a:bodyPr/>
        <a:lstStyle/>
        <a:p>
          <a:r>
            <a:rPr lang="az-Latn-AZ" sz="2000">
              <a:latin typeface="Harrington" panose="04040505050A02020702" pitchFamily="82" charset="0"/>
            </a:rPr>
            <a:t>Hiperke-ratozlu forma</a:t>
          </a:r>
          <a:endParaRPr lang="en-US" sz="2000" dirty="0">
            <a:latin typeface="Harrington" panose="04040505050A02020702" pitchFamily="82" charset="0"/>
          </a:endParaRPr>
        </a:p>
      </dgm:t>
    </dgm:pt>
    <dgm:pt modelId="{2249189E-BB63-4950-B327-F64E4CF57388}" cxnId="{69C898A5-D79F-41C2-8900-15605C2F76E3}" type="parTrans">
      <dgm:prSet/>
      <dgm:spPr/>
      <dgm:t>
        <a:bodyPr/>
        <a:lstStyle/>
        <a:p>
          <a:endParaRPr lang="en-US"/>
        </a:p>
      </dgm:t>
    </dgm:pt>
    <dgm:pt modelId="{9EC4C174-A953-4AA0-9C71-1D505E7C966E}" cxnId="{69C898A5-D79F-41C2-8900-15605C2F76E3}" type="sibTrans">
      <dgm:prSet/>
      <dgm:spPr/>
      <dgm:t>
        <a:bodyPr/>
        <a:lstStyle/>
        <a:p>
          <a:endParaRPr lang="en-US"/>
        </a:p>
      </dgm:t>
    </dgm:pt>
    <dgm:pt modelId="{DCE21051-DAD8-4C28-985F-3E1C7E4A459D}">
      <dgm:prSet custT="1"/>
      <dgm:spPr/>
      <dgm:t>
        <a:bodyPr/>
        <a:lstStyle/>
        <a:p>
          <a:r>
            <a:rPr lang="az-Latn-AZ" sz="2000">
              <a:latin typeface="Harrington" panose="04040505050A02020702" pitchFamily="82" charset="0"/>
            </a:rPr>
            <a:t>Eroziv-xoralı forma</a:t>
          </a:r>
          <a:endParaRPr lang="en-US" sz="2000" dirty="0">
            <a:latin typeface="Harrington" panose="04040505050A02020702" pitchFamily="82" charset="0"/>
          </a:endParaRPr>
        </a:p>
      </dgm:t>
    </dgm:pt>
    <dgm:pt modelId="{E7B20AE3-C8E3-4EC0-BA81-6F1CCD3725D9}" cxnId="{E2551623-499D-4108-A5AB-82D3B148E546}" type="parTrans">
      <dgm:prSet/>
      <dgm:spPr/>
      <dgm:t>
        <a:bodyPr/>
        <a:lstStyle/>
        <a:p>
          <a:endParaRPr lang="en-US"/>
        </a:p>
      </dgm:t>
    </dgm:pt>
    <dgm:pt modelId="{38D8EE21-0D18-47A2-91A4-6489E11D56CB}" cxnId="{E2551623-499D-4108-A5AB-82D3B148E546}" type="sibTrans">
      <dgm:prSet/>
      <dgm:spPr/>
      <dgm:t>
        <a:bodyPr/>
        <a:lstStyle/>
        <a:p>
          <a:endParaRPr lang="en-US"/>
        </a:p>
      </dgm:t>
    </dgm:pt>
    <dgm:pt modelId="{EDD97814-7912-4CD6-A6D8-8294B86A0F36}">
      <dgm:prSet custT="1"/>
      <dgm:spPr/>
      <dgm:t>
        <a:bodyPr/>
        <a:lstStyle/>
        <a:p>
          <a:r>
            <a:rPr lang="az-Latn-AZ" sz="2000">
              <a:latin typeface="Harrington" panose="04040505050A02020702" pitchFamily="82" charset="0"/>
            </a:rPr>
            <a:t>Hiperke-ratozlu forma</a:t>
          </a:r>
          <a:endParaRPr lang="en-US" sz="2000" dirty="0">
            <a:latin typeface="Harrington" panose="04040505050A02020702" pitchFamily="82" charset="0"/>
          </a:endParaRPr>
        </a:p>
      </dgm:t>
    </dgm:pt>
    <dgm:pt modelId="{9CB55449-AECA-4A89-94E4-BFCAB7D48786}" cxnId="{75C9C5FF-1C95-47B1-B48F-B2C5F585813C}" type="parTrans">
      <dgm:prSet/>
      <dgm:spPr/>
      <dgm:t>
        <a:bodyPr/>
        <a:lstStyle/>
        <a:p>
          <a:endParaRPr lang="en-US"/>
        </a:p>
      </dgm:t>
    </dgm:pt>
    <dgm:pt modelId="{E0208C92-3702-40D7-9EE3-844C8A6B7239}" cxnId="{75C9C5FF-1C95-47B1-B48F-B2C5F585813C}" type="sibTrans">
      <dgm:prSet/>
      <dgm:spPr/>
      <dgm:t>
        <a:bodyPr/>
        <a:lstStyle/>
        <a:p>
          <a:endParaRPr lang="en-US"/>
        </a:p>
      </dgm:t>
    </dgm:pt>
    <dgm:pt modelId="{EF3AD157-70D2-4B05-BBAB-C5F22EE45915}">
      <dgm:prSet custT="1"/>
      <dgm:spPr/>
      <dgm:t>
        <a:bodyPr/>
        <a:lstStyle/>
        <a:p>
          <a:r>
            <a:rPr lang="az-Latn-AZ" sz="2000">
              <a:latin typeface="Harrington" panose="04040505050A02020702" pitchFamily="82" charset="0"/>
            </a:rPr>
            <a:t>Eroziv-xoralı forma</a:t>
          </a:r>
          <a:endParaRPr lang="en-US" sz="2000" dirty="0">
            <a:latin typeface="Harrington" panose="04040505050A02020702" pitchFamily="82" charset="0"/>
          </a:endParaRPr>
        </a:p>
      </dgm:t>
    </dgm:pt>
    <dgm:pt modelId="{B9F8EF55-B5EA-41E4-9D97-018E08F5B0E6}" cxnId="{CC64F531-87E2-4EAE-9022-26FCDAA4E7B1}" type="parTrans">
      <dgm:prSet/>
      <dgm:spPr/>
      <dgm:t>
        <a:bodyPr/>
        <a:lstStyle/>
        <a:p>
          <a:endParaRPr lang="en-US"/>
        </a:p>
      </dgm:t>
    </dgm:pt>
    <dgm:pt modelId="{C4D15891-408C-4F5A-874D-4F74FC7A29FA}" cxnId="{CC64F531-87E2-4EAE-9022-26FCDAA4E7B1}" type="sibTrans">
      <dgm:prSet/>
      <dgm:spPr/>
      <dgm:t>
        <a:bodyPr/>
        <a:lstStyle/>
        <a:p>
          <a:endParaRPr lang="en-US"/>
        </a:p>
      </dgm:t>
    </dgm:pt>
    <dgm:pt modelId="{9717F0CA-1DC8-4DFC-BEB8-62FA172AC339}">
      <dgm:prSet custT="1"/>
      <dgm:spPr/>
      <dgm:t>
        <a:bodyPr/>
        <a:lstStyle/>
        <a:p>
          <a:r>
            <a:rPr lang="az-Latn-AZ" sz="2000">
              <a:latin typeface="Harrington" panose="04040505050A02020702" pitchFamily="82" charset="0"/>
            </a:rPr>
            <a:t>Şüalan-madan sonrakı stomatit</a:t>
          </a:r>
          <a:endParaRPr lang="en-US" sz="2000" dirty="0">
            <a:latin typeface="Harrington" panose="04040505050A02020702" pitchFamily="82" charset="0"/>
          </a:endParaRPr>
        </a:p>
      </dgm:t>
    </dgm:pt>
    <dgm:pt modelId="{D50B10C1-5678-47D7-A267-C70B19063480}" cxnId="{8FDA6849-7EF4-4A5B-93EA-DE2A4DBED56E}" type="parTrans">
      <dgm:prSet/>
      <dgm:spPr/>
      <dgm:t>
        <a:bodyPr/>
        <a:lstStyle/>
        <a:p>
          <a:endParaRPr lang="en-US"/>
        </a:p>
      </dgm:t>
    </dgm:pt>
    <dgm:pt modelId="{F3392047-A9B6-4160-8AEA-8EAB61F506DE}" cxnId="{8FDA6849-7EF4-4A5B-93EA-DE2A4DBED56E}" type="sibTrans">
      <dgm:prSet/>
      <dgm:spPr/>
      <dgm:t>
        <a:bodyPr/>
        <a:lstStyle/>
        <a:p>
          <a:endParaRPr lang="en-US"/>
        </a:p>
      </dgm:t>
    </dgm:pt>
    <dgm:pt modelId="{578BF208-5E32-429F-B18B-ABE9355AB96A}" type="pres">
      <dgm:prSet presAssocID="{AD799F81-A789-44E8-AE8B-5E40BC15A92F}" presName="hierChild1" presStyleCnt="0">
        <dgm:presLayoutVars>
          <dgm:chPref val="1"/>
          <dgm:dir val="rev"/>
          <dgm:animOne val="branch"/>
          <dgm:animLvl val="lvl"/>
          <dgm:resizeHandles/>
        </dgm:presLayoutVars>
      </dgm:prSet>
      <dgm:spPr/>
    </dgm:pt>
    <dgm:pt modelId="{DB419BC3-5F3A-4241-B399-5BAE496E2DEE}" type="pres">
      <dgm:prSet presAssocID="{35FB801E-809B-494B-9612-DFA8D546F39E}" presName="hierRoot1" presStyleCnt="0"/>
      <dgm:spPr/>
    </dgm:pt>
    <dgm:pt modelId="{61FA63C6-2A71-42FC-996C-900D08CD9EF0}" type="pres">
      <dgm:prSet presAssocID="{35FB801E-809B-494B-9612-DFA8D546F39E}" presName="composite" presStyleCnt="0"/>
      <dgm:spPr/>
    </dgm:pt>
    <dgm:pt modelId="{D6D95096-1BD2-4BBF-A3C6-EB4D2924A77A}" type="pres">
      <dgm:prSet presAssocID="{35FB801E-809B-494B-9612-DFA8D546F39E}" presName="background" presStyleLbl="node0" presStyleIdx="0" presStyleCnt="1"/>
      <dgm:spPr/>
    </dgm:pt>
    <dgm:pt modelId="{037C7F1A-E8F7-460F-84A1-677B213F584B}" type="pres">
      <dgm:prSet presAssocID="{35FB801E-809B-494B-9612-DFA8D546F39E}" presName="text" presStyleLbl="fgAcc0" presStyleIdx="0" presStyleCnt="1" custScaleX="187848" custScaleY="167833">
        <dgm:presLayoutVars>
          <dgm:chPref val="3"/>
        </dgm:presLayoutVars>
      </dgm:prSet>
      <dgm:spPr/>
    </dgm:pt>
    <dgm:pt modelId="{30B8B7AC-F67A-4694-9EF7-5421DAC7A066}" type="pres">
      <dgm:prSet presAssocID="{35FB801E-809B-494B-9612-DFA8D546F39E}" presName="hierChild2" presStyleCnt="0"/>
      <dgm:spPr/>
    </dgm:pt>
    <dgm:pt modelId="{70D952E7-C721-40E5-B12B-7F3A6489F10D}" type="pres">
      <dgm:prSet presAssocID="{B72B1FBE-5B79-4CA5-AEEF-97E9F814496E}" presName="Name10" presStyleLbl="parChTrans1D2" presStyleIdx="0" presStyleCnt="2"/>
      <dgm:spPr/>
    </dgm:pt>
    <dgm:pt modelId="{42786B75-E324-4F2C-B4F2-422660FD030E}" type="pres">
      <dgm:prSet presAssocID="{0D9B2F4E-EA23-4552-BD7E-4256C035E784}" presName="hierRoot2" presStyleCnt="0"/>
      <dgm:spPr/>
    </dgm:pt>
    <dgm:pt modelId="{7C0431B4-E116-484D-B412-4DC564EBD4EC}" type="pres">
      <dgm:prSet presAssocID="{0D9B2F4E-EA23-4552-BD7E-4256C035E784}" presName="composite2" presStyleCnt="0"/>
      <dgm:spPr/>
    </dgm:pt>
    <dgm:pt modelId="{FE0A329F-CB36-47F6-91F4-5652194EB47D}" type="pres">
      <dgm:prSet presAssocID="{0D9B2F4E-EA23-4552-BD7E-4256C035E784}" presName="background2" presStyleLbl="node2" presStyleIdx="0" presStyleCnt="2"/>
      <dgm:spPr/>
    </dgm:pt>
    <dgm:pt modelId="{5048DE33-5C30-46F4-81EC-FD2BD8B03AA0}" type="pres">
      <dgm:prSet presAssocID="{0D9B2F4E-EA23-4552-BD7E-4256C035E784}" presName="text2" presStyleLbl="fgAcc2" presStyleIdx="0" presStyleCnt="2" custScaleX="144324" custScaleY="109649">
        <dgm:presLayoutVars>
          <dgm:chPref val="3"/>
        </dgm:presLayoutVars>
      </dgm:prSet>
      <dgm:spPr/>
    </dgm:pt>
    <dgm:pt modelId="{FE1AB55F-CECF-47BA-89EF-F33A7F816734}" type="pres">
      <dgm:prSet presAssocID="{0D9B2F4E-EA23-4552-BD7E-4256C035E784}" presName="hierChild3" presStyleCnt="0"/>
      <dgm:spPr/>
    </dgm:pt>
    <dgm:pt modelId="{58516AF8-F283-45FD-A256-B787C081EC43}" type="pres">
      <dgm:prSet presAssocID="{D50B10C1-5678-47D7-A267-C70B19063480}" presName="Name17" presStyleLbl="parChTrans1D3" presStyleIdx="0" presStyleCnt="7"/>
      <dgm:spPr/>
    </dgm:pt>
    <dgm:pt modelId="{F4AAF101-2676-4C28-902C-8A55BE277A58}" type="pres">
      <dgm:prSet presAssocID="{9717F0CA-1DC8-4DFC-BEB8-62FA172AC339}" presName="hierRoot3" presStyleCnt="0"/>
      <dgm:spPr/>
    </dgm:pt>
    <dgm:pt modelId="{EC634F6F-13F2-41EC-BCF3-452B7FE41E49}" type="pres">
      <dgm:prSet presAssocID="{9717F0CA-1DC8-4DFC-BEB8-62FA172AC339}" presName="composite3" presStyleCnt="0"/>
      <dgm:spPr/>
    </dgm:pt>
    <dgm:pt modelId="{A3735A22-E9CC-45AF-A8E0-905AA0708D9F}" type="pres">
      <dgm:prSet presAssocID="{9717F0CA-1DC8-4DFC-BEB8-62FA172AC339}" presName="background3" presStyleLbl="node3" presStyleIdx="0" presStyleCnt="7"/>
      <dgm:spPr/>
    </dgm:pt>
    <dgm:pt modelId="{FE7432CE-A6E0-46E0-87F1-A65C3330176E}" type="pres">
      <dgm:prSet presAssocID="{9717F0CA-1DC8-4DFC-BEB8-62FA172AC339}" presName="text3" presStyleLbl="fgAcc3" presStyleIdx="0" presStyleCnt="7" custScaleY="143671">
        <dgm:presLayoutVars>
          <dgm:chPref val="3"/>
        </dgm:presLayoutVars>
      </dgm:prSet>
      <dgm:spPr/>
    </dgm:pt>
    <dgm:pt modelId="{8F2B0FAE-4DFF-4D5C-8958-CCE1D539C5DF}" type="pres">
      <dgm:prSet presAssocID="{9717F0CA-1DC8-4DFC-BEB8-62FA172AC339}" presName="hierChild4" presStyleCnt="0"/>
      <dgm:spPr/>
    </dgm:pt>
    <dgm:pt modelId="{69188584-55E4-448F-B710-B3E932D81E9A}" type="pres">
      <dgm:prSet presAssocID="{6340B489-D878-4873-9D87-D5EF518CDCB4}" presName="Name17" presStyleLbl="parChTrans1D3" presStyleIdx="1" presStyleCnt="7"/>
      <dgm:spPr/>
    </dgm:pt>
    <dgm:pt modelId="{361EBE03-A566-4A41-82F5-5B41F56A9B27}" type="pres">
      <dgm:prSet presAssocID="{0FC8BB9D-B627-4037-948D-F48C3EBDCA06}" presName="hierRoot3" presStyleCnt="0"/>
      <dgm:spPr/>
    </dgm:pt>
    <dgm:pt modelId="{73303F42-6134-4AB0-8184-9B291181E3F5}" type="pres">
      <dgm:prSet presAssocID="{0FC8BB9D-B627-4037-948D-F48C3EBDCA06}" presName="composite3" presStyleCnt="0"/>
      <dgm:spPr/>
    </dgm:pt>
    <dgm:pt modelId="{A4E11C17-40C3-44C2-87CF-5352F6706A7D}" type="pres">
      <dgm:prSet presAssocID="{0FC8BB9D-B627-4037-948D-F48C3EBDCA06}" presName="background3" presStyleLbl="node3" presStyleIdx="1" presStyleCnt="7"/>
      <dgm:spPr/>
    </dgm:pt>
    <dgm:pt modelId="{996B90C9-3B01-410F-8811-A1E21D22713F}" type="pres">
      <dgm:prSet presAssocID="{0FC8BB9D-B627-4037-948D-F48C3EBDCA06}" presName="text3" presStyleLbl="fgAcc3" presStyleIdx="1" presStyleCnt="7">
        <dgm:presLayoutVars>
          <dgm:chPref val="3"/>
        </dgm:presLayoutVars>
      </dgm:prSet>
      <dgm:spPr/>
    </dgm:pt>
    <dgm:pt modelId="{768CA8E5-80D0-4825-8CAF-0E10FE18C017}" type="pres">
      <dgm:prSet presAssocID="{0FC8BB9D-B627-4037-948D-F48C3EBDCA06}" presName="hierChild4" presStyleCnt="0"/>
      <dgm:spPr/>
    </dgm:pt>
    <dgm:pt modelId="{17DD85E4-DDD1-4078-9C50-C7934A478CC1}" type="pres">
      <dgm:prSet presAssocID="{9CB55449-AECA-4A89-94E4-BFCAB7D48786}" presName="Name23" presStyleLbl="parChTrans1D4" presStyleIdx="0" presStyleCnt="4"/>
      <dgm:spPr/>
    </dgm:pt>
    <dgm:pt modelId="{E5FC9BD9-DB85-443D-AF76-0DA22DB22EBF}" type="pres">
      <dgm:prSet presAssocID="{EDD97814-7912-4CD6-A6D8-8294B86A0F36}" presName="hierRoot4" presStyleCnt="0"/>
      <dgm:spPr/>
    </dgm:pt>
    <dgm:pt modelId="{9E4FCA96-A10C-4C96-AABB-368830DA4952}" type="pres">
      <dgm:prSet presAssocID="{EDD97814-7912-4CD6-A6D8-8294B86A0F36}" presName="composite4" presStyleCnt="0"/>
      <dgm:spPr/>
    </dgm:pt>
    <dgm:pt modelId="{128DD8C0-9759-4556-A206-A16B5A84604A}" type="pres">
      <dgm:prSet presAssocID="{EDD97814-7912-4CD6-A6D8-8294B86A0F36}" presName="background4" presStyleLbl="node4" presStyleIdx="0" presStyleCnt="4"/>
      <dgm:spPr/>
    </dgm:pt>
    <dgm:pt modelId="{37A363F0-87A8-46E7-A963-5422F5098B65}" type="pres">
      <dgm:prSet presAssocID="{EDD97814-7912-4CD6-A6D8-8294B86A0F36}" presName="text4" presStyleLbl="fgAcc4" presStyleIdx="0" presStyleCnt="4">
        <dgm:presLayoutVars>
          <dgm:chPref val="3"/>
        </dgm:presLayoutVars>
      </dgm:prSet>
      <dgm:spPr/>
    </dgm:pt>
    <dgm:pt modelId="{04ED8E9A-797E-4A06-9D48-AE29A7BD67CC}" type="pres">
      <dgm:prSet presAssocID="{EDD97814-7912-4CD6-A6D8-8294B86A0F36}" presName="hierChild5" presStyleCnt="0"/>
      <dgm:spPr/>
    </dgm:pt>
    <dgm:pt modelId="{0820596D-73AB-4AE7-AE7D-3FA8ECFAEABD}" type="pres">
      <dgm:prSet presAssocID="{B9F8EF55-B5EA-41E4-9D97-018E08F5B0E6}" presName="Name23" presStyleLbl="parChTrans1D4" presStyleIdx="1" presStyleCnt="4"/>
      <dgm:spPr/>
    </dgm:pt>
    <dgm:pt modelId="{8AB16CF1-C4CB-4D5B-92EB-4459E599FD07}" type="pres">
      <dgm:prSet presAssocID="{EF3AD157-70D2-4B05-BBAB-C5F22EE45915}" presName="hierRoot4" presStyleCnt="0"/>
      <dgm:spPr/>
    </dgm:pt>
    <dgm:pt modelId="{FE2B12BF-747C-46F2-A4EF-1730027BB1AF}" type="pres">
      <dgm:prSet presAssocID="{EF3AD157-70D2-4B05-BBAB-C5F22EE45915}" presName="composite4" presStyleCnt="0"/>
      <dgm:spPr/>
    </dgm:pt>
    <dgm:pt modelId="{055B58BA-DF37-48F7-8874-20AE44802988}" type="pres">
      <dgm:prSet presAssocID="{EF3AD157-70D2-4B05-BBAB-C5F22EE45915}" presName="background4" presStyleLbl="node4" presStyleIdx="1" presStyleCnt="4"/>
      <dgm:spPr/>
    </dgm:pt>
    <dgm:pt modelId="{B6D14315-5266-4F1C-BC3F-CBDF390CFC39}" type="pres">
      <dgm:prSet presAssocID="{EF3AD157-70D2-4B05-BBAB-C5F22EE45915}" presName="text4" presStyleLbl="fgAcc4" presStyleIdx="1" presStyleCnt="4">
        <dgm:presLayoutVars>
          <dgm:chPref val="3"/>
        </dgm:presLayoutVars>
      </dgm:prSet>
      <dgm:spPr/>
    </dgm:pt>
    <dgm:pt modelId="{03F45D2A-90BF-42D7-9CC3-021DF6B946BD}" type="pres">
      <dgm:prSet presAssocID="{EF3AD157-70D2-4B05-BBAB-C5F22EE45915}" presName="hierChild5" presStyleCnt="0"/>
      <dgm:spPr/>
    </dgm:pt>
    <dgm:pt modelId="{322A9CDE-1FEB-4CE2-8749-AF8D69845C20}" type="pres">
      <dgm:prSet presAssocID="{AF05BFE9-AAE4-4DDD-9D36-C42226E437C2}" presName="Name17" presStyleLbl="parChTrans1D3" presStyleIdx="2" presStyleCnt="7"/>
      <dgm:spPr/>
    </dgm:pt>
    <dgm:pt modelId="{6783713A-0790-4CCF-A58C-F202C1E8B783}" type="pres">
      <dgm:prSet presAssocID="{798F69AF-581A-4968-9A8B-E3FDE68EC57A}" presName="hierRoot3" presStyleCnt="0"/>
      <dgm:spPr/>
    </dgm:pt>
    <dgm:pt modelId="{317DA8A2-74F5-4BA7-B647-41DFA8AFC0C0}" type="pres">
      <dgm:prSet presAssocID="{798F69AF-581A-4968-9A8B-E3FDE68EC57A}" presName="composite3" presStyleCnt="0"/>
      <dgm:spPr/>
    </dgm:pt>
    <dgm:pt modelId="{655882C7-55EA-4D42-8162-D30BC60CCFB6}" type="pres">
      <dgm:prSet presAssocID="{798F69AF-581A-4968-9A8B-E3FDE68EC57A}" presName="background3" presStyleLbl="node3" presStyleIdx="2" presStyleCnt="7"/>
      <dgm:spPr/>
    </dgm:pt>
    <dgm:pt modelId="{A7E85F8A-029F-4BF4-804E-BC39D1DDFA62}" type="pres">
      <dgm:prSet presAssocID="{798F69AF-581A-4968-9A8B-E3FDE68EC57A}" presName="text3" presStyleLbl="fgAcc3" presStyleIdx="2" presStyleCnt="7">
        <dgm:presLayoutVars>
          <dgm:chPref val="3"/>
        </dgm:presLayoutVars>
      </dgm:prSet>
      <dgm:spPr/>
    </dgm:pt>
    <dgm:pt modelId="{BC19F4A8-2A26-4297-9A73-C927E936D9F5}" type="pres">
      <dgm:prSet presAssocID="{798F69AF-581A-4968-9A8B-E3FDE68EC57A}" presName="hierChild4" presStyleCnt="0"/>
      <dgm:spPr/>
    </dgm:pt>
    <dgm:pt modelId="{46AEFDDD-500F-4D8E-994E-244D5577734A}" type="pres">
      <dgm:prSet presAssocID="{2249189E-BB63-4950-B327-F64E4CF57388}" presName="Name23" presStyleLbl="parChTrans1D4" presStyleIdx="2" presStyleCnt="4"/>
      <dgm:spPr/>
    </dgm:pt>
    <dgm:pt modelId="{E5FCBDB3-1650-4EF0-821A-B8DB643560DA}" type="pres">
      <dgm:prSet presAssocID="{BE3DBC0E-8CE8-427D-A472-F76398D50B57}" presName="hierRoot4" presStyleCnt="0"/>
      <dgm:spPr/>
    </dgm:pt>
    <dgm:pt modelId="{2E3F5529-7DD9-4117-ADA6-D3B7F7C46110}" type="pres">
      <dgm:prSet presAssocID="{BE3DBC0E-8CE8-427D-A472-F76398D50B57}" presName="composite4" presStyleCnt="0"/>
      <dgm:spPr/>
    </dgm:pt>
    <dgm:pt modelId="{036EBEF9-3FE8-48D8-B35F-05AFD3101713}" type="pres">
      <dgm:prSet presAssocID="{BE3DBC0E-8CE8-427D-A472-F76398D50B57}" presName="background4" presStyleLbl="node4" presStyleIdx="2" presStyleCnt="4"/>
      <dgm:spPr/>
    </dgm:pt>
    <dgm:pt modelId="{4B3115EE-78EC-4657-975A-9EA5EF7DD5F7}" type="pres">
      <dgm:prSet presAssocID="{BE3DBC0E-8CE8-427D-A472-F76398D50B57}" presName="text4" presStyleLbl="fgAcc4" presStyleIdx="2" presStyleCnt="4">
        <dgm:presLayoutVars>
          <dgm:chPref val="3"/>
        </dgm:presLayoutVars>
      </dgm:prSet>
      <dgm:spPr/>
    </dgm:pt>
    <dgm:pt modelId="{9BF415AA-2809-4B8D-A358-275A24560C7A}" type="pres">
      <dgm:prSet presAssocID="{BE3DBC0E-8CE8-427D-A472-F76398D50B57}" presName="hierChild5" presStyleCnt="0"/>
      <dgm:spPr/>
    </dgm:pt>
    <dgm:pt modelId="{97B9E596-ECFC-4B09-B38C-2E34B9C1AD8D}" type="pres">
      <dgm:prSet presAssocID="{E7B20AE3-C8E3-4EC0-BA81-6F1CCD3725D9}" presName="Name23" presStyleLbl="parChTrans1D4" presStyleIdx="3" presStyleCnt="4"/>
      <dgm:spPr/>
    </dgm:pt>
    <dgm:pt modelId="{D7E67796-8E9C-4075-B492-CD120CBD677D}" type="pres">
      <dgm:prSet presAssocID="{DCE21051-DAD8-4C28-985F-3E1C7E4A459D}" presName="hierRoot4" presStyleCnt="0"/>
      <dgm:spPr/>
    </dgm:pt>
    <dgm:pt modelId="{D463CC29-6215-483C-8FEB-ED571B0AEE3D}" type="pres">
      <dgm:prSet presAssocID="{DCE21051-DAD8-4C28-985F-3E1C7E4A459D}" presName="composite4" presStyleCnt="0"/>
      <dgm:spPr/>
    </dgm:pt>
    <dgm:pt modelId="{B90CAC59-3E99-4A22-9F6D-207236DEA16F}" type="pres">
      <dgm:prSet presAssocID="{DCE21051-DAD8-4C28-985F-3E1C7E4A459D}" presName="background4" presStyleLbl="node4" presStyleIdx="3" presStyleCnt="4"/>
      <dgm:spPr/>
    </dgm:pt>
    <dgm:pt modelId="{A80D3B14-01D1-407B-8ECF-4F51DBF1C621}" type="pres">
      <dgm:prSet presAssocID="{DCE21051-DAD8-4C28-985F-3E1C7E4A459D}" presName="text4" presStyleLbl="fgAcc4" presStyleIdx="3" presStyleCnt="4">
        <dgm:presLayoutVars>
          <dgm:chPref val="3"/>
        </dgm:presLayoutVars>
      </dgm:prSet>
      <dgm:spPr/>
    </dgm:pt>
    <dgm:pt modelId="{9F6B80B4-F053-435C-A4CA-85CD7B13C72D}" type="pres">
      <dgm:prSet presAssocID="{DCE21051-DAD8-4C28-985F-3E1C7E4A459D}" presName="hierChild5" presStyleCnt="0"/>
      <dgm:spPr/>
    </dgm:pt>
    <dgm:pt modelId="{FF24E813-0356-4D0E-ACE1-622D01A3B900}" type="pres">
      <dgm:prSet presAssocID="{3879A238-CBFE-4E46-BD9A-AD0BA4F2C54C}" presName="Name17" presStyleLbl="parChTrans1D3" presStyleIdx="3" presStyleCnt="7"/>
      <dgm:spPr/>
    </dgm:pt>
    <dgm:pt modelId="{A0E72E2C-3861-441D-8AA4-90E5223A834B}" type="pres">
      <dgm:prSet presAssocID="{1E340BB8-4613-4F0F-A332-C893E1AB65F7}" presName="hierRoot3" presStyleCnt="0"/>
      <dgm:spPr/>
    </dgm:pt>
    <dgm:pt modelId="{D2E14425-B54D-41EB-A163-DDCBA02EA2BA}" type="pres">
      <dgm:prSet presAssocID="{1E340BB8-4613-4F0F-A332-C893E1AB65F7}" presName="composite3" presStyleCnt="0"/>
      <dgm:spPr/>
    </dgm:pt>
    <dgm:pt modelId="{0C98CD3D-FFEA-4B34-8863-580CAA6636E5}" type="pres">
      <dgm:prSet presAssocID="{1E340BB8-4613-4F0F-A332-C893E1AB65F7}" presName="background3" presStyleLbl="node3" presStyleIdx="3" presStyleCnt="7"/>
      <dgm:spPr/>
    </dgm:pt>
    <dgm:pt modelId="{16F21BA8-630E-4DB0-8D2A-861A775BAFAC}" type="pres">
      <dgm:prSet presAssocID="{1E340BB8-4613-4F0F-A332-C893E1AB65F7}" presName="text3" presStyleLbl="fgAcc3" presStyleIdx="3" presStyleCnt="7">
        <dgm:presLayoutVars>
          <dgm:chPref val="3"/>
        </dgm:presLayoutVars>
      </dgm:prSet>
      <dgm:spPr/>
    </dgm:pt>
    <dgm:pt modelId="{65DABF44-B734-42BD-9390-71E8C8CCA5E6}" type="pres">
      <dgm:prSet presAssocID="{1E340BB8-4613-4F0F-A332-C893E1AB65F7}" presName="hierChild4" presStyleCnt="0"/>
      <dgm:spPr/>
    </dgm:pt>
    <dgm:pt modelId="{341E2578-F845-457C-875F-3CA41678C635}" type="pres">
      <dgm:prSet presAssocID="{03624A21-4E7C-4773-B865-BD618D53F194}" presName="Name17" presStyleLbl="parChTrans1D3" presStyleIdx="4" presStyleCnt="7"/>
      <dgm:spPr/>
    </dgm:pt>
    <dgm:pt modelId="{C5F3BF9A-08F2-44E4-9796-BD088381E3AE}" type="pres">
      <dgm:prSet presAssocID="{A8EF354E-11A7-4512-8309-D52844FF3BFA}" presName="hierRoot3" presStyleCnt="0"/>
      <dgm:spPr/>
    </dgm:pt>
    <dgm:pt modelId="{47A5ABA8-DC0D-40BE-9A32-9D1818FAC5D3}" type="pres">
      <dgm:prSet presAssocID="{A8EF354E-11A7-4512-8309-D52844FF3BFA}" presName="composite3" presStyleCnt="0"/>
      <dgm:spPr/>
    </dgm:pt>
    <dgm:pt modelId="{AE9FCF43-4958-4219-9BCB-1C034C1D927F}" type="pres">
      <dgm:prSet presAssocID="{A8EF354E-11A7-4512-8309-D52844FF3BFA}" presName="background3" presStyleLbl="node3" presStyleIdx="4" presStyleCnt="7"/>
      <dgm:spPr/>
    </dgm:pt>
    <dgm:pt modelId="{FB875B52-3A1F-4939-BB07-2D42A3ADDE6D}" type="pres">
      <dgm:prSet presAssocID="{A8EF354E-11A7-4512-8309-D52844FF3BFA}" presName="text3" presStyleLbl="fgAcc3" presStyleIdx="4" presStyleCnt="7">
        <dgm:presLayoutVars>
          <dgm:chPref val="3"/>
        </dgm:presLayoutVars>
      </dgm:prSet>
      <dgm:spPr/>
    </dgm:pt>
    <dgm:pt modelId="{2E0428AB-C1BF-4920-8B70-9750977F6247}" type="pres">
      <dgm:prSet presAssocID="{A8EF354E-11A7-4512-8309-D52844FF3BFA}" presName="hierChild4" presStyleCnt="0"/>
      <dgm:spPr/>
    </dgm:pt>
    <dgm:pt modelId="{3F089139-F1BF-4D46-8283-9608CD0EF226}" type="pres">
      <dgm:prSet presAssocID="{1871FC47-2A22-4BA1-8831-B0837E1B8AEC}" presName="Name17" presStyleLbl="parChTrans1D3" presStyleIdx="5" presStyleCnt="7"/>
      <dgm:spPr/>
    </dgm:pt>
    <dgm:pt modelId="{35661EC7-DFF9-4144-A1E5-C6323F6F7E61}" type="pres">
      <dgm:prSet presAssocID="{1E3042BB-E298-40B3-9F12-1425FE59018E}" presName="hierRoot3" presStyleCnt="0"/>
      <dgm:spPr/>
    </dgm:pt>
    <dgm:pt modelId="{17F35394-96C4-416C-B7CA-7AFBFD20C013}" type="pres">
      <dgm:prSet presAssocID="{1E3042BB-E298-40B3-9F12-1425FE59018E}" presName="composite3" presStyleCnt="0"/>
      <dgm:spPr/>
    </dgm:pt>
    <dgm:pt modelId="{B595FB26-B8D5-4C3E-A2CE-BCF20CBA5FC6}" type="pres">
      <dgm:prSet presAssocID="{1E3042BB-E298-40B3-9F12-1425FE59018E}" presName="background3" presStyleLbl="node3" presStyleIdx="5" presStyleCnt="7"/>
      <dgm:spPr/>
    </dgm:pt>
    <dgm:pt modelId="{4BC7CC6A-4444-42C1-81BD-6017D2C79B89}" type="pres">
      <dgm:prSet presAssocID="{1E3042BB-E298-40B3-9F12-1425FE59018E}" presName="text3" presStyleLbl="fgAcc3" presStyleIdx="5" presStyleCnt="7" custScaleX="109223" custScaleY="141629">
        <dgm:presLayoutVars>
          <dgm:chPref val="3"/>
        </dgm:presLayoutVars>
      </dgm:prSet>
      <dgm:spPr/>
    </dgm:pt>
    <dgm:pt modelId="{329CB5B2-6919-4856-A252-1074C8AE31A6}" type="pres">
      <dgm:prSet presAssocID="{1E3042BB-E298-40B3-9F12-1425FE59018E}" presName="hierChild4" presStyleCnt="0"/>
      <dgm:spPr/>
    </dgm:pt>
    <dgm:pt modelId="{45E3FD7D-3967-44B2-AEC7-D4007082FB2D}" type="pres">
      <dgm:prSet presAssocID="{B5BFB8E9-BD04-49C6-834B-ED15B83938CF}" presName="Name10" presStyleLbl="parChTrans1D2" presStyleIdx="1" presStyleCnt="2"/>
      <dgm:spPr/>
    </dgm:pt>
    <dgm:pt modelId="{509F16AE-8CAD-483E-AB15-723565A8B39D}" type="pres">
      <dgm:prSet presAssocID="{B2199039-DA46-4081-9FE1-F689073878A9}" presName="hierRoot2" presStyleCnt="0"/>
      <dgm:spPr/>
    </dgm:pt>
    <dgm:pt modelId="{F4239E79-20F5-46BF-A66C-D8F5BF68F90C}" type="pres">
      <dgm:prSet presAssocID="{B2199039-DA46-4081-9FE1-F689073878A9}" presName="composite2" presStyleCnt="0"/>
      <dgm:spPr/>
    </dgm:pt>
    <dgm:pt modelId="{2BD1F0FB-08C7-4A43-9A8A-91B34D07C09F}" type="pres">
      <dgm:prSet presAssocID="{B2199039-DA46-4081-9FE1-F689073878A9}" presName="background2" presStyleLbl="node2" presStyleIdx="1" presStyleCnt="2"/>
      <dgm:spPr/>
    </dgm:pt>
    <dgm:pt modelId="{D041375B-4A7C-4880-B189-A9A25EDB4A80}" type="pres">
      <dgm:prSet presAssocID="{B2199039-DA46-4081-9FE1-F689073878A9}" presName="text2" presStyleLbl="fgAcc2" presStyleIdx="1" presStyleCnt="2" custScaleX="137755" custScaleY="113833">
        <dgm:presLayoutVars>
          <dgm:chPref val="3"/>
        </dgm:presLayoutVars>
      </dgm:prSet>
      <dgm:spPr/>
    </dgm:pt>
    <dgm:pt modelId="{E697EC61-66CC-4DB0-B7D4-0F0DE25DD0FA}" type="pres">
      <dgm:prSet presAssocID="{B2199039-DA46-4081-9FE1-F689073878A9}" presName="hierChild3" presStyleCnt="0"/>
      <dgm:spPr/>
    </dgm:pt>
    <dgm:pt modelId="{BC71B63D-E6A8-4DEA-A9D2-B78D7E0EEA23}" type="pres">
      <dgm:prSet presAssocID="{D1B4C778-3307-4567-A9C6-CC7DB04C8211}" presName="Name17" presStyleLbl="parChTrans1D3" presStyleIdx="6" presStyleCnt="7"/>
      <dgm:spPr/>
    </dgm:pt>
    <dgm:pt modelId="{0065392A-A2C2-4395-B68B-37718A0B5E07}" type="pres">
      <dgm:prSet presAssocID="{0EA13E6D-F60A-4B84-A30E-79FDCE8A8C8F}" presName="hierRoot3" presStyleCnt="0"/>
      <dgm:spPr/>
    </dgm:pt>
    <dgm:pt modelId="{A40B8B80-9DC6-4025-8163-34570AF9C5CF}" type="pres">
      <dgm:prSet presAssocID="{0EA13E6D-F60A-4B84-A30E-79FDCE8A8C8F}" presName="composite3" presStyleCnt="0"/>
      <dgm:spPr/>
    </dgm:pt>
    <dgm:pt modelId="{8162A3D7-399C-4F07-BAA4-5C930A7393A8}" type="pres">
      <dgm:prSet presAssocID="{0EA13E6D-F60A-4B84-A30E-79FDCE8A8C8F}" presName="background3" presStyleLbl="node3" presStyleIdx="6" presStyleCnt="7"/>
      <dgm:spPr/>
    </dgm:pt>
    <dgm:pt modelId="{39B2B895-1A11-4AB7-AD2B-DD09003F1CA7}" type="pres">
      <dgm:prSet presAssocID="{0EA13E6D-F60A-4B84-A30E-79FDCE8A8C8F}" presName="text3" presStyleLbl="fgAcc3" presStyleIdx="6" presStyleCnt="7">
        <dgm:presLayoutVars>
          <dgm:chPref val="3"/>
        </dgm:presLayoutVars>
      </dgm:prSet>
      <dgm:spPr/>
    </dgm:pt>
    <dgm:pt modelId="{503BE9D3-F46F-4D0D-8319-103AEF7EAB98}" type="pres">
      <dgm:prSet presAssocID="{0EA13E6D-F60A-4B84-A30E-79FDCE8A8C8F}" presName="hierChild4" presStyleCnt="0"/>
      <dgm:spPr/>
    </dgm:pt>
  </dgm:ptLst>
  <dgm:cxnLst>
    <dgm:cxn modelId="{8A130B09-7C47-4310-A55E-8CE5FE6ACB0E}" type="presOf" srcId="{AF05BFE9-AAE4-4DDD-9D36-C42226E437C2}" destId="{322A9CDE-1FEB-4CE2-8749-AF8D69845C20}" srcOrd="0" destOrd="0" presId="urn:microsoft.com/office/officeart/2005/8/layout/hierarchy1"/>
    <dgm:cxn modelId="{2BDA920A-13FC-4795-B9B6-B5A047776BEC}" srcId="{0D9B2F4E-EA23-4552-BD7E-4256C035E784}" destId="{1E3042BB-E298-40B3-9F12-1425FE59018E}" srcOrd="5" destOrd="0" parTransId="{1871FC47-2A22-4BA1-8831-B0837E1B8AEC}" sibTransId="{8D7604D6-5BE2-4610-BF51-1A06BCC2554D}"/>
    <dgm:cxn modelId="{0CFC2E0B-0F2E-4C82-BCAE-2FFE8D3B6BEE}" srcId="{0D9B2F4E-EA23-4552-BD7E-4256C035E784}" destId="{798F69AF-581A-4968-9A8B-E3FDE68EC57A}" srcOrd="2" destOrd="0" parTransId="{AF05BFE9-AAE4-4DDD-9D36-C42226E437C2}" sibTransId="{BF0FDF4B-E790-4A93-874A-60D4B5AB8834}"/>
    <dgm:cxn modelId="{EB09B20F-884F-431A-8ED4-FFFD292CF43D}" type="presOf" srcId="{B2199039-DA46-4081-9FE1-F689073878A9}" destId="{D041375B-4A7C-4880-B189-A9A25EDB4A80}" srcOrd="0" destOrd="0" presId="urn:microsoft.com/office/officeart/2005/8/layout/hierarchy1"/>
    <dgm:cxn modelId="{E41BD811-9DEE-476D-A657-7E94DA597FB1}" srcId="{AD799F81-A789-44E8-AE8B-5E40BC15A92F}" destId="{35FB801E-809B-494B-9612-DFA8D546F39E}" srcOrd="0" destOrd="0" parTransId="{730C67E9-1648-4013-BEEB-DDC39A0CD878}" sibTransId="{933E89FF-81F9-4428-B2B1-263ADC497717}"/>
    <dgm:cxn modelId="{8E5B5D15-0A20-40D4-AFE6-7AA9C66EBC42}" type="presOf" srcId="{D50B10C1-5678-47D7-A267-C70B19063480}" destId="{58516AF8-F283-45FD-A256-B787C081EC43}" srcOrd="0" destOrd="0" presId="urn:microsoft.com/office/officeart/2005/8/layout/hierarchy1"/>
    <dgm:cxn modelId="{A2829817-8D52-4131-95AB-16140A570D27}" srcId="{0D9B2F4E-EA23-4552-BD7E-4256C035E784}" destId="{0FC8BB9D-B627-4037-948D-F48C3EBDCA06}" srcOrd="1" destOrd="0" parTransId="{6340B489-D878-4873-9D87-D5EF518CDCB4}" sibTransId="{D8C2E474-9AD3-411C-9D08-9C2CE0B26419}"/>
    <dgm:cxn modelId="{4B8F6A1C-4A04-4B36-AD51-0478FB55277A}" type="presOf" srcId="{A8EF354E-11A7-4512-8309-D52844FF3BFA}" destId="{FB875B52-3A1F-4939-BB07-2D42A3ADDE6D}" srcOrd="0" destOrd="0" presId="urn:microsoft.com/office/officeart/2005/8/layout/hierarchy1"/>
    <dgm:cxn modelId="{E2551623-499D-4108-A5AB-82D3B148E546}" srcId="{798F69AF-581A-4968-9A8B-E3FDE68EC57A}" destId="{DCE21051-DAD8-4C28-985F-3E1C7E4A459D}" srcOrd="1" destOrd="0" parTransId="{E7B20AE3-C8E3-4EC0-BA81-6F1CCD3725D9}" sibTransId="{38D8EE21-0D18-47A2-91A4-6489E11D56CB}"/>
    <dgm:cxn modelId="{CC64F531-87E2-4EAE-9022-26FCDAA4E7B1}" srcId="{0FC8BB9D-B627-4037-948D-F48C3EBDCA06}" destId="{EF3AD157-70D2-4B05-BBAB-C5F22EE45915}" srcOrd="1" destOrd="0" parTransId="{B9F8EF55-B5EA-41E4-9D97-018E08F5B0E6}" sibTransId="{C4D15891-408C-4F5A-874D-4F74FC7A29FA}"/>
    <dgm:cxn modelId="{B86FDC32-DE46-46CA-A6A6-3C5F48D3DEC2}" type="presOf" srcId="{798F69AF-581A-4968-9A8B-E3FDE68EC57A}" destId="{A7E85F8A-029F-4BF4-804E-BC39D1DDFA62}" srcOrd="0" destOrd="0" presId="urn:microsoft.com/office/officeart/2005/8/layout/hierarchy1"/>
    <dgm:cxn modelId="{D05C6C5B-FD66-4594-A1EC-D46CEBE5B87C}" type="presOf" srcId="{03624A21-4E7C-4773-B865-BD618D53F194}" destId="{341E2578-F845-457C-875F-3CA41678C635}" srcOrd="0" destOrd="0" presId="urn:microsoft.com/office/officeart/2005/8/layout/hierarchy1"/>
    <dgm:cxn modelId="{0CB4A05B-C1CA-4D2F-808B-E48E576D9554}" type="presOf" srcId="{1E340BB8-4613-4F0F-A332-C893E1AB65F7}" destId="{16F21BA8-630E-4DB0-8D2A-861A775BAFAC}" srcOrd="0" destOrd="0" presId="urn:microsoft.com/office/officeart/2005/8/layout/hierarchy1"/>
    <dgm:cxn modelId="{8DC09B63-F38B-4500-80DD-0CB17CB04EED}" type="presOf" srcId="{DCE21051-DAD8-4C28-985F-3E1C7E4A459D}" destId="{A80D3B14-01D1-407B-8ECF-4F51DBF1C621}" srcOrd="0" destOrd="0" presId="urn:microsoft.com/office/officeart/2005/8/layout/hierarchy1"/>
    <dgm:cxn modelId="{59BDB045-C5A5-47EB-87E3-79C8FBD7FDBA}" type="presOf" srcId="{1871FC47-2A22-4BA1-8831-B0837E1B8AEC}" destId="{3F089139-F1BF-4D46-8283-9608CD0EF226}" srcOrd="0" destOrd="0" presId="urn:microsoft.com/office/officeart/2005/8/layout/hierarchy1"/>
    <dgm:cxn modelId="{8FDA6849-7EF4-4A5B-93EA-DE2A4DBED56E}" srcId="{0D9B2F4E-EA23-4552-BD7E-4256C035E784}" destId="{9717F0CA-1DC8-4DFC-BEB8-62FA172AC339}" srcOrd="0" destOrd="0" parTransId="{D50B10C1-5678-47D7-A267-C70B19063480}" sibTransId="{F3392047-A9B6-4160-8AEA-8EAB61F506DE}"/>
    <dgm:cxn modelId="{6C25D949-8A99-41F8-BB4A-C2468F171CB6}" type="presOf" srcId="{6340B489-D878-4873-9D87-D5EF518CDCB4}" destId="{69188584-55E4-448F-B710-B3E932D81E9A}" srcOrd="0" destOrd="0" presId="urn:microsoft.com/office/officeart/2005/8/layout/hierarchy1"/>
    <dgm:cxn modelId="{CD3F6D4A-45D0-455C-BE5F-751DBAFE352C}" srcId="{35FB801E-809B-494B-9612-DFA8D546F39E}" destId="{B2199039-DA46-4081-9FE1-F689073878A9}" srcOrd="1" destOrd="0" parTransId="{B5BFB8E9-BD04-49C6-834B-ED15B83938CF}" sibTransId="{BBE10E5A-6E4E-43D9-B6B2-80BB66AC979A}"/>
    <dgm:cxn modelId="{2980716A-B1F0-4038-AFB0-4306CB26D6A2}" type="presOf" srcId="{9CB55449-AECA-4A89-94E4-BFCAB7D48786}" destId="{17DD85E4-DDD1-4078-9C50-C7934A478CC1}" srcOrd="0" destOrd="0" presId="urn:microsoft.com/office/officeart/2005/8/layout/hierarchy1"/>
    <dgm:cxn modelId="{BE0D8D6C-C315-4292-A1D1-DDC5610F4E6D}" type="presOf" srcId="{EDD97814-7912-4CD6-A6D8-8294B86A0F36}" destId="{37A363F0-87A8-46E7-A963-5422F5098B65}" srcOrd="0" destOrd="0" presId="urn:microsoft.com/office/officeart/2005/8/layout/hierarchy1"/>
    <dgm:cxn modelId="{A6FCC551-6BFC-449B-A839-5EE83003A564}" type="presOf" srcId="{AD799F81-A789-44E8-AE8B-5E40BC15A92F}" destId="{578BF208-5E32-429F-B18B-ABE9355AB96A}" srcOrd="0" destOrd="0" presId="urn:microsoft.com/office/officeart/2005/8/layout/hierarchy1"/>
    <dgm:cxn modelId="{FDE93F52-ADC6-4E46-81D3-8CBA4EA49686}" type="presOf" srcId="{0FC8BB9D-B627-4037-948D-F48C3EBDCA06}" destId="{996B90C9-3B01-410F-8811-A1E21D22713F}" srcOrd="0" destOrd="0" presId="urn:microsoft.com/office/officeart/2005/8/layout/hierarchy1"/>
    <dgm:cxn modelId="{A5A9FA57-3B6D-4D63-8804-A217AE89EADA}" type="presOf" srcId="{35FB801E-809B-494B-9612-DFA8D546F39E}" destId="{037C7F1A-E8F7-460F-84A1-677B213F584B}" srcOrd="0" destOrd="0" presId="urn:microsoft.com/office/officeart/2005/8/layout/hierarchy1"/>
    <dgm:cxn modelId="{6E0DB87E-38B8-4765-91AC-114BA284E6FB}" type="presOf" srcId="{BE3DBC0E-8CE8-427D-A472-F76398D50B57}" destId="{4B3115EE-78EC-4657-975A-9EA5EF7DD5F7}" srcOrd="0" destOrd="0" presId="urn:microsoft.com/office/officeart/2005/8/layout/hierarchy1"/>
    <dgm:cxn modelId="{4359A292-DE17-48C6-9993-7F1A0F7878D2}" type="presOf" srcId="{B72B1FBE-5B79-4CA5-AEEF-97E9F814496E}" destId="{70D952E7-C721-40E5-B12B-7F3A6489F10D}" srcOrd="0" destOrd="0" presId="urn:microsoft.com/office/officeart/2005/8/layout/hierarchy1"/>
    <dgm:cxn modelId="{B2D86C9C-75BE-468E-9624-B048E4C8AC60}" type="presOf" srcId="{9717F0CA-1DC8-4DFC-BEB8-62FA172AC339}" destId="{FE7432CE-A6E0-46E0-87F1-A65C3330176E}" srcOrd="0" destOrd="0" presId="urn:microsoft.com/office/officeart/2005/8/layout/hierarchy1"/>
    <dgm:cxn modelId="{AD4EC6A0-9E03-4D9F-B93C-389FCCA43871}" type="presOf" srcId="{D1B4C778-3307-4567-A9C6-CC7DB04C8211}" destId="{BC71B63D-E6A8-4DEA-A9D2-B78D7E0EEA23}" srcOrd="0" destOrd="0" presId="urn:microsoft.com/office/officeart/2005/8/layout/hierarchy1"/>
    <dgm:cxn modelId="{C9452EA1-5855-480D-9261-202EBE10BA31}" type="presOf" srcId="{2249189E-BB63-4950-B327-F64E4CF57388}" destId="{46AEFDDD-500F-4D8E-994E-244D5577734A}" srcOrd="0" destOrd="0" presId="urn:microsoft.com/office/officeart/2005/8/layout/hierarchy1"/>
    <dgm:cxn modelId="{69C898A5-D79F-41C2-8900-15605C2F76E3}" srcId="{798F69AF-581A-4968-9A8B-E3FDE68EC57A}" destId="{BE3DBC0E-8CE8-427D-A472-F76398D50B57}" srcOrd="0" destOrd="0" parTransId="{2249189E-BB63-4950-B327-F64E4CF57388}" sibTransId="{9EC4C174-A953-4AA0-9C71-1D505E7C966E}"/>
    <dgm:cxn modelId="{E0A7BAA7-DAA6-4B3D-AE1E-8D32C9076D43}" type="presOf" srcId="{B9F8EF55-B5EA-41E4-9D97-018E08F5B0E6}" destId="{0820596D-73AB-4AE7-AE7D-3FA8ECFAEABD}" srcOrd="0" destOrd="0" presId="urn:microsoft.com/office/officeart/2005/8/layout/hierarchy1"/>
    <dgm:cxn modelId="{556118AF-E021-40ED-99DA-15D95CC269B8}" type="presOf" srcId="{EF3AD157-70D2-4B05-BBAB-C5F22EE45915}" destId="{B6D14315-5266-4F1C-BC3F-CBDF390CFC39}" srcOrd="0" destOrd="0" presId="urn:microsoft.com/office/officeart/2005/8/layout/hierarchy1"/>
    <dgm:cxn modelId="{DDB663B7-A392-41BE-ABCC-C39CEC872B99}" srcId="{0D9B2F4E-EA23-4552-BD7E-4256C035E784}" destId="{A8EF354E-11A7-4512-8309-D52844FF3BFA}" srcOrd="4" destOrd="0" parTransId="{03624A21-4E7C-4773-B865-BD618D53F194}" sibTransId="{9E528E6B-B490-4EE2-BED5-C8886C36286F}"/>
    <dgm:cxn modelId="{91F5BCB7-741B-447B-A475-ED727AE5FD20}" srcId="{0D9B2F4E-EA23-4552-BD7E-4256C035E784}" destId="{1E340BB8-4613-4F0F-A332-C893E1AB65F7}" srcOrd="3" destOrd="0" parTransId="{3879A238-CBFE-4E46-BD9A-AD0BA4F2C54C}" sibTransId="{4C9A9F6F-0CAF-4A47-B19B-6ED0C6FE449F}"/>
    <dgm:cxn modelId="{DDC975C2-7D2D-4EE2-B412-3BA6BD647FF8}" srcId="{B2199039-DA46-4081-9FE1-F689073878A9}" destId="{0EA13E6D-F60A-4B84-A30E-79FDCE8A8C8F}" srcOrd="0" destOrd="0" parTransId="{D1B4C778-3307-4567-A9C6-CC7DB04C8211}" sibTransId="{282DF7B5-5180-42FE-A1E2-35457F6F73DC}"/>
    <dgm:cxn modelId="{7BDB58C5-E5A9-4FE4-A9B1-88C3AA17142F}" type="presOf" srcId="{1E3042BB-E298-40B3-9F12-1425FE59018E}" destId="{4BC7CC6A-4444-42C1-81BD-6017D2C79B89}" srcOrd="0" destOrd="0" presId="urn:microsoft.com/office/officeart/2005/8/layout/hierarchy1"/>
    <dgm:cxn modelId="{4E0CE8CB-3584-4C6F-9C63-C219BE024B7B}" type="presOf" srcId="{E7B20AE3-C8E3-4EC0-BA81-6F1CCD3725D9}" destId="{97B9E596-ECFC-4B09-B38C-2E34B9C1AD8D}" srcOrd="0" destOrd="0" presId="urn:microsoft.com/office/officeart/2005/8/layout/hierarchy1"/>
    <dgm:cxn modelId="{593C80D2-5B5F-404D-A5FB-9A7407FE3D58}" type="presOf" srcId="{3879A238-CBFE-4E46-BD9A-AD0BA4F2C54C}" destId="{FF24E813-0356-4D0E-ACE1-622D01A3B900}" srcOrd="0" destOrd="0" presId="urn:microsoft.com/office/officeart/2005/8/layout/hierarchy1"/>
    <dgm:cxn modelId="{A4BCEFD8-764F-49DD-9881-0815822FC4EF}" type="presOf" srcId="{B5BFB8E9-BD04-49C6-834B-ED15B83938CF}" destId="{45E3FD7D-3967-44B2-AEC7-D4007082FB2D}" srcOrd="0" destOrd="0" presId="urn:microsoft.com/office/officeart/2005/8/layout/hierarchy1"/>
    <dgm:cxn modelId="{289BF3F5-4965-4727-8CB9-EED39EBD0F0C}" srcId="{35FB801E-809B-494B-9612-DFA8D546F39E}" destId="{0D9B2F4E-EA23-4552-BD7E-4256C035E784}" srcOrd="0" destOrd="0" parTransId="{B72B1FBE-5B79-4CA5-AEEF-97E9F814496E}" sibTransId="{A38FC956-B219-4B63-905A-AF297890BA87}"/>
    <dgm:cxn modelId="{DB9FF6F6-42B2-49B6-AD0C-85CAA579082A}" type="presOf" srcId="{0EA13E6D-F60A-4B84-A30E-79FDCE8A8C8F}" destId="{39B2B895-1A11-4AB7-AD2B-DD09003F1CA7}" srcOrd="0" destOrd="0" presId="urn:microsoft.com/office/officeart/2005/8/layout/hierarchy1"/>
    <dgm:cxn modelId="{CE016AFB-8EA4-4279-AFB1-FE413F9D616C}" type="presOf" srcId="{0D9B2F4E-EA23-4552-BD7E-4256C035E784}" destId="{5048DE33-5C30-46F4-81EC-FD2BD8B03AA0}" srcOrd="0" destOrd="0" presId="urn:microsoft.com/office/officeart/2005/8/layout/hierarchy1"/>
    <dgm:cxn modelId="{75C9C5FF-1C95-47B1-B48F-B2C5F585813C}" srcId="{0FC8BB9D-B627-4037-948D-F48C3EBDCA06}" destId="{EDD97814-7912-4CD6-A6D8-8294B86A0F36}" srcOrd="0" destOrd="0" parTransId="{9CB55449-AECA-4A89-94E4-BFCAB7D48786}" sibTransId="{E0208C92-3702-40D7-9EE3-844C8A6B7239}"/>
    <dgm:cxn modelId="{43F8BB43-5C77-4D60-AA12-CFA799A399E4}" type="presParOf" srcId="{578BF208-5E32-429F-B18B-ABE9355AB96A}" destId="{DB419BC3-5F3A-4241-B399-5BAE496E2DEE}" srcOrd="0" destOrd="0" presId="urn:microsoft.com/office/officeart/2005/8/layout/hierarchy1"/>
    <dgm:cxn modelId="{E64A906B-4517-469D-B650-632E8AE4A106}" type="presParOf" srcId="{DB419BC3-5F3A-4241-B399-5BAE496E2DEE}" destId="{61FA63C6-2A71-42FC-996C-900D08CD9EF0}" srcOrd="0" destOrd="0" presId="urn:microsoft.com/office/officeart/2005/8/layout/hierarchy1"/>
    <dgm:cxn modelId="{A668842E-5758-4604-AF48-61E933959A79}" type="presParOf" srcId="{61FA63C6-2A71-42FC-996C-900D08CD9EF0}" destId="{D6D95096-1BD2-4BBF-A3C6-EB4D2924A77A}" srcOrd="0" destOrd="0" presId="urn:microsoft.com/office/officeart/2005/8/layout/hierarchy1"/>
    <dgm:cxn modelId="{CF0D9A06-5C53-4F14-9444-AF95F4239953}" type="presParOf" srcId="{61FA63C6-2A71-42FC-996C-900D08CD9EF0}" destId="{037C7F1A-E8F7-460F-84A1-677B213F584B}" srcOrd="1" destOrd="0" presId="urn:microsoft.com/office/officeart/2005/8/layout/hierarchy1"/>
    <dgm:cxn modelId="{6F34A848-4CFF-4F8D-8065-B445FD690D39}" type="presParOf" srcId="{DB419BC3-5F3A-4241-B399-5BAE496E2DEE}" destId="{30B8B7AC-F67A-4694-9EF7-5421DAC7A066}" srcOrd="1" destOrd="0" presId="urn:microsoft.com/office/officeart/2005/8/layout/hierarchy1"/>
    <dgm:cxn modelId="{F845083D-4956-4E9B-B7C1-9F65B57A2EB9}" type="presParOf" srcId="{30B8B7AC-F67A-4694-9EF7-5421DAC7A066}" destId="{70D952E7-C721-40E5-B12B-7F3A6489F10D}" srcOrd="0" destOrd="0" presId="urn:microsoft.com/office/officeart/2005/8/layout/hierarchy1"/>
    <dgm:cxn modelId="{6BC4882E-CE66-48EF-AD3A-A501D789517D}" type="presParOf" srcId="{30B8B7AC-F67A-4694-9EF7-5421DAC7A066}" destId="{42786B75-E324-4F2C-B4F2-422660FD030E}" srcOrd="1" destOrd="0" presId="urn:microsoft.com/office/officeart/2005/8/layout/hierarchy1"/>
    <dgm:cxn modelId="{BFA4AF68-CA64-4250-A0EA-7AE8A0A84193}" type="presParOf" srcId="{42786B75-E324-4F2C-B4F2-422660FD030E}" destId="{7C0431B4-E116-484D-B412-4DC564EBD4EC}" srcOrd="0" destOrd="0" presId="urn:microsoft.com/office/officeart/2005/8/layout/hierarchy1"/>
    <dgm:cxn modelId="{9813ECB5-918F-4444-B030-EBD869D3F797}" type="presParOf" srcId="{7C0431B4-E116-484D-B412-4DC564EBD4EC}" destId="{FE0A329F-CB36-47F6-91F4-5652194EB47D}" srcOrd="0" destOrd="0" presId="urn:microsoft.com/office/officeart/2005/8/layout/hierarchy1"/>
    <dgm:cxn modelId="{9E92988A-CE72-45E7-9F43-F484037240C0}" type="presParOf" srcId="{7C0431B4-E116-484D-B412-4DC564EBD4EC}" destId="{5048DE33-5C30-46F4-81EC-FD2BD8B03AA0}" srcOrd="1" destOrd="0" presId="urn:microsoft.com/office/officeart/2005/8/layout/hierarchy1"/>
    <dgm:cxn modelId="{2E7045FF-FB9F-4842-B210-31722DAF19E6}" type="presParOf" srcId="{42786B75-E324-4F2C-B4F2-422660FD030E}" destId="{FE1AB55F-CECF-47BA-89EF-F33A7F816734}" srcOrd="1" destOrd="0" presId="urn:microsoft.com/office/officeart/2005/8/layout/hierarchy1"/>
    <dgm:cxn modelId="{79AA2A48-3F8C-49C7-AC35-41717749C44C}" type="presParOf" srcId="{FE1AB55F-CECF-47BA-89EF-F33A7F816734}" destId="{58516AF8-F283-45FD-A256-B787C081EC43}" srcOrd="0" destOrd="0" presId="urn:microsoft.com/office/officeart/2005/8/layout/hierarchy1"/>
    <dgm:cxn modelId="{D4155173-00A6-4FD2-899A-AA3F134C6C3D}" type="presParOf" srcId="{FE1AB55F-CECF-47BA-89EF-F33A7F816734}" destId="{F4AAF101-2676-4C28-902C-8A55BE277A58}" srcOrd="1" destOrd="0" presId="urn:microsoft.com/office/officeart/2005/8/layout/hierarchy1"/>
    <dgm:cxn modelId="{48FEB41A-AB86-4E52-9FB3-E2499244C47E}" type="presParOf" srcId="{F4AAF101-2676-4C28-902C-8A55BE277A58}" destId="{EC634F6F-13F2-41EC-BCF3-452B7FE41E49}" srcOrd="0" destOrd="0" presId="urn:microsoft.com/office/officeart/2005/8/layout/hierarchy1"/>
    <dgm:cxn modelId="{31118A31-90D5-4893-AE8B-DE769EF0F19F}" type="presParOf" srcId="{EC634F6F-13F2-41EC-BCF3-452B7FE41E49}" destId="{A3735A22-E9CC-45AF-A8E0-905AA0708D9F}" srcOrd="0" destOrd="0" presId="urn:microsoft.com/office/officeart/2005/8/layout/hierarchy1"/>
    <dgm:cxn modelId="{6DD7D458-2757-4B9A-9AF9-4D07238FB09C}" type="presParOf" srcId="{EC634F6F-13F2-41EC-BCF3-452B7FE41E49}" destId="{FE7432CE-A6E0-46E0-87F1-A65C3330176E}" srcOrd="1" destOrd="0" presId="urn:microsoft.com/office/officeart/2005/8/layout/hierarchy1"/>
    <dgm:cxn modelId="{6CBDFE20-7A87-4448-A08B-CB167D615B4A}" type="presParOf" srcId="{F4AAF101-2676-4C28-902C-8A55BE277A58}" destId="{8F2B0FAE-4DFF-4D5C-8958-CCE1D539C5DF}" srcOrd="1" destOrd="0" presId="urn:microsoft.com/office/officeart/2005/8/layout/hierarchy1"/>
    <dgm:cxn modelId="{29114E0D-B429-40CC-B06D-390FD06967B6}" type="presParOf" srcId="{FE1AB55F-CECF-47BA-89EF-F33A7F816734}" destId="{69188584-55E4-448F-B710-B3E932D81E9A}" srcOrd="2" destOrd="0" presId="urn:microsoft.com/office/officeart/2005/8/layout/hierarchy1"/>
    <dgm:cxn modelId="{0B739948-D905-4FE2-A916-9E204CBA10F3}" type="presParOf" srcId="{FE1AB55F-CECF-47BA-89EF-F33A7F816734}" destId="{361EBE03-A566-4A41-82F5-5B41F56A9B27}" srcOrd="3" destOrd="0" presId="urn:microsoft.com/office/officeart/2005/8/layout/hierarchy1"/>
    <dgm:cxn modelId="{DFE444FC-E1C0-45BB-91B7-D645CF3ED1B3}" type="presParOf" srcId="{361EBE03-A566-4A41-82F5-5B41F56A9B27}" destId="{73303F42-6134-4AB0-8184-9B291181E3F5}" srcOrd="0" destOrd="0" presId="urn:microsoft.com/office/officeart/2005/8/layout/hierarchy1"/>
    <dgm:cxn modelId="{DC0FC0FE-B926-4732-8E1A-C855E7976DCF}" type="presParOf" srcId="{73303F42-6134-4AB0-8184-9B291181E3F5}" destId="{A4E11C17-40C3-44C2-87CF-5352F6706A7D}" srcOrd="0" destOrd="0" presId="urn:microsoft.com/office/officeart/2005/8/layout/hierarchy1"/>
    <dgm:cxn modelId="{33250660-AA28-4163-A1FA-69C49F0B3C16}" type="presParOf" srcId="{73303F42-6134-4AB0-8184-9B291181E3F5}" destId="{996B90C9-3B01-410F-8811-A1E21D22713F}" srcOrd="1" destOrd="0" presId="urn:microsoft.com/office/officeart/2005/8/layout/hierarchy1"/>
    <dgm:cxn modelId="{1F98A26F-FF9B-4C39-AFD2-3887289B0053}" type="presParOf" srcId="{361EBE03-A566-4A41-82F5-5B41F56A9B27}" destId="{768CA8E5-80D0-4825-8CAF-0E10FE18C017}" srcOrd="1" destOrd="0" presId="urn:microsoft.com/office/officeart/2005/8/layout/hierarchy1"/>
    <dgm:cxn modelId="{9E01FD03-CD50-44A6-80A0-F575115D0041}" type="presParOf" srcId="{768CA8E5-80D0-4825-8CAF-0E10FE18C017}" destId="{17DD85E4-DDD1-4078-9C50-C7934A478CC1}" srcOrd="0" destOrd="0" presId="urn:microsoft.com/office/officeart/2005/8/layout/hierarchy1"/>
    <dgm:cxn modelId="{2E6B97CC-D5D4-4418-9723-3895F7238EFA}" type="presParOf" srcId="{768CA8E5-80D0-4825-8CAF-0E10FE18C017}" destId="{E5FC9BD9-DB85-443D-AF76-0DA22DB22EBF}" srcOrd="1" destOrd="0" presId="urn:microsoft.com/office/officeart/2005/8/layout/hierarchy1"/>
    <dgm:cxn modelId="{35013101-88C2-4E36-BAC3-BBE69692D9F8}" type="presParOf" srcId="{E5FC9BD9-DB85-443D-AF76-0DA22DB22EBF}" destId="{9E4FCA96-A10C-4C96-AABB-368830DA4952}" srcOrd="0" destOrd="0" presId="urn:microsoft.com/office/officeart/2005/8/layout/hierarchy1"/>
    <dgm:cxn modelId="{69BF1560-8DBE-4B37-A418-03BE8AD0C1A1}" type="presParOf" srcId="{9E4FCA96-A10C-4C96-AABB-368830DA4952}" destId="{128DD8C0-9759-4556-A206-A16B5A84604A}" srcOrd="0" destOrd="0" presId="urn:microsoft.com/office/officeart/2005/8/layout/hierarchy1"/>
    <dgm:cxn modelId="{B75385FB-34F2-4091-97E0-9D2F2682ECB5}" type="presParOf" srcId="{9E4FCA96-A10C-4C96-AABB-368830DA4952}" destId="{37A363F0-87A8-46E7-A963-5422F5098B65}" srcOrd="1" destOrd="0" presId="urn:microsoft.com/office/officeart/2005/8/layout/hierarchy1"/>
    <dgm:cxn modelId="{5AD134D6-B221-45F9-AA0F-8B5B849BBEFB}" type="presParOf" srcId="{E5FC9BD9-DB85-443D-AF76-0DA22DB22EBF}" destId="{04ED8E9A-797E-4A06-9D48-AE29A7BD67CC}" srcOrd="1" destOrd="0" presId="urn:microsoft.com/office/officeart/2005/8/layout/hierarchy1"/>
    <dgm:cxn modelId="{2FB26183-C717-45A1-8615-638C5B3D420C}" type="presParOf" srcId="{768CA8E5-80D0-4825-8CAF-0E10FE18C017}" destId="{0820596D-73AB-4AE7-AE7D-3FA8ECFAEABD}" srcOrd="2" destOrd="0" presId="urn:microsoft.com/office/officeart/2005/8/layout/hierarchy1"/>
    <dgm:cxn modelId="{808D0818-BB37-41C3-BC3F-8419881317C9}" type="presParOf" srcId="{768CA8E5-80D0-4825-8CAF-0E10FE18C017}" destId="{8AB16CF1-C4CB-4D5B-92EB-4459E599FD07}" srcOrd="3" destOrd="0" presId="urn:microsoft.com/office/officeart/2005/8/layout/hierarchy1"/>
    <dgm:cxn modelId="{E5C7AE6E-0CC6-4C51-8436-4F23DE1EF9F2}" type="presParOf" srcId="{8AB16CF1-C4CB-4D5B-92EB-4459E599FD07}" destId="{FE2B12BF-747C-46F2-A4EF-1730027BB1AF}" srcOrd="0" destOrd="0" presId="urn:microsoft.com/office/officeart/2005/8/layout/hierarchy1"/>
    <dgm:cxn modelId="{8D9747F6-4BA5-438D-8E48-B9A521E0777B}" type="presParOf" srcId="{FE2B12BF-747C-46F2-A4EF-1730027BB1AF}" destId="{055B58BA-DF37-48F7-8874-20AE44802988}" srcOrd="0" destOrd="0" presId="urn:microsoft.com/office/officeart/2005/8/layout/hierarchy1"/>
    <dgm:cxn modelId="{F035F80F-870E-4DD1-87DA-8D3B2A9CF764}" type="presParOf" srcId="{FE2B12BF-747C-46F2-A4EF-1730027BB1AF}" destId="{B6D14315-5266-4F1C-BC3F-CBDF390CFC39}" srcOrd="1" destOrd="0" presId="urn:microsoft.com/office/officeart/2005/8/layout/hierarchy1"/>
    <dgm:cxn modelId="{63E27BBD-6C9A-4E41-A87B-802660B63E7D}" type="presParOf" srcId="{8AB16CF1-C4CB-4D5B-92EB-4459E599FD07}" destId="{03F45D2A-90BF-42D7-9CC3-021DF6B946BD}" srcOrd="1" destOrd="0" presId="urn:microsoft.com/office/officeart/2005/8/layout/hierarchy1"/>
    <dgm:cxn modelId="{0F8B2D3E-EAAC-4718-834E-CB51C069CD74}" type="presParOf" srcId="{FE1AB55F-CECF-47BA-89EF-F33A7F816734}" destId="{322A9CDE-1FEB-4CE2-8749-AF8D69845C20}" srcOrd="4" destOrd="0" presId="urn:microsoft.com/office/officeart/2005/8/layout/hierarchy1"/>
    <dgm:cxn modelId="{95C71DEE-449D-47CE-9A16-71F98CFADA43}" type="presParOf" srcId="{FE1AB55F-CECF-47BA-89EF-F33A7F816734}" destId="{6783713A-0790-4CCF-A58C-F202C1E8B783}" srcOrd="5" destOrd="0" presId="urn:microsoft.com/office/officeart/2005/8/layout/hierarchy1"/>
    <dgm:cxn modelId="{34FD2426-763C-4F0E-9F4D-AF3245740D1C}" type="presParOf" srcId="{6783713A-0790-4CCF-A58C-F202C1E8B783}" destId="{317DA8A2-74F5-4BA7-B647-41DFA8AFC0C0}" srcOrd="0" destOrd="0" presId="urn:microsoft.com/office/officeart/2005/8/layout/hierarchy1"/>
    <dgm:cxn modelId="{1AC2BC37-CC33-4E07-8B47-32D1D677BD75}" type="presParOf" srcId="{317DA8A2-74F5-4BA7-B647-41DFA8AFC0C0}" destId="{655882C7-55EA-4D42-8162-D30BC60CCFB6}" srcOrd="0" destOrd="0" presId="urn:microsoft.com/office/officeart/2005/8/layout/hierarchy1"/>
    <dgm:cxn modelId="{F6119981-92FD-4423-8BDD-3B96F68D9E8C}" type="presParOf" srcId="{317DA8A2-74F5-4BA7-B647-41DFA8AFC0C0}" destId="{A7E85F8A-029F-4BF4-804E-BC39D1DDFA62}" srcOrd="1" destOrd="0" presId="urn:microsoft.com/office/officeart/2005/8/layout/hierarchy1"/>
    <dgm:cxn modelId="{656DF15F-5B4A-4689-80B6-33A945456F69}" type="presParOf" srcId="{6783713A-0790-4CCF-A58C-F202C1E8B783}" destId="{BC19F4A8-2A26-4297-9A73-C927E936D9F5}" srcOrd="1" destOrd="0" presId="urn:microsoft.com/office/officeart/2005/8/layout/hierarchy1"/>
    <dgm:cxn modelId="{F2DDB329-93E9-4BE4-96A5-7416A905F50C}" type="presParOf" srcId="{BC19F4A8-2A26-4297-9A73-C927E936D9F5}" destId="{46AEFDDD-500F-4D8E-994E-244D5577734A}" srcOrd="0" destOrd="0" presId="urn:microsoft.com/office/officeart/2005/8/layout/hierarchy1"/>
    <dgm:cxn modelId="{D1001A06-B96D-494C-AEB1-1AF69F1A2909}" type="presParOf" srcId="{BC19F4A8-2A26-4297-9A73-C927E936D9F5}" destId="{E5FCBDB3-1650-4EF0-821A-B8DB643560DA}" srcOrd="1" destOrd="0" presId="urn:microsoft.com/office/officeart/2005/8/layout/hierarchy1"/>
    <dgm:cxn modelId="{6FD02AAC-43D8-47CD-AC4C-6CCC9DB29D65}" type="presParOf" srcId="{E5FCBDB3-1650-4EF0-821A-B8DB643560DA}" destId="{2E3F5529-7DD9-4117-ADA6-D3B7F7C46110}" srcOrd="0" destOrd="0" presId="urn:microsoft.com/office/officeart/2005/8/layout/hierarchy1"/>
    <dgm:cxn modelId="{DAE438B2-4771-40DF-BFE4-E1817D10F89D}" type="presParOf" srcId="{2E3F5529-7DD9-4117-ADA6-D3B7F7C46110}" destId="{036EBEF9-3FE8-48D8-B35F-05AFD3101713}" srcOrd="0" destOrd="0" presId="urn:microsoft.com/office/officeart/2005/8/layout/hierarchy1"/>
    <dgm:cxn modelId="{C1F74EC2-15DF-48B3-8D19-4EE4498CDBA0}" type="presParOf" srcId="{2E3F5529-7DD9-4117-ADA6-D3B7F7C46110}" destId="{4B3115EE-78EC-4657-975A-9EA5EF7DD5F7}" srcOrd="1" destOrd="0" presId="urn:microsoft.com/office/officeart/2005/8/layout/hierarchy1"/>
    <dgm:cxn modelId="{D9B343DD-0B72-4052-9919-787E9C4F3D99}" type="presParOf" srcId="{E5FCBDB3-1650-4EF0-821A-B8DB643560DA}" destId="{9BF415AA-2809-4B8D-A358-275A24560C7A}" srcOrd="1" destOrd="0" presId="urn:microsoft.com/office/officeart/2005/8/layout/hierarchy1"/>
    <dgm:cxn modelId="{ADA1107D-4F89-47C9-91FB-1C3C636406F6}" type="presParOf" srcId="{BC19F4A8-2A26-4297-9A73-C927E936D9F5}" destId="{97B9E596-ECFC-4B09-B38C-2E34B9C1AD8D}" srcOrd="2" destOrd="0" presId="urn:microsoft.com/office/officeart/2005/8/layout/hierarchy1"/>
    <dgm:cxn modelId="{04DA5977-E015-44FE-86D3-BF0EB0142D8A}" type="presParOf" srcId="{BC19F4A8-2A26-4297-9A73-C927E936D9F5}" destId="{D7E67796-8E9C-4075-B492-CD120CBD677D}" srcOrd="3" destOrd="0" presId="urn:microsoft.com/office/officeart/2005/8/layout/hierarchy1"/>
    <dgm:cxn modelId="{945C0B31-AAF6-4160-AB4B-614C8D90E251}" type="presParOf" srcId="{D7E67796-8E9C-4075-B492-CD120CBD677D}" destId="{D463CC29-6215-483C-8FEB-ED571B0AEE3D}" srcOrd="0" destOrd="0" presId="urn:microsoft.com/office/officeart/2005/8/layout/hierarchy1"/>
    <dgm:cxn modelId="{39415162-66F0-4588-A91F-D35F3810F983}" type="presParOf" srcId="{D463CC29-6215-483C-8FEB-ED571B0AEE3D}" destId="{B90CAC59-3E99-4A22-9F6D-207236DEA16F}" srcOrd="0" destOrd="0" presId="urn:microsoft.com/office/officeart/2005/8/layout/hierarchy1"/>
    <dgm:cxn modelId="{E3D3B824-68F6-411E-98B3-4E6BFDDA0E5C}" type="presParOf" srcId="{D463CC29-6215-483C-8FEB-ED571B0AEE3D}" destId="{A80D3B14-01D1-407B-8ECF-4F51DBF1C621}" srcOrd="1" destOrd="0" presId="urn:microsoft.com/office/officeart/2005/8/layout/hierarchy1"/>
    <dgm:cxn modelId="{55800930-4C64-4B11-A962-C5104412403B}" type="presParOf" srcId="{D7E67796-8E9C-4075-B492-CD120CBD677D}" destId="{9F6B80B4-F053-435C-A4CA-85CD7B13C72D}" srcOrd="1" destOrd="0" presId="urn:microsoft.com/office/officeart/2005/8/layout/hierarchy1"/>
    <dgm:cxn modelId="{D456DBC0-5FE5-4280-BE9D-6C4F1157FBE7}" type="presParOf" srcId="{FE1AB55F-CECF-47BA-89EF-F33A7F816734}" destId="{FF24E813-0356-4D0E-ACE1-622D01A3B900}" srcOrd="6" destOrd="0" presId="urn:microsoft.com/office/officeart/2005/8/layout/hierarchy1"/>
    <dgm:cxn modelId="{DDABFA70-F3BC-45FA-890D-B482368CF3AE}" type="presParOf" srcId="{FE1AB55F-CECF-47BA-89EF-F33A7F816734}" destId="{A0E72E2C-3861-441D-8AA4-90E5223A834B}" srcOrd="7" destOrd="0" presId="urn:microsoft.com/office/officeart/2005/8/layout/hierarchy1"/>
    <dgm:cxn modelId="{0ED4CDFD-33AA-4192-A7DC-1C90A1F548D6}" type="presParOf" srcId="{A0E72E2C-3861-441D-8AA4-90E5223A834B}" destId="{D2E14425-B54D-41EB-A163-DDCBA02EA2BA}" srcOrd="0" destOrd="0" presId="urn:microsoft.com/office/officeart/2005/8/layout/hierarchy1"/>
    <dgm:cxn modelId="{631C577A-4A14-4715-97D8-12F5E3994CB2}" type="presParOf" srcId="{D2E14425-B54D-41EB-A163-DDCBA02EA2BA}" destId="{0C98CD3D-FFEA-4B34-8863-580CAA6636E5}" srcOrd="0" destOrd="0" presId="urn:microsoft.com/office/officeart/2005/8/layout/hierarchy1"/>
    <dgm:cxn modelId="{F3D8C4BF-AA6C-43B0-BF6A-9CBE530ABFEC}" type="presParOf" srcId="{D2E14425-B54D-41EB-A163-DDCBA02EA2BA}" destId="{16F21BA8-630E-4DB0-8D2A-861A775BAFAC}" srcOrd="1" destOrd="0" presId="urn:microsoft.com/office/officeart/2005/8/layout/hierarchy1"/>
    <dgm:cxn modelId="{86521E58-6C78-465A-847C-155B4876C018}" type="presParOf" srcId="{A0E72E2C-3861-441D-8AA4-90E5223A834B}" destId="{65DABF44-B734-42BD-9390-71E8C8CCA5E6}" srcOrd="1" destOrd="0" presId="urn:microsoft.com/office/officeart/2005/8/layout/hierarchy1"/>
    <dgm:cxn modelId="{58A9F633-E93E-4110-8F15-1EC34FC68155}" type="presParOf" srcId="{FE1AB55F-CECF-47BA-89EF-F33A7F816734}" destId="{341E2578-F845-457C-875F-3CA41678C635}" srcOrd="8" destOrd="0" presId="urn:microsoft.com/office/officeart/2005/8/layout/hierarchy1"/>
    <dgm:cxn modelId="{E9DFCCFD-EF72-4C83-B913-50D8FAD3A1C1}" type="presParOf" srcId="{FE1AB55F-CECF-47BA-89EF-F33A7F816734}" destId="{C5F3BF9A-08F2-44E4-9796-BD088381E3AE}" srcOrd="9" destOrd="0" presId="urn:microsoft.com/office/officeart/2005/8/layout/hierarchy1"/>
    <dgm:cxn modelId="{579DD41D-CFF7-4463-A3A3-89871F5420C6}" type="presParOf" srcId="{C5F3BF9A-08F2-44E4-9796-BD088381E3AE}" destId="{47A5ABA8-DC0D-40BE-9A32-9D1818FAC5D3}" srcOrd="0" destOrd="0" presId="urn:microsoft.com/office/officeart/2005/8/layout/hierarchy1"/>
    <dgm:cxn modelId="{0DAD532B-657C-4200-AB1D-214398A6FC26}" type="presParOf" srcId="{47A5ABA8-DC0D-40BE-9A32-9D1818FAC5D3}" destId="{AE9FCF43-4958-4219-9BCB-1C034C1D927F}" srcOrd="0" destOrd="0" presId="urn:microsoft.com/office/officeart/2005/8/layout/hierarchy1"/>
    <dgm:cxn modelId="{3B0673F4-B93B-4CE1-A991-3F7D6A2CFDD6}" type="presParOf" srcId="{47A5ABA8-DC0D-40BE-9A32-9D1818FAC5D3}" destId="{FB875B52-3A1F-4939-BB07-2D42A3ADDE6D}" srcOrd="1" destOrd="0" presId="urn:microsoft.com/office/officeart/2005/8/layout/hierarchy1"/>
    <dgm:cxn modelId="{095E7B46-E895-4E87-8210-1AE3189C7888}" type="presParOf" srcId="{C5F3BF9A-08F2-44E4-9796-BD088381E3AE}" destId="{2E0428AB-C1BF-4920-8B70-9750977F6247}" srcOrd="1" destOrd="0" presId="urn:microsoft.com/office/officeart/2005/8/layout/hierarchy1"/>
    <dgm:cxn modelId="{ED3AB8B8-BCD0-4392-B548-0479D8D7D3A5}" type="presParOf" srcId="{FE1AB55F-CECF-47BA-89EF-F33A7F816734}" destId="{3F089139-F1BF-4D46-8283-9608CD0EF226}" srcOrd="10" destOrd="0" presId="urn:microsoft.com/office/officeart/2005/8/layout/hierarchy1"/>
    <dgm:cxn modelId="{ECFD51DE-C760-414E-A579-EDB762DBC8CC}" type="presParOf" srcId="{FE1AB55F-CECF-47BA-89EF-F33A7F816734}" destId="{35661EC7-DFF9-4144-A1E5-C6323F6F7E61}" srcOrd="11" destOrd="0" presId="urn:microsoft.com/office/officeart/2005/8/layout/hierarchy1"/>
    <dgm:cxn modelId="{21AD3BFB-22E4-436A-B824-D24F531FC558}" type="presParOf" srcId="{35661EC7-DFF9-4144-A1E5-C6323F6F7E61}" destId="{17F35394-96C4-416C-B7CA-7AFBFD20C013}" srcOrd="0" destOrd="0" presId="urn:microsoft.com/office/officeart/2005/8/layout/hierarchy1"/>
    <dgm:cxn modelId="{11FB72E1-F442-4536-8461-1BC914143C31}" type="presParOf" srcId="{17F35394-96C4-416C-B7CA-7AFBFD20C013}" destId="{B595FB26-B8D5-4C3E-A2CE-BCF20CBA5FC6}" srcOrd="0" destOrd="0" presId="urn:microsoft.com/office/officeart/2005/8/layout/hierarchy1"/>
    <dgm:cxn modelId="{827CEC6A-5BF7-4231-882A-136C80044012}" type="presParOf" srcId="{17F35394-96C4-416C-B7CA-7AFBFD20C013}" destId="{4BC7CC6A-4444-42C1-81BD-6017D2C79B89}" srcOrd="1" destOrd="0" presId="urn:microsoft.com/office/officeart/2005/8/layout/hierarchy1"/>
    <dgm:cxn modelId="{1895B20C-D4E1-49F7-B7CC-298AF5A3E881}" type="presParOf" srcId="{35661EC7-DFF9-4144-A1E5-C6323F6F7E61}" destId="{329CB5B2-6919-4856-A252-1074C8AE31A6}" srcOrd="1" destOrd="0" presId="urn:microsoft.com/office/officeart/2005/8/layout/hierarchy1"/>
    <dgm:cxn modelId="{58B9912B-DBB7-4C10-85C5-87F7F05762A9}" type="presParOf" srcId="{30B8B7AC-F67A-4694-9EF7-5421DAC7A066}" destId="{45E3FD7D-3967-44B2-AEC7-D4007082FB2D}" srcOrd="2" destOrd="0" presId="urn:microsoft.com/office/officeart/2005/8/layout/hierarchy1"/>
    <dgm:cxn modelId="{DA2F7DC7-D02C-47A6-A585-78696F10A7FD}" type="presParOf" srcId="{30B8B7AC-F67A-4694-9EF7-5421DAC7A066}" destId="{509F16AE-8CAD-483E-AB15-723565A8B39D}" srcOrd="3" destOrd="0" presId="urn:microsoft.com/office/officeart/2005/8/layout/hierarchy1"/>
    <dgm:cxn modelId="{2F757220-0C33-4B88-88AB-ED1100E9CD37}" type="presParOf" srcId="{509F16AE-8CAD-483E-AB15-723565A8B39D}" destId="{F4239E79-20F5-46BF-A66C-D8F5BF68F90C}" srcOrd="0" destOrd="0" presId="urn:microsoft.com/office/officeart/2005/8/layout/hierarchy1"/>
    <dgm:cxn modelId="{5587DC8E-A231-42E5-8DBA-FD91C1B089B1}" type="presParOf" srcId="{F4239E79-20F5-46BF-A66C-D8F5BF68F90C}" destId="{2BD1F0FB-08C7-4A43-9A8A-91B34D07C09F}" srcOrd="0" destOrd="0" presId="urn:microsoft.com/office/officeart/2005/8/layout/hierarchy1"/>
    <dgm:cxn modelId="{94AE8D0E-C4FF-435B-9919-42DAFA1A46ED}" type="presParOf" srcId="{F4239E79-20F5-46BF-A66C-D8F5BF68F90C}" destId="{D041375B-4A7C-4880-B189-A9A25EDB4A80}" srcOrd="1" destOrd="0" presId="urn:microsoft.com/office/officeart/2005/8/layout/hierarchy1"/>
    <dgm:cxn modelId="{31303219-2557-4112-8C82-CC98DBB7C5F0}" type="presParOf" srcId="{509F16AE-8CAD-483E-AB15-723565A8B39D}" destId="{E697EC61-66CC-4DB0-B7D4-0F0DE25DD0FA}" srcOrd="1" destOrd="0" presId="urn:microsoft.com/office/officeart/2005/8/layout/hierarchy1"/>
    <dgm:cxn modelId="{105CD1BA-5509-4FDB-9089-62D28B525210}" type="presParOf" srcId="{E697EC61-66CC-4DB0-B7D4-0F0DE25DD0FA}" destId="{BC71B63D-E6A8-4DEA-A9D2-B78D7E0EEA23}" srcOrd="0" destOrd="0" presId="urn:microsoft.com/office/officeart/2005/8/layout/hierarchy1"/>
    <dgm:cxn modelId="{FA7CF73C-E289-4F78-B2C4-CC8123D79A7A}" type="presParOf" srcId="{E697EC61-66CC-4DB0-B7D4-0F0DE25DD0FA}" destId="{0065392A-A2C2-4395-B68B-37718A0B5E07}" srcOrd="1" destOrd="0" presId="urn:microsoft.com/office/officeart/2005/8/layout/hierarchy1"/>
    <dgm:cxn modelId="{63675A47-8D17-4567-9956-67ACC6845136}" type="presParOf" srcId="{0065392A-A2C2-4395-B68B-37718A0B5E07}" destId="{A40B8B80-9DC6-4025-8163-34570AF9C5CF}" srcOrd="0" destOrd="0" presId="urn:microsoft.com/office/officeart/2005/8/layout/hierarchy1"/>
    <dgm:cxn modelId="{075B1053-F00F-4803-AA6D-49CEB508E28F}" type="presParOf" srcId="{A40B8B80-9DC6-4025-8163-34570AF9C5CF}" destId="{8162A3D7-399C-4F07-BAA4-5C930A7393A8}" srcOrd="0" destOrd="0" presId="urn:microsoft.com/office/officeart/2005/8/layout/hierarchy1"/>
    <dgm:cxn modelId="{C1129E86-7C64-430C-9A52-0C86B5662C91}" type="presParOf" srcId="{A40B8B80-9DC6-4025-8163-34570AF9C5CF}" destId="{39B2B895-1A11-4AB7-AD2B-DD09003F1CA7}" srcOrd="1" destOrd="0" presId="urn:microsoft.com/office/officeart/2005/8/layout/hierarchy1"/>
    <dgm:cxn modelId="{D596F5BF-B53B-4083-8436-8ACB259B0D78}" type="presParOf" srcId="{0065392A-A2C2-4395-B68B-37718A0B5E07}" destId="{503BE9D3-F46F-4D0D-8319-103AEF7EAB98}"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D2F2B7-4624-4C61-8707-1B8E1C72DD5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016EB44-77B9-407E-9BF4-2BEB0C0959D6}">
      <dgm:prSet phldrT="[Текст]"/>
      <dgm:spPr/>
      <dgm:t>
        <a:bodyPr/>
        <a:lstStyle/>
        <a:p>
          <a:r>
            <a:rPr lang="en-US" b="0" i="0" dirty="0" err="1">
              <a:solidFill>
                <a:srgbClr val="000000"/>
              </a:solidFill>
              <a:effectLst/>
              <a:latin typeface="Harrington" panose="04040505050A02020702" pitchFamily="82" charset="0"/>
            </a:rPr>
            <a:t>Leykoplakiya</a:t>
          </a:r>
          <a:endParaRPr lang="en-US" dirty="0">
            <a:latin typeface="Harrington" panose="04040505050A02020702" pitchFamily="82" charset="0"/>
          </a:endParaRPr>
        </a:p>
      </dgm:t>
    </dgm:pt>
    <dgm:pt modelId="{DC134EEF-D8BA-4625-94DF-FBBE01FA8A19}" cxnId="{5AC0EA4A-D294-4CDE-A3DB-1241782ED916}" type="parTrans">
      <dgm:prSet/>
      <dgm:spPr/>
      <dgm:t>
        <a:bodyPr/>
        <a:lstStyle/>
        <a:p>
          <a:endParaRPr lang="en-US"/>
        </a:p>
      </dgm:t>
    </dgm:pt>
    <dgm:pt modelId="{4BB17C4E-58DB-4D33-8F47-B43AFBDD7853}" cxnId="{5AC0EA4A-D294-4CDE-A3DB-1241782ED916}" type="sibTrans">
      <dgm:prSet/>
      <dgm:spPr/>
      <dgm:t>
        <a:bodyPr/>
        <a:lstStyle/>
        <a:p>
          <a:endParaRPr lang="en-US"/>
        </a:p>
      </dgm:t>
    </dgm:pt>
    <dgm:pt modelId="{B4679FBF-F72E-4E49-BEDD-E9ABEDDA3581}">
      <dgm:prSet phldrT="[Текст]"/>
      <dgm:spPr/>
      <dgm:t>
        <a:bodyPr/>
        <a:lstStyle/>
        <a:p>
          <a:pPr algn="ctr"/>
          <a:r>
            <a:rPr lang="en-US" b="0" i="0" dirty="0" err="1">
              <a:solidFill>
                <a:srgbClr val="000000"/>
              </a:solidFill>
              <a:effectLst/>
              <a:latin typeface="Harrington" panose="04040505050A02020702" pitchFamily="82" charset="0"/>
            </a:rPr>
            <a:t>Eritroplakiya</a:t>
          </a:r>
          <a:endParaRPr lang="en-US" b="0" i="0" dirty="0">
            <a:solidFill>
              <a:srgbClr val="000000"/>
            </a:solidFill>
            <a:effectLst/>
            <a:latin typeface="Harrington" panose="04040505050A02020702" pitchFamily="82" charset="0"/>
          </a:endParaRPr>
        </a:p>
      </dgm:t>
    </dgm:pt>
    <dgm:pt modelId="{EF0184C1-0CFA-4517-A777-6F5A4B0CA3E1}" cxnId="{FF4378E8-23FD-4BFA-9E52-EB819CF269D8}" type="parTrans">
      <dgm:prSet/>
      <dgm:spPr/>
      <dgm:t>
        <a:bodyPr/>
        <a:lstStyle/>
        <a:p>
          <a:endParaRPr lang="en-US"/>
        </a:p>
      </dgm:t>
    </dgm:pt>
    <dgm:pt modelId="{CC503B8D-1765-4615-9C49-1D0AC8BB91A6}" cxnId="{FF4378E8-23FD-4BFA-9E52-EB819CF269D8}" type="sibTrans">
      <dgm:prSet/>
      <dgm:spPr/>
      <dgm:t>
        <a:bodyPr/>
        <a:lstStyle/>
        <a:p>
          <a:endParaRPr lang="en-US"/>
        </a:p>
      </dgm:t>
    </dgm:pt>
    <dgm:pt modelId="{7C7C8549-B00F-45E5-88C5-B449A0CB096E}">
      <dgm:prSet phldrT="[Текст]"/>
      <dgm:spPr/>
      <dgm:t>
        <a:bodyPr/>
        <a:lstStyle/>
        <a:p>
          <a:r>
            <a:rPr lang="en-US" b="0" i="0" dirty="0">
              <a:solidFill>
                <a:srgbClr val="000000"/>
              </a:solidFill>
              <a:effectLst/>
              <a:latin typeface="Harrington" panose="04040505050A02020702" pitchFamily="82" charset="0"/>
            </a:rPr>
            <a:t>Oral liken planus</a:t>
          </a:r>
        </a:p>
      </dgm:t>
    </dgm:pt>
    <dgm:pt modelId="{2CAC4B46-911D-4169-BBA4-DEBD55057BD8}" cxnId="{012242B0-AC9B-4B63-A26F-CA1DF6447853}" type="parTrans">
      <dgm:prSet/>
      <dgm:spPr/>
      <dgm:t>
        <a:bodyPr/>
        <a:lstStyle/>
        <a:p>
          <a:endParaRPr lang="en-US"/>
        </a:p>
      </dgm:t>
    </dgm:pt>
    <dgm:pt modelId="{7C7403C4-E94C-436B-AA19-B1E3A10D25AA}" cxnId="{012242B0-AC9B-4B63-A26F-CA1DF6447853}" type="sibTrans">
      <dgm:prSet/>
      <dgm:spPr/>
      <dgm:t>
        <a:bodyPr/>
        <a:lstStyle/>
        <a:p>
          <a:endParaRPr lang="en-US"/>
        </a:p>
      </dgm:t>
    </dgm:pt>
    <dgm:pt modelId="{C0C8E4C3-88C9-4D9E-BA11-E116DCA00E5C}">
      <dgm:prSet custT="1"/>
      <dgm:spPr/>
      <dgm:t>
        <a:bodyPr/>
        <a:lstStyle/>
        <a:p>
          <a:pPr algn="ctr"/>
          <a:r>
            <a:rPr lang="en-US" sz="2000" b="0" i="0" dirty="0" err="1">
              <a:solidFill>
                <a:srgbClr val="000000"/>
              </a:solidFill>
              <a:effectLst/>
              <a:latin typeface="Harrington" panose="04040505050A02020702" pitchFamily="82" charset="0"/>
            </a:rPr>
            <a:t>Müəyyən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eritematoz</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komponentə</a:t>
          </a:r>
          <a:r>
            <a:rPr lang="en-US" sz="2000" b="0" i="0" dirty="0">
              <a:solidFill>
                <a:srgbClr val="000000"/>
              </a:solidFill>
              <a:effectLst/>
              <a:latin typeface="Harrington" panose="04040505050A02020702" pitchFamily="82" charset="0"/>
            </a:rPr>
            <a:t> malik </a:t>
          </a:r>
          <a:r>
            <a:rPr lang="en-US" sz="2000" b="0" i="0" dirty="0" err="1">
              <a:solidFill>
                <a:srgbClr val="000000"/>
              </a:solidFill>
              <a:effectLst/>
              <a:latin typeface="Harrington" panose="04040505050A02020702" pitchFamily="82" charset="0"/>
            </a:rPr>
            <a:t>olması</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istisna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olmaqla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leykoplakiya</a:t>
          </a:r>
          <a:r>
            <a:rPr lang="az-Latn-AZ" sz="2000" b="0" i="0" dirty="0">
              <a:solidFill>
                <a:srgbClr val="000000"/>
              </a:solidFill>
              <a:effectLst/>
              <a:latin typeface="Harrington" panose="04040505050A02020702" pitchFamily="82" charset="0"/>
            </a:rPr>
            <a:t>-</a:t>
          </a:r>
          <a:r>
            <a:rPr lang="en-US" sz="2000" b="0" i="0" dirty="0" err="1">
              <a:solidFill>
                <a:srgbClr val="000000"/>
              </a:solidFill>
              <a:effectLst/>
              <a:latin typeface="Harrington" panose="04040505050A02020702" pitchFamily="82" charset="0"/>
            </a:rPr>
            <a:t>ya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bənzəyir</a:t>
          </a:r>
          <a:r>
            <a:rPr lang="en-US" sz="2000" b="0" i="0" dirty="0">
              <a:solidFill>
                <a:srgbClr val="000000"/>
              </a:solidFill>
              <a:effectLst/>
              <a:latin typeface="Harrington" panose="04040505050A02020702" pitchFamily="82" charset="0"/>
            </a:rPr>
            <a:t>.</a:t>
          </a:r>
          <a:endParaRPr lang="en-US" sz="2000" dirty="0">
            <a:latin typeface="Harrington" panose="04040505050A02020702" pitchFamily="82" charset="0"/>
          </a:endParaRPr>
        </a:p>
        <a:p>
          <a:pPr algn="l"/>
          <a:endParaRPr lang="en-US" sz="1200" dirty="0"/>
        </a:p>
      </dgm:t>
    </dgm:pt>
    <dgm:pt modelId="{DFF996F6-53EC-4365-8034-F203BA2C0374}" cxnId="{00AC1494-F353-43A6-9442-0ADE5AC49877}" type="parTrans">
      <dgm:prSet/>
      <dgm:spPr/>
      <dgm:t>
        <a:bodyPr/>
        <a:lstStyle/>
        <a:p>
          <a:endParaRPr lang="en-US"/>
        </a:p>
      </dgm:t>
    </dgm:pt>
    <dgm:pt modelId="{10A707DF-6E69-4E30-BB40-7EE1ED097ECE}" cxnId="{00AC1494-F353-43A6-9442-0ADE5AC49877}" type="sibTrans">
      <dgm:prSet/>
      <dgm:spPr/>
      <dgm:t>
        <a:bodyPr/>
        <a:lstStyle/>
        <a:p>
          <a:endParaRPr lang="en-US"/>
        </a:p>
      </dgm:t>
    </dgm:pt>
    <dgm:pt modelId="{7889B962-AE9F-4D1F-A317-453F82258EDA}">
      <dgm:prSet phldrT="[Текст]"/>
      <dgm:spPr/>
      <dgm:t>
        <a:bodyPr/>
        <a:lstStyle/>
        <a:p>
          <a:r>
            <a:rPr lang="en-US" b="0" i="0" dirty="0" err="1">
              <a:solidFill>
                <a:srgbClr val="000000"/>
              </a:solidFill>
              <a:effectLst/>
              <a:latin typeface="Harrington" panose="04040505050A02020702" pitchFamily="82" charset="0"/>
            </a:rPr>
            <a:t>Ağız</a:t>
          </a:r>
          <a:r>
            <a:rPr lang="en-US" b="0" i="0" dirty="0">
              <a:solidFill>
                <a:srgbClr val="000000"/>
              </a:solidFill>
              <a:effectLst/>
              <a:latin typeface="Harrington" panose="04040505050A02020702" pitchFamily="82" charset="0"/>
            </a:rPr>
            <a:t> </a:t>
          </a:r>
          <a:r>
            <a:rPr lang="en-US" b="0" i="0" dirty="0" err="1">
              <a:solidFill>
                <a:srgbClr val="000000"/>
              </a:solidFill>
              <a:effectLst/>
              <a:latin typeface="Harrington" panose="04040505050A02020702" pitchFamily="82" charset="0"/>
            </a:rPr>
            <a:t>xərçəngi</a:t>
          </a:r>
          <a:endParaRPr lang="en-US" b="0" i="0" dirty="0">
            <a:solidFill>
              <a:srgbClr val="000000"/>
            </a:solidFill>
            <a:effectLst/>
            <a:latin typeface="Harrington" panose="04040505050A02020702" pitchFamily="82" charset="0"/>
          </a:endParaRPr>
        </a:p>
      </dgm:t>
    </dgm:pt>
    <dgm:pt modelId="{5F79611B-C19C-4340-952B-B25600EFE1BF}" cxnId="{28283917-6A49-4C60-A3ED-CFF1337B598E}" type="parTrans">
      <dgm:prSet/>
      <dgm:spPr/>
      <dgm:t>
        <a:bodyPr/>
        <a:lstStyle/>
        <a:p>
          <a:endParaRPr lang="en-US"/>
        </a:p>
      </dgm:t>
    </dgm:pt>
    <dgm:pt modelId="{32CE35F7-9961-4DDE-BB35-F6EBC022BAF0}" cxnId="{28283917-6A49-4C60-A3ED-CFF1337B598E}" type="sibTrans">
      <dgm:prSet/>
      <dgm:spPr/>
      <dgm:t>
        <a:bodyPr/>
        <a:lstStyle/>
        <a:p>
          <a:endParaRPr lang="en-US"/>
        </a:p>
      </dgm:t>
    </dgm:pt>
    <dgm:pt modelId="{0430551D-443E-474B-B143-30B6FE466853}">
      <dgm:prSet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000" b="0" i="0" dirty="0" err="1">
              <a:solidFill>
                <a:srgbClr val="000000"/>
              </a:solidFill>
              <a:effectLst/>
              <a:latin typeface="Harrington" panose="04040505050A02020702" pitchFamily="82" charset="0"/>
            </a:rPr>
            <a:t>Ən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çox</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krujevalı</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leykoplakiya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şəklində</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özünü</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göstərir</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lakin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eroziv</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ola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bilər</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qəti</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diaqnoz</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biopsiya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tələb</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edir</a:t>
          </a:r>
          <a:r>
            <a:rPr lang="en-US" sz="2000" b="0" i="0" dirty="0">
              <a:solidFill>
                <a:srgbClr val="000000"/>
              </a:solidFill>
              <a:effectLst/>
              <a:latin typeface="Harrington" panose="04040505050A02020702" pitchFamily="82" charset="0"/>
            </a:rPr>
            <a:t>.</a:t>
          </a:r>
          <a:endParaRPr lang="en-US" sz="2000" dirty="0">
            <a:latin typeface="Harrington" panose="04040505050A02020702" pitchFamily="82" charset="0"/>
          </a:endParaRPr>
        </a:p>
        <a:p>
          <a:pPr marL="57150" lvl="1" indent="0" defTabSz="444500">
            <a:lnSpc>
              <a:spcPct val="90000"/>
            </a:lnSpc>
            <a:spcBef>
              <a:spcPct val="0"/>
            </a:spcBef>
            <a:spcAft>
              <a:spcPct val="15000"/>
            </a:spcAft>
          </a:pPr>
          <a:endParaRPr lang="en-US" sz="1200" dirty="0"/>
        </a:p>
      </dgm:t>
    </dgm:pt>
    <dgm:pt modelId="{93D908AB-2730-472C-A48B-1C9BDEAB3543}" cxnId="{0579A40D-5A5D-4EDD-A919-74DA0C5A6FAD}" type="parTrans">
      <dgm:prSet/>
      <dgm:spPr/>
      <dgm:t>
        <a:bodyPr/>
        <a:lstStyle/>
        <a:p>
          <a:endParaRPr lang="en-US"/>
        </a:p>
      </dgm:t>
    </dgm:pt>
    <dgm:pt modelId="{2FD92103-CC4D-4657-8E7C-DDF309249D4D}" cxnId="{0579A40D-5A5D-4EDD-A919-74DA0C5A6FAD}" type="sibTrans">
      <dgm:prSet/>
      <dgm:spPr/>
      <dgm:t>
        <a:bodyPr/>
        <a:lstStyle/>
        <a:p>
          <a:endParaRPr lang="en-US"/>
        </a:p>
      </dgm:t>
    </dgm:pt>
    <dgm:pt modelId="{9F28C750-0136-4787-ADD9-653482461990}">
      <dgm:prSet custT="1"/>
      <dgm:spPr/>
      <dgm:t>
        <a:bodyPr/>
        <a:lstStyle/>
        <a:p>
          <a:pPr algn="ctr"/>
          <a:r>
            <a:rPr lang="en-US" sz="1800" b="0" i="0" dirty="0" err="1">
              <a:solidFill>
                <a:srgbClr val="000000"/>
              </a:solidFill>
              <a:effectLst/>
              <a:latin typeface="Harrington" panose="04040505050A02020702" pitchFamily="82" charset="0"/>
            </a:rPr>
            <a:t>Erkən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lezyonlar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leykoplakiya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və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ya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eritroplakiya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kimi</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görünür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daha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inkişaf</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etmiş</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lezyonlar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daha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böyük</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olacaq</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dilin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içərisinə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invaziyası</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ilə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kütləvi</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lezyon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palpasiya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olunur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Xoralar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mövcud</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ola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bilər</a:t>
          </a:r>
          <a:endParaRPr lang="en-US" sz="1800" dirty="0">
            <a:latin typeface="Harrington" panose="04040505050A02020702" pitchFamily="82" charset="0"/>
          </a:endParaRPr>
        </a:p>
      </dgm:t>
    </dgm:pt>
    <dgm:pt modelId="{CA2AB54C-9B96-4D40-A5A8-0753F8F85915}" cxnId="{9C47578E-7333-4A32-A6FE-F295B0D08029}" type="parTrans">
      <dgm:prSet/>
      <dgm:spPr/>
      <dgm:t>
        <a:bodyPr/>
        <a:lstStyle/>
        <a:p>
          <a:endParaRPr lang="en-US"/>
        </a:p>
      </dgm:t>
    </dgm:pt>
    <dgm:pt modelId="{51423366-6FD1-44CC-AED7-C7A0B6028CF3}" cxnId="{9C47578E-7333-4A32-A6FE-F295B0D08029}" type="sibTrans">
      <dgm:prSet/>
      <dgm:spPr/>
      <dgm:t>
        <a:bodyPr/>
        <a:lstStyle/>
        <a:p>
          <a:endParaRPr lang="en-US"/>
        </a:p>
      </dgm:t>
    </dgm:pt>
    <dgm:pt modelId="{76F29EB1-F1B9-4D26-8103-B49B8B5C7FEC}">
      <dgm:prSet phldrT="[Текст]" custT="1"/>
      <dgm:spPr/>
      <dgm:t>
        <a:bodyPr/>
        <a:lstStyle/>
        <a:p>
          <a:r>
            <a:rPr lang="en-US" sz="2000" b="0" i="0" dirty="0">
              <a:solidFill>
                <a:srgbClr val="000000"/>
              </a:solidFill>
              <a:effectLst/>
              <a:latin typeface="Harrington" panose="04040505050A02020702" pitchFamily="82" charset="0"/>
            </a:rPr>
            <a:t>A</a:t>
          </a:r>
          <a:r>
            <a:rPr lang="az-Latn-AZ" sz="2000" b="0" i="0" dirty="0">
              <a:solidFill>
                <a:srgbClr val="000000"/>
              </a:solidFill>
              <a:effectLst/>
              <a:latin typeface="Harrington" panose="04040505050A02020702" pitchFamily="82" charset="0"/>
            </a:rPr>
            <a:t>ğız boşluğunun </a:t>
          </a:r>
          <a:r>
            <a:rPr lang="en-US" sz="2000" b="0" i="0" dirty="0" err="1">
              <a:solidFill>
                <a:srgbClr val="000000"/>
              </a:solidFill>
              <a:effectLst/>
              <a:latin typeface="Harrington" panose="04040505050A02020702" pitchFamily="82" charset="0"/>
            </a:rPr>
            <a:t>selikli</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qişa</a:t>
          </a:r>
          <a:r>
            <a:rPr lang="az-Latn-AZ" sz="2000" b="0" i="0" dirty="0">
              <a:solidFill>
                <a:srgbClr val="000000"/>
              </a:solidFill>
              <a:effectLst/>
              <a:latin typeface="Harrington" panose="04040505050A02020702" pitchFamily="82" charset="0"/>
            </a:rPr>
            <a:t>sın</a:t>
          </a:r>
          <a:r>
            <a:rPr lang="en-US" sz="2000" b="0" i="0" dirty="0" err="1">
              <a:solidFill>
                <a:srgbClr val="000000"/>
              </a:solidFill>
              <a:effectLst/>
              <a:latin typeface="Harrington" panose="04040505050A02020702" pitchFamily="82" charset="0"/>
            </a:rPr>
            <a:t>ın</a:t>
          </a:r>
          <a:r>
            <a:rPr lang="en-US" sz="2000" b="0" i="0" dirty="0">
              <a:solidFill>
                <a:srgbClr val="000000"/>
              </a:solidFill>
              <a:effectLst/>
              <a:latin typeface="Harrington" panose="04040505050A02020702" pitchFamily="82" charset="0"/>
            </a:rPr>
            <a:t> </a:t>
          </a:r>
          <a:r>
            <a:rPr lang="az-Latn-AZ" sz="2000" b="0" i="0" dirty="0">
              <a:solidFill>
                <a:srgbClr val="000000"/>
              </a:solidFill>
              <a:effectLst/>
              <a:latin typeface="Harrington" panose="04040505050A02020702" pitchFamily="82" charset="0"/>
            </a:rPr>
            <a:t>hiperkeratozu; xroniki prosesdir. Selikli qişanın </a:t>
          </a:r>
          <a:r>
            <a:rPr lang="en-US" sz="2000" b="0" i="0" dirty="0" err="1">
              <a:solidFill>
                <a:srgbClr val="000000"/>
              </a:solidFill>
              <a:effectLst/>
              <a:latin typeface="Harrington" panose="04040505050A02020702" pitchFamily="82" charset="0"/>
            </a:rPr>
            <a:t>səthini</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sürtməklə</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aradan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qaldırıla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bilməyən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ağ</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lezyon</a:t>
          </a:r>
          <a:endParaRPr lang="en-US" sz="2000" dirty="0">
            <a:latin typeface="Harrington" panose="04040505050A02020702" pitchFamily="82" charset="0"/>
          </a:endParaRPr>
        </a:p>
      </dgm:t>
    </dgm:pt>
    <dgm:pt modelId="{B32002DE-AD24-484E-9EF3-B8AAA85D4A4A}" cxnId="{026B68EB-E452-4B85-96DA-278CE9F6D701}" type="sibTrans">
      <dgm:prSet/>
      <dgm:spPr/>
      <dgm:t>
        <a:bodyPr/>
        <a:lstStyle/>
        <a:p>
          <a:endParaRPr lang="en-US"/>
        </a:p>
      </dgm:t>
    </dgm:pt>
    <dgm:pt modelId="{4DB27F19-962F-4F67-86D3-C92F0E3185AC}" cxnId="{026B68EB-E452-4B85-96DA-278CE9F6D701}" type="parTrans">
      <dgm:prSet/>
      <dgm:spPr/>
      <dgm:t>
        <a:bodyPr/>
        <a:lstStyle/>
        <a:p>
          <a:endParaRPr lang="en-US"/>
        </a:p>
      </dgm:t>
    </dgm:pt>
    <dgm:pt modelId="{70ABAEF5-F0E7-488B-A960-A73745C82558}" type="pres">
      <dgm:prSet presAssocID="{ABD2F2B7-4624-4C61-8707-1B8E1C72DD5B}" presName="Name0" presStyleCnt="0">
        <dgm:presLayoutVars>
          <dgm:dir/>
          <dgm:animLvl val="lvl"/>
          <dgm:resizeHandles val="exact"/>
        </dgm:presLayoutVars>
      </dgm:prSet>
      <dgm:spPr/>
    </dgm:pt>
    <dgm:pt modelId="{1E9E07B7-217F-49CC-B92C-325EDCF78E94}" type="pres">
      <dgm:prSet presAssocID="{ABD2F2B7-4624-4C61-8707-1B8E1C72DD5B}" presName="tSp" presStyleCnt="0"/>
      <dgm:spPr/>
    </dgm:pt>
    <dgm:pt modelId="{6FE1C7B6-81A7-486B-996C-3515040A0D81}" type="pres">
      <dgm:prSet presAssocID="{ABD2F2B7-4624-4C61-8707-1B8E1C72DD5B}" presName="bSp" presStyleCnt="0"/>
      <dgm:spPr/>
    </dgm:pt>
    <dgm:pt modelId="{FD4B0BE4-B952-427E-A4AD-D7249E1C07CD}" type="pres">
      <dgm:prSet presAssocID="{ABD2F2B7-4624-4C61-8707-1B8E1C72DD5B}" presName="process" presStyleCnt="0"/>
      <dgm:spPr/>
    </dgm:pt>
    <dgm:pt modelId="{5EAC024C-DF2A-40FF-9679-3107E3CEC871}" type="pres">
      <dgm:prSet presAssocID="{F016EB44-77B9-407E-9BF4-2BEB0C0959D6}" presName="composite1" presStyleCnt="0"/>
      <dgm:spPr/>
    </dgm:pt>
    <dgm:pt modelId="{17421B2F-6BEC-4169-A887-BD2535DACCDE}" type="pres">
      <dgm:prSet presAssocID="{F016EB44-77B9-407E-9BF4-2BEB0C0959D6}" presName="dummyNode1" presStyleLbl="node1" presStyleIdx="0" presStyleCnt="4"/>
      <dgm:spPr/>
    </dgm:pt>
    <dgm:pt modelId="{1AD349DA-A811-4149-90F1-4146F0E7DDD1}" type="pres">
      <dgm:prSet presAssocID="{F016EB44-77B9-407E-9BF4-2BEB0C0959D6}" presName="childNode1" presStyleLbl="bgAcc1" presStyleIdx="0" presStyleCnt="4" custScaleY="221606" custLinFactNeighborX="-1177" custLinFactNeighborY="-21410">
        <dgm:presLayoutVars>
          <dgm:bulletEnabled val="1"/>
        </dgm:presLayoutVars>
      </dgm:prSet>
      <dgm:spPr/>
    </dgm:pt>
    <dgm:pt modelId="{9A4995CC-CDB1-4408-816C-F96F9B48B9E8}" type="pres">
      <dgm:prSet presAssocID="{F016EB44-77B9-407E-9BF4-2BEB0C0959D6}" presName="childNode1tx" presStyleLbl="bgAcc1" presStyleIdx="0" presStyleCnt="4">
        <dgm:presLayoutVars>
          <dgm:bulletEnabled val="1"/>
        </dgm:presLayoutVars>
      </dgm:prSet>
      <dgm:spPr/>
    </dgm:pt>
    <dgm:pt modelId="{27B9AC83-D60F-4BDF-80EC-D9FF07D389F4}" type="pres">
      <dgm:prSet presAssocID="{F016EB44-77B9-407E-9BF4-2BEB0C0959D6}" presName="parentNode1" presStyleLbl="node1" presStyleIdx="0" presStyleCnt="4" custLinFactY="20129" custLinFactNeighborX="4628" custLinFactNeighborY="100000">
        <dgm:presLayoutVars>
          <dgm:chMax val="1"/>
          <dgm:bulletEnabled val="1"/>
        </dgm:presLayoutVars>
      </dgm:prSet>
      <dgm:spPr/>
    </dgm:pt>
    <dgm:pt modelId="{1A697621-063C-430E-899B-09650D880A0D}" type="pres">
      <dgm:prSet presAssocID="{F016EB44-77B9-407E-9BF4-2BEB0C0959D6}" presName="connSite1" presStyleCnt="0"/>
      <dgm:spPr/>
    </dgm:pt>
    <dgm:pt modelId="{F88975E6-E750-446C-8441-6E73D51A5E67}" type="pres">
      <dgm:prSet presAssocID="{4BB17C4E-58DB-4D33-8F47-B43AFBDD7853}" presName="Name9" presStyleLbl="sibTrans2D1" presStyleIdx="0" presStyleCnt="3" custLinFactNeighborX="-10158" custLinFactNeighborY="13538"/>
      <dgm:spPr/>
    </dgm:pt>
    <dgm:pt modelId="{4070175A-7B42-4A62-8671-F8272402F9D0}" type="pres">
      <dgm:prSet presAssocID="{B4679FBF-F72E-4E49-BEDD-E9ABEDDA3581}" presName="composite2" presStyleCnt="0"/>
      <dgm:spPr/>
    </dgm:pt>
    <dgm:pt modelId="{514C22CE-0481-41DA-B253-B22D5E3BF8F6}" type="pres">
      <dgm:prSet presAssocID="{B4679FBF-F72E-4E49-BEDD-E9ABEDDA3581}" presName="dummyNode2" presStyleLbl="node1" presStyleIdx="0" presStyleCnt="4"/>
      <dgm:spPr/>
    </dgm:pt>
    <dgm:pt modelId="{50491E5B-AD63-4CE7-8B3D-E66D222827B5}" type="pres">
      <dgm:prSet presAssocID="{B4679FBF-F72E-4E49-BEDD-E9ABEDDA3581}" presName="childNode2" presStyleLbl="bgAcc1" presStyleIdx="1" presStyleCnt="4" custScaleY="171823" custLinFactNeighborX="1177" custLinFactNeighborY="4996">
        <dgm:presLayoutVars>
          <dgm:bulletEnabled val="1"/>
        </dgm:presLayoutVars>
      </dgm:prSet>
      <dgm:spPr/>
    </dgm:pt>
    <dgm:pt modelId="{E23AB733-3917-471B-B092-6A65B4877A6A}" type="pres">
      <dgm:prSet presAssocID="{B4679FBF-F72E-4E49-BEDD-E9ABEDDA3581}" presName="childNode2tx" presStyleLbl="bgAcc1" presStyleIdx="1" presStyleCnt="4">
        <dgm:presLayoutVars>
          <dgm:bulletEnabled val="1"/>
        </dgm:presLayoutVars>
      </dgm:prSet>
      <dgm:spPr/>
    </dgm:pt>
    <dgm:pt modelId="{BAD87AF9-7386-4875-9235-8029501EF681}" type="pres">
      <dgm:prSet presAssocID="{B4679FBF-F72E-4E49-BEDD-E9ABEDDA3581}" presName="parentNode2" presStyleLbl="node1" presStyleIdx="1" presStyleCnt="4" custLinFactNeighborY="-24979">
        <dgm:presLayoutVars>
          <dgm:chMax val="0"/>
          <dgm:bulletEnabled val="1"/>
        </dgm:presLayoutVars>
      </dgm:prSet>
      <dgm:spPr/>
    </dgm:pt>
    <dgm:pt modelId="{D93E64C8-69A6-4109-9B01-94D72DABF860}" type="pres">
      <dgm:prSet presAssocID="{B4679FBF-F72E-4E49-BEDD-E9ABEDDA3581}" presName="connSite2" presStyleCnt="0"/>
      <dgm:spPr/>
    </dgm:pt>
    <dgm:pt modelId="{DDDEAA63-EB99-48CE-8936-D8EA9A483A89}" type="pres">
      <dgm:prSet presAssocID="{CC503B8D-1765-4615-9C49-1D0AC8BB91A6}" presName="Name18" presStyleLbl="sibTrans2D1" presStyleIdx="1" presStyleCnt="3"/>
      <dgm:spPr/>
    </dgm:pt>
    <dgm:pt modelId="{E7472A38-F4A2-412E-B73E-AF8D8DC41216}" type="pres">
      <dgm:prSet presAssocID="{7C7C8549-B00F-45E5-88C5-B449A0CB096E}" presName="composite1" presStyleCnt="0"/>
      <dgm:spPr/>
    </dgm:pt>
    <dgm:pt modelId="{3D74BCA6-41D3-46B4-BDB8-E239507A296D}" type="pres">
      <dgm:prSet presAssocID="{7C7C8549-B00F-45E5-88C5-B449A0CB096E}" presName="dummyNode1" presStyleLbl="node1" presStyleIdx="1" presStyleCnt="4"/>
      <dgm:spPr/>
    </dgm:pt>
    <dgm:pt modelId="{7DE50912-05BC-4491-9D09-5B34139B8B69}" type="pres">
      <dgm:prSet presAssocID="{7C7C8549-B00F-45E5-88C5-B449A0CB096E}" presName="childNode1" presStyleLbl="bgAcc1" presStyleIdx="2" presStyleCnt="4" custScaleY="145965">
        <dgm:presLayoutVars>
          <dgm:bulletEnabled val="1"/>
        </dgm:presLayoutVars>
      </dgm:prSet>
      <dgm:spPr/>
    </dgm:pt>
    <dgm:pt modelId="{2C1707CD-6C43-400A-A5AA-07F168F315F3}" type="pres">
      <dgm:prSet presAssocID="{7C7C8549-B00F-45E5-88C5-B449A0CB096E}" presName="childNode1tx" presStyleLbl="bgAcc1" presStyleIdx="2" presStyleCnt="4">
        <dgm:presLayoutVars>
          <dgm:bulletEnabled val="1"/>
        </dgm:presLayoutVars>
      </dgm:prSet>
      <dgm:spPr/>
    </dgm:pt>
    <dgm:pt modelId="{21614199-41EF-4CC2-ADA7-0C89528A5E3A}" type="pres">
      <dgm:prSet presAssocID="{7C7C8549-B00F-45E5-88C5-B449A0CB096E}" presName="parentNode1" presStyleLbl="node1" presStyleIdx="2" presStyleCnt="4" custLinFactNeighborX="2641" custLinFactNeighborY="74954">
        <dgm:presLayoutVars>
          <dgm:chMax val="1"/>
          <dgm:bulletEnabled val="1"/>
        </dgm:presLayoutVars>
      </dgm:prSet>
      <dgm:spPr/>
    </dgm:pt>
    <dgm:pt modelId="{FDAF636E-D23C-46B0-8FD7-DCEA079B6EDE}" type="pres">
      <dgm:prSet presAssocID="{7C7C8549-B00F-45E5-88C5-B449A0CB096E}" presName="connSite1" presStyleCnt="0"/>
      <dgm:spPr/>
    </dgm:pt>
    <dgm:pt modelId="{A51E4DF8-BEA4-48B7-9974-76E22ABCA410}" type="pres">
      <dgm:prSet presAssocID="{7C7403C4-E94C-436B-AA19-B1E3A10D25AA}" presName="Name9" presStyleLbl="sibTrans2D1" presStyleIdx="2" presStyleCnt="3" custAng="1769127" custLinFactNeighborX="-1076" custLinFactNeighborY="22517"/>
      <dgm:spPr/>
    </dgm:pt>
    <dgm:pt modelId="{7B2BEE9F-3850-4891-8BA0-401E5727119F}" type="pres">
      <dgm:prSet presAssocID="{7889B962-AE9F-4D1F-A317-453F82258EDA}" presName="composite2" presStyleCnt="0"/>
      <dgm:spPr/>
    </dgm:pt>
    <dgm:pt modelId="{AB519313-D3E0-4FB7-99DE-A6A8E93E5F5A}" type="pres">
      <dgm:prSet presAssocID="{7889B962-AE9F-4D1F-A317-453F82258EDA}" presName="dummyNode2" presStyleLbl="node1" presStyleIdx="2" presStyleCnt="4"/>
      <dgm:spPr/>
    </dgm:pt>
    <dgm:pt modelId="{E3905F58-E19D-46DB-9F67-82E7D5B1C786}" type="pres">
      <dgm:prSet presAssocID="{7889B962-AE9F-4D1F-A317-453F82258EDA}" presName="childNode2" presStyleLbl="bgAcc1" presStyleIdx="3" presStyleCnt="4" custScaleY="251818" custLinFactNeighborX="589" custLinFactNeighborY="12132">
        <dgm:presLayoutVars>
          <dgm:bulletEnabled val="1"/>
        </dgm:presLayoutVars>
      </dgm:prSet>
      <dgm:spPr/>
    </dgm:pt>
    <dgm:pt modelId="{CC1225BD-0DBA-4129-8784-9BE5C9316558}" type="pres">
      <dgm:prSet presAssocID="{7889B962-AE9F-4D1F-A317-453F82258EDA}" presName="childNode2tx" presStyleLbl="bgAcc1" presStyleIdx="3" presStyleCnt="4">
        <dgm:presLayoutVars>
          <dgm:bulletEnabled val="1"/>
        </dgm:presLayoutVars>
      </dgm:prSet>
      <dgm:spPr/>
    </dgm:pt>
    <dgm:pt modelId="{0AD60083-8C52-4B50-BC2C-7365818BCFE2}" type="pres">
      <dgm:prSet presAssocID="{7889B962-AE9F-4D1F-A317-453F82258EDA}" presName="parentNode2" presStyleLbl="node1" presStyleIdx="3" presStyleCnt="4" custLinFactNeighborX="365" custLinFactNeighborY="-93254">
        <dgm:presLayoutVars>
          <dgm:chMax val="0"/>
          <dgm:bulletEnabled val="1"/>
        </dgm:presLayoutVars>
      </dgm:prSet>
      <dgm:spPr/>
    </dgm:pt>
    <dgm:pt modelId="{0939D96A-A342-430E-BE12-EC9E5507D2DF}" type="pres">
      <dgm:prSet presAssocID="{7889B962-AE9F-4D1F-A317-453F82258EDA}" presName="connSite2" presStyleCnt="0"/>
      <dgm:spPr/>
    </dgm:pt>
  </dgm:ptLst>
  <dgm:cxnLst>
    <dgm:cxn modelId="{E7DB5808-B11A-43EF-B06A-F43B7C6BC1F0}" type="presOf" srcId="{76F29EB1-F1B9-4D26-8103-B49B8B5C7FEC}" destId="{9A4995CC-CDB1-4408-816C-F96F9B48B9E8}" srcOrd="1" destOrd="0" presId="urn:microsoft.com/office/officeart/2005/8/layout/hProcess4"/>
    <dgm:cxn modelId="{B041EF0C-08B3-4857-B224-0B000182EE63}" type="presOf" srcId="{ABD2F2B7-4624-4C61-8707-1B8E1C72DD5B}" destId="{70ABAEF5-F0E7-488B-A960-A73745C82558}" srcOrd="0" destOrd="0" presId="urn:microsoft.com/office/officeart/2005/8/layout/hProcess4"/>
    <dgm:cxn modelId="{0579A40D-5A5D-4EDD-A919-74DA0C5A6FAD}" srcId="{7C7C8549-B00F-45E5-88C5-B449A0CB096E}" destId="{0430551D-443E-474B-B143-30B6FE466853}" srcOrd="0" destOrd="0" parTransId="{93D908AB-2730-472C-A48B-1C9BDEAB3543}" sibTransId="{2FD92103-CC4D-4657-8E7C-DDF309249D4D}"/>
    <dgm:cxn modelId="{3143C311-0C55-46FD-8BEC-D4D6A4A81791}" type="presOf" srcId="{C0C8E4C3-88C9-4D9E-BA11-E116DCA00E5C}" destId="{E23AB733-3917-471B-B092-6A65B4877A6A}" srcOrd="1" destOrd="0" presId="urn:microsoft.com/office/officeart/2005/8/layout/hProcess4"/>
    <dgm:cxn modelId="{28283917-6A49-4C60-A3ED-CFF1337B598E}" srcId="{ABD2F2B7-4624-4C61-8707-1B8E1C72DD5B}" destId="{7889B962-AE9F-4D1F-A317-453F82258EDA}" srcOrd="3" destOrd="0" parTransId="{5F79611B-C19C-4340-952B-B25600EFE1BF}" sibTransId="{32CE35F7-9961-4DDE-BB35-F6EBC022BAF0}"/>
    <dgm:cxn modelId="{7B8FF419-C83A-49BA-B88C-33ADF65A7215}" type="presOf" srcId="{C0C8E4C3-88C9-4D9E-BA11-E116DCA00E5C}" destId="{50491E5B-AD63-4CE7-8B3D-E66D222827B5}" srcOrd="0" destOrd="0" presId="urn:microsoft.com/office/officeart/2005/8/layout/hProcess4"/>
    <dgm:cxn modelId="{B8F22F1D-CC56-423A-B6AB-80A3B88A9786}" type="presOf" srcId="{0430551D-443E-474B-B143-30B6FE466853}" destId="{2C1707CD-6C43-400A-A5AA-07F168F315F3}" srcOrd="1" destOrd="0" presId="urn:microsoft.com/office/officeart/2005/8/layout/hProcess4"/>
    <dgm:cxn modelId="{5AC0EA4A-D294-4CDE-A3DB-1241782ED916}" srcId="{ABD2F2B7-4624-4C61-8707-1B8E1C72DD5B}" destId="{F016EB44-77B9-407E-9BF4-2BEB0C0959D6}" srcOrd="0" destOrd="0" parTransId="{DC134EEF-D8BA-4625-94DF-FBBE01FA8A19}" sibTransId="{4BB17C4E-58DB-4D33-8F47-B43AFBDD7853}"/>
    <dgm:cxn modelId="{C36EFB71-0B10-4734-9041-D0ACA969C502}" type="presOf" srcId="{B4679FBF-F72E-4E49-BEDD-E9ABEDDA3581}" destId="{BAD87AF9-7386-4875-9235-8029501EF681}" srcOrd="0" destOrd="0" presId="urn:microsoft.com/office/officeart/2005/8/layout/hProcess4"/>
    <dgm:cxn modelId="{D898C77A-65DF-4F0D-BACE-CCE81C386417}" type="presOf" srcId="{76F29EB1-F1B9-4D26-8103-B49B8B5C7FEC}" destId="{1AD349DA-A811-4149-90F1-4146F0E7DDD1}" srcOrd="0" destOrd="0" presId="urn:microsoft.com/office/officeart/2005/8/layout/hProcess4"/>
    <dgm:cxn modelId="{9C47578E-7333-4A32-A6FE-F295B0D08029}" srcId="{7889B962-AE9F-4D1F-A317-453F82258EDA}" destId="{9F28C750-0136-4787-ADD9-653482461990}" srcOrd="0" destOrd="0" parTransId="{CA2AB54C-9B96-4D40-A5A8-0753F8F85915}" sibTransId="{51423366-6FD1-44CC-AED7-C7A0B6028CF3}"/>
    <dgm:cxn modelId="{F7613F93-4E75-43A2-B181-E8996256D23C}" type="presOf" srcId="{7C7C8549-B00F-45E5-88C5-B449A0CB096E}" destId="{21614199-41EF-4CC2-ADA7-0C89528A5E3A}" srcOrd="0" destOrd="0" presId="urn:microsoft.com/office/officeart/2005/8/layout/hProcess4"/>
    <dgm:cxn modelId="{00AC1494-F353-43A6-9442-0ADE5AC49877}" srcId="{B4679FBF-F72E-4E49-BEDD-E9ABEDDA3581}" destId="{C0C8E4C3-88C9-4D9E-BA11-E116DCA00E5C}" srcOrd="0" destOrd="0" parTransId="{DFF996F6-53EC-4365-8034-F203BA2C0374}" sibTransId="{10A707DF-6E69-4E30-BB40-7EE1ED097ECE}"/>
    <dgm:cxn modelId="{0011E0AE-0906-45AA-8D94-560B2073AFD1}" type="presOf" srcId="{7889B962-AE9F-4D1F-A317-453F82258EDA}" destId="{0AD60083-8C52-4B50-BC2C-7365818BCFE2}" srcOrd="0" destOrd="0" presId="urn:microsoft.com/office/officeart/2005/8/layout/hProcess4"/>
    <dgm:cxn modelId="{012242B0-AC9B-4B63-A26F-CA1DF6447853}" srcId="{ABD2F2B7-4624-4C61-8707-1B8E1C72DD5B}" destId="{7C7C8549-B00F-45E5-88C5-B449A0CB096E}" srcOrd="2" destOrd="0" parTransId="{2CAC4B46-911D-4169-BBA4-DEBD55057BD8}" sibTransId="{7C7403C4-E94C-436B-AA19-B1E3A10D25AA}"/>
    <dgm:cxn modelId="{FAABA3B2-B505-4428-9946-9CF6B8E2D80F}" type="presOf" srcId="{0430551D-443E-474B-B143-30B6FE466853}" destId="{7DE50912-05BC-4491-9D09-5B34139B8B69}" srcOrd="0" destOrd="0" presId="urn:microsoft.com/office/officeart/2005/8/layout/hProcess4"/>
    <dgm:cxn modelId="{3423B4B2-B00B-459D-AF58-7ECF43DEF559}" type="presOf" srcId="{F016EB44-77B9-407E-9BF4-2BEB0C0959D6}" destId="{27B9AC83-D60F-4BDF-80EC-D9FF07D389F4}" srcOrd="0" destOrd="0" presId="urn:microsoft.com/office/officeart/2005/8/layout/hProcess4"/>
    <dgm:cxn modelId="{41339AB7-A899-4C85-85BA-F3E5AEC28957}" type="presOf" srcId="{CC503B8D-1765-4615-9C49-1D0AC8BB91A6}" destId="{DDDEAA63-EB99-48CE-8936-D8EA9A483A89}" srcOrd="0" destOrd="0" presId="urn:microsoft.com/office/officeart/2005/8/layout/hProcess4"/>
    <dgm:cxn modelId="{5416EDC6-54CE-42A8-AC6A-1585B96429AC}" type="presOf" srcId="{9F28C750-0136-4787-ADD9-653482461990}" destId="{E3905F58-E19D-46DB-9F67-82E7D5B1C786}" srcOrd="0" destOrd="0" presId="urn:microsoft.com/office/officeart/2005/8/layout/hProcess4"/>
    <dgm:cxn modelId="{E81BB8E0-CF29-41B5-884F-530588C8182F}" type="presOf" srcId="{9F28C750-0136-4787-ADD9-653482461990}" destId="{CC1225BD-0DBA-4129-8784-9BE5C9316558}" srcOrd="1" destOrd="0" presId="urn:microsoft.com/office/officeart/2005/8/layout/hProcess4"/>
    <dgm:cxn modelId="{FF4378E8-23FD-4BFA-9E52-EB819CF269D8}" srcId="{ABD2F2B7-4624-4C61-8707-1B8E1C72DD5B}" destId="{B4679FBF-F72E-4E49-BEDD-E9ABEDDA3581}" srcOrd="1" destOrd="0" parTransId="{EF0184C1-0CFA-4517-A777-6F5A4B0CA3E1}" sibTransId="{CC503B8D-1765-4615-9C49-1D0AC8BB91A6}"/>
    <dgm:cxn modelId="{026B68EB-E452-4B85-96DA-278CE9F6D701}" srcId="{F016EB44-77B9-407E-9BF4-2BEB0C0959D6}" destId="{76F29EB1-F1B9-4D26-8103-B49B8B5C7FEC}" srcOrd="0" destOrd="0" parTransId="{4DB27F19-962F-4F67-86D3-C92F0E3185AC}" sibTransId="{B32002DE-AD24-484E-9EF3-B8AAA85D4A4A}"/>
    <dgm:cxn modelId="{70DDB0F6-6400-4961-82F7-8BA2F5E1B619}" type="presOf" srcId="{4BB17C4E-58DB-4D33-8F47-B43AFBDD7853}" destId="{F88975E6-E750-446C-8441-6E73D51A5E67}" srcOrd="0" destOrd="0" presId="urn:microsoft.com/office/officeart/2005/8/layout/hProcess4"/>
    <dgm:cxn modelId="{791703F7-7F54-4F6A-966D-16A6E6073B37}" type="presOf" srcId="{7C7403C4-E94C-436B-AA19-B1E3A10D25AA}" destId="{A51E4DF8-BEA4-48B7-9974-76E22ABCA410}" srcOrd="0" destOrd="0" presId="urn:microsoft.com/office/officeart/2005/8/layout/hProcess4"/>
    <dgm:cxn modelId="{FA73A335-724E-41AA-A98F-D38D5221B35C}" type="presParOf" srcId="{70ABAEF5-F0E7-488B-A960-A73745C82558}" destId="{1E9E07B7-217F-49CC-B92C-325EDCF78E94}" srcOrd="0" destOrd="0" presId="urn:microsoft.com/office/officeart/2005/8/layout/hProcess4"/>
    <dgm:cxn modelId="{C3BB0DEC-6C85-48A5-B5E5-ED16C19B016F}" type="presParOf" srcId="{70ABAEF5-F0E7-488B-A960-A73745C82558}" destId="{6FE1C7B6-81A7-486B-996C-3515040A0D81}" srcOrd="1" destOrd="0" presId="urn:microsoft.com/office/officeart/2005/8/layout/hProcess4"/>
    <dgm:cxn modelId="{B797030D-6230-4E44-9070-6C291CE65617}" type="presParOf" srcId="{70ABAEF5-F0E7-488B-A960-A73745C82558}" destId="{FD4B0BE4-B952-427E-A4AD-D7249E1C07CD}" srcOrd="2" destOrd="0" presId="urn:microsoft.com/office/officeart/2005/8/layout/hProcess4"/>
    <dgm:cxn modelId="{CE80D646-C8B6-4760-9A36-71A4C07D8F9C}" type="presParOf" srcId="{FD4B0BE4-B952-427E-A4AD-D7249E1C07CD}" destId="{5EAC024C-DF2A-40FF-9679-3107E3CEC871}" srcOrd="0" destOrd="0" presId="urn:microsoft.com/office/officeart/2005/8/layout/hProcess4"/>
    <dgm:cxn modelId="{CD399201-F9D7-40CD-AF78-BEECD4850BDD}" type="presParOf" srcId="{5EAC024C-DF2A-40FF-9679-3107E3CEC871}" destId="{17421B2F-6BEC-4169-A887-BD2535DACCDE}" srcOrd="0" destOrd="0" presId="urn:microsoft.com/office/officeart/2005/8/layout/hProcess4"/>
    <dgm:cxn modelId="{BE0274F1-2078-492E-A754-FAE07C61775A}" type="presParOf" srcId="{5EAC024C-DF2A-40FF-9679-3107E3CEC871}" destId="{1AD349DA-A811-4149-90F1-4146F0E7DDD1}" srcOrd="1" destOrd="0" presId="urn:microsoft.com/office/officeart/2005/8/layout/hProcess4"/>
    <dgm:cxn modelId="{ECF324C4-A4ED-4B6A-B829-1C62E72D98F2}" type="presParOf" srcId="{5EAC024C-DF2A-40FF-9679-3107E3CEC871}" destId="{9A4995CC-CDB1-4408-816C-F96F9B48B9E8}" srcOrd="2" destOrd="0" presId="urn:microsoft.com/office/officeart/2005/8/layout/hProcess4"/>
    <dgm:cxn modelId="{C46B0A3C-63A0-4C0C-856E-31C2BE2266DE}" type="presParOf" srcId="{5EAC024C-DF2A-40FF-9679-3107E3CEC871}" destId="{27B9AC83-D60F-4BDF-80EC-D9FF07D389F4}" srcOrd="3" destOrd="0" presId="urn:microsoft.com/office/officeart/2005/8/layout/hProcess4"/>
    <dgm:cxn modelId="{531902ED-5CE3-4146-B18F-F020FD39C79F}" type="presParOf" srcId="{5EAC024C-DF2A-40FF-9679-3107E3CEC871}" destId="{1A697621-063C-430E-899B-09650D880A0D}" srcOrd="4" destOrd="0" presId="urn:microsoft.com/office/officeart/2005/8/layout/hProcess4"/>
    <dgm:cxn modelId="{FBDA3CA1-0C8E-4E51-803C-4D0858992779}" type="presParOf" srcId="{FD4B0BE4-B952-427E-A4AD-D7249E1C07CD}" destId="{F88975E6-E750-446C-8441-6E73D51A5E67}" srcOrd="1" destOrd="0" presId="urn:microsoft.com/office/officeart/2005/8/layout/hProcess4"/>
    <dgm:cxn modelId="{B3738F7A-39FA-4E41-BD23-DBB809E78C1B}" type="presParOf" srcId="{FD4B0BE4-B952-427E-A4AD-D7249E1C07CD}" destId="{4070175A-7B42-4A62-8671-F8272402F9D0}" srcOrd="2" destOrd="0" presId="urn:microsoft.com/office/officeart/2005/8/layout/hProcess4"/>
    <dgm:cxn modelId="{25110D97-157E-439E-97B7-3672CC253421}" type="presParOf" srcId="{4070175A-7B42-4A62-8671-F8272402F9D0}" destId="{514C22CE-0481-41DA-B253-B22D5E3BF8F6}" srcOrd="0" destOrd="0" presId="urn:microsoft.com/office/officeart/2005/8/layout/hProcess4"/>
    <dgm:cxn modelId="{0EB36D55-D341-4FBA-8EB0-02E7D5563866}" type="presParOf" srcId="{4070175A-7B42-4A62-8671-F8272402F9D0}" destId="{50491E5B-AD63-4CE7-8B3D-E66D222827B5}" srcOrd="1" destOrd="0" presId="urn:microsoft.com/office/officeart/2005/8/layout/hProcess4"/>
    <dgm:cxn modelId="{69BF62B3-80D8-4551-B3B0-FFB35CF98ED2}" type="presParOf" srcId="{4070175A-7B42-4A62-8671-F8272402F9D0}" destId="{E23AB733-3917-471B-B092-6A65B4877A6A}" srcOrd="2" destOrd="0" presId="urn:microsoft.com/office/officeart/2005/8/layout/hProcess4"/>
    <dgm:cxn modelId="{0CA23582-B5CF-439D-A508-D91535929E16}" type="presParOf" srcId="{4070175A-7B42-4A62-8671-F8272402F9D0}" destId="{BAD87AF9-7386-4875-9235-8029501EF681}" srcOrd="3" destOrd="0" presId="urn:microsoft.com/office/officeart/2005/8/layout/hProcess4"/>
    <dgm:cxn modelId="{4E60925C-F398-44E9-A9F4-EC68AF3FC044}" type="presParOf" srcId="{4070175A-7B42-4A62-8671-F8272402F9D0}" destId="{D93E64C8-69A6-4109-9B01-94D72DABF860}" srcOrd="4" destOrd="0" presId="urn:microsoft.com/office/officeart/2005/8/layout/hProcess4"/>
    <dgm:cxn modelId="{1F19B126-E31A-431B-A4D5-449EC0BD9364}" type="presParOf" srcId="{FD4B0BE4-B952-427E-A4AD-D7249E1C07CD}" destId="{DDDEAA63-EB99-48CE-8936-D8EA9A483A89}" srcOrd="3" destOrd="0" presId="urn:microsoft.com/office/officeart/2005/8/layout/hProcess4"/>
    <dgm:cxn modelId="{143D61E5-B3FE-4274-856D-187BDD5E0C1B}" type="presParOf" srcId="{FD4B0BE4-B952-427E-A4AD-D7249E1C07CD}" destId="{E7472A38-F4A2-412E-B73E-AF8D8DC41216}" srcOrd="4" destOrd="0" presId="urn:microsoft.com/office/officeart/2005/8/layout/hProcess4"/>
    <dgm:cxn modelId="{79A9248A-26DF-4503-9BA7-C5A8B6CFA9FF}" type="presParOf" srcId="{E7472A38-F4A2-412E-B73E-AF8D8DC41216}" destId="{3D74BCA6-41D3-46B4-BDB8-E239507A296D}" srcOrd="0" destOrd="0" presId="urn:microsoft.com/office/officeart/2005/8/layout/hProcess4"/>
    <dgm:cxn modelId="{A83D58B2-C2FB-4BA2-9088-398265149DD5}" type="presParOf" srcId="{E7472A38-F4A2-412E-B73E-AF8D8DC41216}" destId="{7DE50912-05BC-4491-9D09-5B34139B8B69}" srcOrd="1" destOrd="0" presId="urn:microsoft.com/office/officeart/2005/8/layout/hProcess4"/>
    <dgm:cxn modelId="{951E431F-5DE8-478C-BB8E-3EAC9D6432C8}" type="presParOf" srcId="{E7472A38-F4A2-412E-B73E-AF8D8DC41216}" destId="{2C1707CD-6C43-400A-A5AA-07F168F315F3}" srcOrd="2" destOrd="0" presId="urn:microsoft.com/office/officeart/2005/8/layout/hProcess4"/>
    <dgm:cxn modelId="{B8FE6A7D-D291-41AE-9272-036BF760247A}" type="presParOf" srcId="{E7472A38-F4A2-412E-B73E-AF8D8DC41216}" destId="{21614199-41EF-4CC2-ADA7-0C89528A5E3A}" srcOrd="3" destOrd="0" presId="urn:microsoft.com/office/officeart/2005/8/layout/hProcess4"/>
    <dgm:cxn modelId="{1BF28EF3-545B-4C47-B5F4-B0ABDEC18DF4}" type="presParOf" srcId="{E7472A38-F4A2-412E-B73E-AF8D8DC41216}" destId="{FDAF636E-D23C-46B0-8FD7-DCEA079B6EDE}" srcOrd="4" destOrd="0" presId="urn:microsoft.com/office/officeart/2005/8/layout/hProcess4"/>
    <dgm:cxn modelId="{E0F5813F-B1EA-402C-965E-C61519B42BD5}" type="presParOf" srcId="{FD4B0BE4-B952-427E-A4AD-D7249E1C07CD}" destId="{A51E4DF8-BEA4-48B7-9974-76E22ABCA410}" srcOrd="5" destOrd="0" presId="urn:microsoft.com/office/officeart/2005/8/layout/hProcess4"/>
    <dgm:cxn modelId="{2E25A1B2-ECA9-40C3-9865-6A5737A54D05}" type="presParOf" srcId="{FD4B0BE4-B952-427E-A4AD-D7249E1C07CD}" destId="{7B2BEE9F-3850-4891-8BA0-401E5727119F}" srcOrd="6" destOrd="0" presId="urn:microsoft.com/office/officeart/2005/8/layout/hProcess4"/>
    <dgm:cxn modelId="{56FE09A2-D622-4B2C-A63C-7DA39DC1A5A0}" type="presParOf" srcId="{7B2BEE9F-3850-4891-8BA0-401E5727119F}" destId="{AB519313-D3E0-4FB7-99DE-A6A8E93E5F5A}" srcOrd="0" destOrd="0" presId="urn:microsoft.com/office/officeart/2005/8/layout/hProcess4"/>
    <dgm:cxn modelId="{C486CFB5-886D-4D59-BD9D-E7592A4ACFC3}" type="presParOf" srcId="{7B2BEE9F-3850-4891-8BA0-401E5727119F}" destId="{E3905F58-E19D-46DB-9F67-82E7D5B1C786}" srcOrd="1" destOrd="0" presId="urn:microsoft.com/office/officeart/2005/8/layout/hProcess4"/>
    <dgm:cxn modelId="{22D3B4A9-C2AA-4EBD-BC81-7D7249BD6855}" type="presParOf" srcId="{7B2BEE9F-3850-4891-8BA0-401E5727119F}" destId="{CC1225BD-0DBA-4129-8784-9BE5C9316558}" srcOrd="2" destOrd="0" presId="urn:microsoft.com/office/officeart/2005/8/layout/hProcess4"/>
    <dgm:cxn modelId="{C01471A2-F072-442C-95B6-FFDA26355FD0}" type="presParOf" srcId="{7B2BEE9F-3850-4891-8BA0-401E5727119F}" destId="{0AD60083-8C52-4B50-BC2C-7365818BCFE2}" srcOrd="3" destOrd="0" presId="urn:microsoft.com/office/officeart/2005/8/layout/hProcess4"/>
    <dgm:cxn modelId="{2170C01A-8A6B-4104-B8B3-34EC501230D9}" type="presParOf" srcId="{7B2BEE9F-3850-4891-8BA0-401E5727119F}" destId="{0939D96A-A342-430E-BE12-EC9E5507D2DF}"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04BC9F-B9B1-49E5-96F7-8ADC90D11C37}"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en-US"/>
        </a:p>
      </dgm:t>
    </dgm:pt>
    <dgm:pt modelId="{56407DFB-6BD2-4085-BAEB-D9601F97F4B7}">
      <dgm:prSet phldrT="[Текст]"/>
      <dgm:spPr/>
      <dgm:t>
        <a:bodyPr/>
        <a:lstStyle/>
        <a:p>
          <a:r>
            <a:rPr lang="az-Latn-AZ" dirty="0">
              <a:solidFill>
                <a:schemeClr val="accent2">
                  <a:lumMod val="75000"/>
                </a:schemeClr>
              </a:solidFill>
              <a:latin typeface="Harrington" panose="04040505050A02020702" pitchFamily="82" charset="0"/>
            </a:rPr>
            <a:t>Rast gəlinir</a:t>
          </a:r>
          <a:endParaRPr lang="en-US" dirty="0">
            <a:solidFill>
              <a:schemeClr val="accent2">
                <a:lumMod val="75000"/>
              </a:schemeClr>
            </a:solidFill>
            <a:latin typeface="Harrington" panose="04040505050A02020702" pitchFamily="82" charset="0"/>
          </a:endParaRPr>
        </a:p>
      </dgm:t>
    </dgm:pt>
    <dgm:pt modelId="{8FA32F1A-937F-4158-9444-CBA0545C06C6}" cxnId="{18041E3B-131D-47CE-8E13-C626A9FE9EFF}" type="parTrans">
      <dgm:prSet/>
      <dgm:spPr/>
      <dgm:t>
        <a:bodyPr/>
        <a:lstStyle/>
        <a:p>
          <a:endParaRPr lang="en-US"/>
        </a:p>
      </dgm:t>
    </dgm:pt>
    <dgm:pt modelId="{40D3D28D-8495-46E4-BA76-C6749D0C67EB}" cxnId="{18041E3B-131D-47CE-8E13-C626A9FE9EFF}" type="sibTrans">
      <dgm:prSet/>
      <dgm:spPr/>
      <dgm:t>
        <a:bodyPr/>
        <a:lstStyle/>
        <a:p>
          <a:endParaRPr lang="en-US"/>
        </a:p>
      </dgm:t>
    </dgm:pt>
    <dgm:pt modelId="{BDB94485-F987-4659-B03E-9446469A54A9}">
      <dgm:prSet phldrT="[Текст]" custT="1"/>
      <dgm:spPr/>
      <dgm:t>
        <a:bodyPr/>
        <a:lstStyle/>
        <a:p>
          <a:r>
            <a:rPr lang="en-US" sz="2800" b="0" i="0" dirty="0" err="1">
              <a:solidFill>
                <a:schemeClr val="accent2">
                  <a:lumMod val="75000"/>
                </a:schemeClr>
              </a:solidFill>
              <a:effectLst/>
              <a:latin typeface="Harrington" panose="04040505050A02020702" pitchFamily="82" charset="0"/>
            </a:rPr>
            <a:t>Dərinin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günəş</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işığına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məruz</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qalması</a:t>
          </a:r>
          <a:r>
            <a:rPr lang="az-Latn-AZ" sz="2800" b="0" i="0" dirty="0">
              <a:solidFill>
                <a:schemeClr val="accent2">
                  <a:lumMod val="75000"/>
                </a:schemeClr>
              </a:solidFill>
              <a:effectLst/>
              <a:latin typeface="Harrington" panose="04040505050A02020702" pitchFamily="82" charset="0"/>
            </a:rPr>
            <a:t> zamanı</a:t>
          </a:r>
          <a:endParaRPr lang="en-US" sz="2800" dirty="0">
            <a:solidFill>
              <a:schemeClr val="accent2">
                <a:lumMod val="75000"/>
              </a:schemeClr>
            </a:solidFill>
            <a:latin typeface="Harrington" panose="04040505050A02020702" pitchFamily="82" charset="0"/>
          </a:endParaRPr>
        </a:p>
      </dgm:t>
    </dgm:pt>
    <dgm:pt modelId="{FCCD8B49-339F-4300-BC80-8DBBA8B0337E}" cxnId="{2D3A684B-2A7E-4294-A82C-465FA99D23E9}" type="parTrans">
      <dgm:prSet/>
      <dgm:spPr/>
      <dgm:t>
        <a:bodyPr/>
        <a:lstStyle/>
        <a:p>
          <a:endParaRPr lang="en-US"/>
        </a:p>
      </dgm:t>
    </dgm:pt>
    <dgm:pt modelId="{0A088F35-34F7-4E78-8785-6A2BACB04E3C}" cxnId="{2D3A684B-2A7E-4294-A82C-465FA99D23E9}" type="sibTrans">
      <dgm:prSet/>
      <dgm:spPr/>
      <dgm:t>
        <a:bodyPr/>
        <a:lstStyle/>
        <a:p>
          <a:endParaRPr lang="en-US"/>
        </a:p>
      </dgm:t>
    </dgm:pt>
    <dgm:pt modelId="{8F192B5D-AFD4-43C3-82BF-2AF35F26AA5E}">
      <dgm:prSet phldrT="[Текст]" custT="1"/>
      <dgm:spPr/>
      <dgm:t>
        <a:bodyPr/>
        <a:lstStyle/>
        <a:p>
          <a:r>
            <a:rPr lang="en-US" sz="2800" b="0" i="0" dirty="0" err="1">
              <a:solidFill>
                <a:schemeClr val="accent2">
                  <a:lumMod val="75000"/>
                </a:schemeClr>
              </a:solidFill>
              <a:effectLst/>
              <a:latin typeface="Harrington" panose="04040505050A02020702" pitchFamily="82" charset="0"/>
            </a:rPr>
            <a:t>insan</a:t>
          </a:r>
          <a:r>
            <a:rPr lang="en-US" sz="2800" b="0" i="0" dirty="0">
              <a:solidFill>
                <a:schemeClr val="accent2">
                  <a:lumMod val="75000"/>
                </a:schemeClr>
              </a:solidFill>
              <a:effectLst/>
              <a:latin typeface="Harrington" panose="04040505050A02020702" pitchFamily="82" charset="0"/>
            </a:rPr>
            <a:t> papilloma </a:t>
          </a:r>
          <a:r>
            <a:rPr lang="en-US" sz="2800" b="0" i="0" dirty="0" err="1">
              <a:solidFill>
                <a:schemeClr val="accent2">
                  <a:lumMod val="75000"/>
                </a:schemeClr>
              </a:solidFill>
              <a:effectLst/>
              <a:latin typeface="Harrington" panose="04040505050A02020702" pitchFamily="82" charset="0"/>
            </a:rPr>
            <a:t>virusuna</a:t>
          </a:r>
          <a:r>
            <a:rPr lang="en-US" sz="2800" b="0" i="0" dirty="0">
              <a:solidFill>
                <a:schemeClr val="accent2">
                  <a:lumMod val="75000"/>
                </a:schemeClr>
              </a:solidFill>
              <a:effectLst/>
              <a:latin typeface="Harrington" panose="04040505050A02020702" pitchFamily="82" charset="0"/>
            </a:rPr>
            <a:t> (HPV) </a:t>
          </a:r>
          <a:r>
            <a:rPr lang="en-US" sz="2800" b="0" i="0" dirty="0" err="1">
              <a:solidFill>
                <a:schemeClr val="accent2">
                  <a:lumMod val="75000"/>
                </a:schemeClr>
              </a:solidFill>
              <a:effectLst/>
              <a:latin typeface="Harrington" panose="04040505050A02020702" pitchFamily="82" charset="0"/>
            </a:rPr>
            <a:t>yoluxm</a:t>
          </a:r>
          <a:r>
            <a:rPr lang="az-Latn-AZ" sz="2800" b="0" i="0" dirty="0">
              <a:solidFill>
                <a:schemeClr val="accent2">
                  <a:lumMod val="75000"/>
                </a:schemeClr>
              </a:solidFill>
              <a:effectLst/>
              <a:latin typeface="Harrington" panose="04040505050A02020702" pitchFamily="82" charset="0"/>
            </a:rPr>
            <a:t>uş insanlarda</a:t>
          </a:r>
          <a:endParaRPr lang="en-US" sz="2800" dirty="0">
            <a:solidFill>
              <a:schemeClr val="accent2">
                <a:lumMod val="75000"/>
              </a:schemeClr>
            </a:solidFill>
            <a:latin typeface="Harrington" panose="04040505050A02020702" pitchFamily="82" charset="0"/>
          </a:endParaRPr>
        </a:p>
      </dgm:t>
    </dgm:pt>
    <dgm:pt modelId="{F279DF6C-A4EA-4500-A124-1555D0D412BC}" cxnId="{F8889BDD-693C-442C-A9F8-D20281889D2B}" type="parTrans">
      <dgm:prSet/>
      <dgm:spPr/>
      <dgm:t>
        <a:bodyPr/>
        <a:lstStyle/>
        <a:p>
          <a:endParaRPr lang="en-US"/>
        </a:p>
      </dgm:t>
    </dgm:pt>
    <dgm:pt modelId="{EB046CC2-4E37-46B5-93DF-FE68135B1FD0}" cxnId="{F8889BDD-693C-442C-A9F8-D20281889D2B}" type="sibTrans">
      <dgm:prSet/>
      <dgm:spPr/>
      <dgm:t>
        <a:bodyPr/>
        <a:lstStyle/>
        <a:p>
          <a:endParaRPr lang="en-US"/>
        </a:p>
      </dgm:t>
    </dgm:pt>
    <dgm:pt modelId="{1C9CE906-E826-4274-8BD2-44D2D4EE18BC}">
      <dgm:prSet phldrT="[Текст]" custT="1"/>
      <dgm:spPr/>
      <dgm:t>
        <a:bodyPr/>
        <a:lstStyle/>
        <a:p>
          <a:r>
            <a:rPr lang="az-Latn-AZ" sz="2800" b="0" i="0" dirty="0">
              <a:solidFill>
                <a:schemeClr val="accent2">
                  <a:lumMod val="75000"/>
                </a:schemeClr>
              </a:solidFill>
              <a:effectLst/>
              <a:latin typeface="Harrington" panose="04040505050A02020702" pitchFamily="82" charset="0"/>
            </a:rPr>
            <a:t>R</a:t>
          </a:r>
          <a:r>
            <a:rPr lang="en-US" sz="2800" b="0" i="0" dirty="0" err="1">
              <a:solidFill>
                <a:schemeClr val="accent2">
                  <a:lumMod val="75000"/>
                </a:schemeClr>
              </a:solidFill>
              <a:effectLst/>
              <a:latin typeface="Harrington" panose="04040505050A02020702" pitchFamily="82" charset="0"/>
            </a:rPr>
            <a:t>adiasiyaya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məruz</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qalmış</a:t>
          </a:r>
          <a:r>
            <a:rPr lang="az-Latn-AZ" sz="2800" b="0" i="0" dirty="0">
              <a:solidFill>
                <a:schemeClr val="accent2">
                  <a:lumMod val="75000"/>
                </a:schemeClr>
              </a:solidFill>
              <a:effectLst/>
              <a:latin typeface="Harrington" panose="04040505050A02020702" pitchFamily="82" charset="0"/>
            </a:rPr>
            <a:t> insanlarda</a:t>
          </a:r>
          <a:endParaRPr lang="en-US" sz="2800" dirty="0">
            <a:solidFill>
              <a:schemeClr val="accent2">
                <a:lumMod val="75000"/>
              </a:schemeClr>
            </a:solidFill>
            <a:latin typeface="Harrington" panose="04040505050A02020702" pitchFamily="82" charset="0"/>
          </a:endParaRPr>
        </a:p>
      </dgm:t>
    </dgm:pt>
    <dgm:pt modelId="{ED6BD006-B893-4CF7-A766-CA03EAF19B02}" cxnId="{9464E353-B2E9-4959-B44B-8D93EFBE6566}" type="parTrans">
      <dgm:prSet/>
      <dgm:spPr/>
      <dgm:t>
        <a:bodyPr/>
        <a:lstStyle/>
        <a:p>
          <a:endParaRPr lang="en-US"/>
        </a:p>
      </dgm:t>
    </dgm:pt>
    <dgm:pt modelId="{A20D0B39-6144-41DD-B8E7-F0BD25F6B6C5}" cxnId="{9464E353-B2E9-4959-B44B-8D93EFBE6566}" type="sibTrans">
      <dgm:prSet/>
      <dgm:spPr/>
      <dgm:t>
        <a:bodyPr/>
        <a:lstStyle/>
        <a:p>
          <a:endParaRPr lang="en-US"/>
        </a:p>
      </dgm:t>
    </dgm:pt>
    <dgm:pt modelId="{C8E62E7E-3D20-44C4-A45A-804C3629FA37}">
      <dgm:prSet phldrT="[Текст]" custT="1"/>
      <dgm:spPr/>
      <dgm:t>
        <a:bodyPr/>
        <a:lstStyle/>
        <a:p>
          <a:r>
            <a:rPr lang="en-US" sz="2800" b="0" i="0" dirty="0" err="1">
              <a:solidFill>
                <a:schemeClr val="accent2">
                  <a:lumMod val="75000"/>
                </a:schemeClr>
              </a:solidFill>
              <a:effectLst/>
              <a:latin typeface="Harrington" panose="04040505050A02020702" pitchFamily="82" charset="0"/>
            </a:rPr>
            <a:t>immun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sistemi</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zəif</a:t>
          </a:r>
          <a:r>
            <a:rPr lang="az-Latn-AZ" sz="2800" b="0" i="0" dirty="0">
              <a:solidFill>
                <a:schemeClr val="accent2">
                  <a:lumMod val="75000"/>
                </a:schemeClr>
              </a:solidFill>
              <a:effectLst/>
              <a:latin typeface="Harrington" panose="04040505050A02020702" pitchFamily="82" charset="0"/>
            </a:rPr>
            <a:t> olanlarda</a:t>
          </a:r>
          <a:endParaRPr lang="en-US" sz="2800" dirty="0">
            <a:solidFill>
              <a:schemeClr val="accent2">
                <a:lumMod val="75000"/>
              </a:schemeClr>
            </a:solidFill>
            <a:latin typeface="Harrington" panose="04040505050A02020702" pitchFamily="82" charset="0"/>
          </a:endParaRPr>
        </a:p>
      </dgm:t>
    </dgm:pt>
    <dgm:pt modelId="{843522C1-5955-4D8A-A496-623E709B8154}" cxnId="{2BE2F840-AE61-4724-9D31-E79D0BC91C79}" type="parTrans">
      <dgm:prSet/>
      <dgm:spPr/>
      <dgm:t>
        <a:bodyPr/>
        <a:lstStyle/>
        <a:p>
          <a:endParaRPr lang="en-US"/>
        </a:p>
      </dgm:t>
    </dgm:pt>
    <dgm:pt modelId="{1599F48E-9B3F-4C89-B620-0986501205BC}" cxnId="{2BE2F840-AE61-4724-9D31-E79D0BC91C79}" type="sibTrans">
      <dgm:prSet/>
      <dgm:spPr/>
      <dgm:t>
        <a:bodyPr/>
        <a:lstStyle/>
        <a:p>
          <a:endParaRPr lang="en-US"/>
        </a:p>
      </dgm:t>
    </dgm:pt>
    <dgm:pt modelId="{0508B366-7D37-4FB5-8AEE-8EE6F2D60F02}">
      <dgm:prSet phldrT="[Текст]" custT="1"/>
      <dgm:spPr/>
      <dgm:t>
        <a:bodyPr/>
        <a:lstStyle/>
        <a:p>
          <a:r>
            <a:rPr lang="en-US" sz="2800" b="0" i="0" dirty="0" err="1">
              <a:solidFill>
                <a:schemeClr val="accent2">
                  <a:lumMod val="75000"/>
                </a:schemeClr>
              </a:solidFill>
              <a:effectLst/>
              <a:latin typeface="Harrington" panose="04040505050A02020702" pitchFamily="82" charset="0"/>
            </a:rPr>
            <a:t>Arsen</a:t>
          </a:r>
          <a:r>
            <a:rPr lang="az-Latn-AZ" sz="2800" b="0" i="0" dirty="0">
              <a:solidFill>
                <a:schemeClr val="accent2">
                  <a:lumMod val="75000"/>
                </a:schemeClr>
              </a:solidFill>
              <a:effectLst/>
              <a:latin typeface="Harrington" panose="04040505050A02020702" pitchFamily="82" charset="0"/>
            </a:rPr>
            <a:t>e məruz qalmış insanlarda</a:t>
          </a:r>
          <a:endParaRPr lang="en-US" sz="2800" dirty="0">
            <a:solidFill>
              <a:schemeClr val="accent2">
                <a:lumMod val="75000"/>
              </a:schemeClr>
            </a:solidFill>
            <a:latin typeface="Harrington" panose="04040505050A02020702" pitchFamily="82" charset="0"/>
          </a:endParaRPr>
        </a:p>
      </dgm:t>
    </dgm:pt>
    <dgm:pt modelId="{A5327ED8-7344-45A0-B863-1D1AECC275B3}" cxnId="{C1CBF1C7-117F-4D7D-8CC1-CA6F019454F7}" type="parTrans">
      <dgm:prSet/>
      <dgm:spPr/>
      <dgm:t>
        <a:bodyPr/>
        <a:lstStyle/>
        <a:p>
          <a:endParaRPr lang="en-US"/>
        </a:p>
      </dgm:t>
    </dgm:pt>
    <dgm:pt modelId="{FA891F6A-3551-4100-A57A-75B529DE6DDD}" cxnId="{C1CBF1C7-117F-4D7D-8CC1-CA6F019454F7}" type="sibTrans">
      <dgm:prSet/>
      <dgm:spPr/>
      <dgm:t>
        <a:bodyPr/>
        <a:lstStyle/>
        <a:p>
          <a:endParaRPr lang="en-US"/>
        </a:p>
      </dgm:t>
    </dgm:pt>
    <dgm:pt modelId="{31C7836F-9439-4A75-A321-2E4CD8FC54C7}" type="pres">
      <dgm:prSet presAssocID="{C604BC9F-B9B1-49E5-96F7-8ADC90D11C37}" presName="Name0" presStyleCnt="0">
        <dgm:presLayoutVars>
          <dgm:chPref val="1"/>
          <dgm:dir/>
          <dgm:animOne val="branch"/>
          <dgm:animLvl val="lvl"/>
          <dgm:resizeHandles val="exact"/>
        </dgm:presLayoutVars>
      </dgm:prSet>
      <dgm:spPr/>
    </dgm:pt>
    <dgm:pt modelId="{9219F09E-AE87-495E-A128-626D036E11CD}" type="pres">
      <dgm:prSet presAssocID="{56407DFB-6BD2-4085-BAEB-D9601F97F4B7}" presName="root1" presStyleCnt="0"/>
      <dgm:spPr/>
    </dgm:pt>
    <dgm:pt modelId="{32A81E6C-03DF-46EB-844A-5FAF58B23EBE}" type="pres">
      <dgm:prSet presAssocID="{56407DFB-6BD2-4085-BAEB-D9601F97F4B7}" presName="LevelOneTextNode" presStyleLbl="node0" presStyleIdx="0" presStyleCnt="1" custLinFactNeighborY="0">
        <dgm:presLayoutVars>
          <dgm:chPref val="3"/>
        </dgm:presLayoutVars>
      </dgm:prSet>
      <dgm:spPr/>
    </dgm:pt>
    <dgm:pt modelId="{3B975CD6-AEA4-4CDE-8B53-2876EC11F7CC}" type="pres">
      <dgm:prSet presAssocID="{56407DFB-6BD2-4085-BAEB-D9601F97F4B7}" presName="level2hierChild" presStyleCnt="0"/>
      <dgm:spPr/>
    </dgm:pt>
    <dgm:pt modelId="{E77D3868-4B13-479C-BA71-D16EF915BCF9}" type="pres">
      <dgm:prSet presAssocID="{FCCD8B49-339F-4300-BC80-8DBBA8B0337E}" presName="conn2-1" presStyleLbl="parChTrans1D2" presStyleIdx="0" presStyleCnt="5"/>
      <dgm:spPr/>
    </dgm:pt>
    <dgm:pt modelId="{19C14422-FCC9-409B-87A5-4A22589068F3}" type="pres">
      <dgm:prSet presAssocID="{FCCD8B49-339F-4300-BC80-8DBBA8B0337E}" presName="connTx" presStyleLbl="parChTrans1D2" presStyleIdx="0" presStyleCnt="5"/>
      <dgm:spPr/>
    </dgm:pt>
    <dgm:pt modelId="{66C7374B-FA27-4ACA-905A-61FD19BE26A4}" type="pres">
      <dgm:prSet presAssocID="{BDB94485-F987-4659-B03E-9446469A54A9}" presName="root2" presStyleCnt="0"/>
      <dgm:spPr/>
    </dgm:pt>
    <dgm:pt modelId="{A79C1B37-D043-422E-89D0-16BF8F9DF6A6}" type="pres">
      <dgm:prSet presAssocID="{BDB94485-F987-4659-B03E-9446469A54A9}" presName="LevelTwoTextNode" presStyleLbl="node2" presStyleIdx="0" presStyleCnt="5">
        <dgm:presLayoutVars>
          <dgm:chPref val="3"/>
        </dgm:presLayoutVars>
      </dgm:prSet>
      <dgm:spPr/>
    </dgm:pt>
    <dgm:pt modelId="{CED22643-E1AC-457C-A9C0-028CFA7C21B4}" type="pres">
      <dgm:prSet presAssocID="{BDB94485-F987-4659-B03E-9446469A54A9}" presName="level3hierChild" presStyleCnt="0"/>
      <dgm:spPr/>
    </dgm:pt>
    <dgm:pt modelId="{397B5025-011C-4C3E-8076-C998984BD926}" type="pres">
      <dgm:prSet presAssocID="{F279DF6C-A4EA-4500-A124-1555D0D412BC}" presName="conn2-1" presStyleLbl="parChTrans1D2" presStyleIdx="1" presStyleCnt="5"/>
      <dgm:spPr/>
    </dgm:pt>
    <dgm:pt modelId="{A939D03D-8072-4B7F-949C-2CD5EE5F6D45}" type="pres">
      <dgm:prSet presAssocID="{F279DF6C-A4EA-4500-A124-1555D0D412BC}" presName="connTx" presStyleLbl="parChTrans1D2" presStyleIdx="1" presStyleCnt="5"/>
      <dgm:spPr/>
    </dgm:pt>
    <dgm:pt modelId="{D48FC6F0-68FB-44D0-9CF9-28DAC3D8BFF0}" type="pres">
      <dgm:prSet presAssocID="{8F192B5D-AFD4-43C3-82BF-2AF35F26AA5E}" presName="root2" presStyleCnt="0"/>
      <dgm:spPr/>
    </dgm:pt>
    <dgm:pt modelId="{5A159686-7E0A-45CD-9414-A9A9CBFD67D4}" type="pres">
      <dgm:prSet presAssocID="{8F192B5D-AFD4-43C3-82BF-2AF35F26AA5E}" presName="LevelTwoTextNode" presStyleLbl="node2" presStyleIdx="1" presStyleCnt="5">
        <dgm:presLayoutVars>
          <dgm:chPref val="3"/>
        </dgm:presLayoutVars>
      </dgm:prSet>
      <dgm:spPr/>
    </dgm:pt>
    <dgm:pt modelId="{5A935337-8D71-4CC6-8314-605CB91509D0}" type="pres">
      <dgm:prSet presAssocID="{8F192B5D-AFD4-43C3-82BF-2AF35F26AA5E}" presName="level3hierChild" presStyleCnt="0"/>
      <dgm:spPr/>
    </dgm:pt>
    <dgm:pt modelId="{28C9966E-3F44-4DC3-88AA-C04C52FCB2FD}" type="pres">
      <dgm:prSet presAssocID="{843522C1-5955-4D8A-A496-623E709B8154}" presName="conn2-1" presStyleLbl="parChTrans1D2" presStyleIdx="2" presStyleCnt="5"/>
      <dgm:spPr/>
    </dgm:pt>
    <dgm:pt modelId="{4421D220-629F-4582-A795-203E28583C21}" type="pres">
      <dgm:prSet presAssocID="{843522C1-5955-4D8A-A496-623E709B8154}" presName="connTx" presStyleLbl="parChTrans1D2" presStyleIdx="2" presStyleCnt="5"/>
      <dgm:spPr/>
    </dgm:pt>
    <dgm:pt modelId="{7A9DE673-BAC1-4F57-877E-3514FE7A7089}" type="pres">
      <dgm:prSet presAssocID="{C8E62E7E-3D20-44C4-A45A-804C3629FA37}" presName="root2" presStyleCnt="0"/>
      <dgm:spPr/>
    </dgm:pt>
    <dgm:pt modelId="{7EEE408E-8D4E-4CC0-ACAD-8BC11BF24926}" type="pres">
      <dgm:prSet presAssocID="{C8E62E7E-3D20-44C4-A45A-804C3629FA37}" presName="LevelTwoTextNode" presStyleLbl="node2" presStyleIdx="2" presStyleCnt="5">
        <dgm:presLayoutVars>
          <dgm:chPref val="3"/>
        </dgm:presLayoutVars>
      </dgm:prSet>
      <dgm:spPr/>
    </dgm:pt>
    <dgm:pt modelId="{2926071E-E825-4B3A-9E74-B57B6A6340E6}" type="pres">
      <dgm:prSet presAssocID="{C8E62E7E-3D20-44C4-A45A-804C3629FA37}" presName="level3hierChild" presStyleCnt="0"/>
      <dgm:spPr/>
    </dgm:pt>
    <dgm:pt modelId="{826BB693-335D-4F0A-92F9-81C4C1853C09}" type="pres">
      <dgm:prSet presAssocID="{A5327ED8-7344-45A0-B863-1D1AECC275B3}" presName="conn2-1" presStyleLbl="parChTrans1D2" presStyleIdx="3" presStyleCnt="5"/>
      <dgm:spPr/>
    </dgm:pt>
    <dgm:pt modelId="{833B072B-4B35-4E5D-96F0-9AA92E5BC07E}" type="pres">
      <dgm:prSet presAssocID="{A5327ED8-7344-45A0-B863-1D1AECC275B3}" presName="connTx" presStyleLbl="parChTrans1D2" presStyleIdx="3" presStyleCnt="5"/>
      <dgm:spPr/>
    </dgm:pt>
    <dgm:pt modelId="{D728EAFB-E141-44A6-97FA-F29B4666F5A3}" type="pres">
      <dgm:prSet presAssocID="{0508B366-7D37-4FB5-8AEE-8EE6F2D60F02}" presName="root2" presStyleCnt="0"/>
      <dgm:spPr/>
    </dgm:pt>
    <dgm:pt modelId="{1B04F3E6-9BD5-469C-B7B4-6B6935E9FBE3}" type="pres">
      <dgm:prSet presAssocID="{0508B366-7D37-4FB5-8AEE-8EE6F2D60F02}" presName="LevelTwoTextNode" presStyleLbl="node2" presStyleIdx="3" presStyleCnt="5">
        <dgm:presLayoutVars>
          <dgm:chPref val="3"/>
        </dgm:presLayoutVars>
      </dgm:prSet>
      <dgm:spPr/>
    </dgm:pt>
    <dgm:pt modelId="{04BBAC23-7157-47C8-B7A2-7A40944D8FC4}" type="pres">
      <dgm:prSet presAssocID="{0508B366-7D37-4FB5-8AEE-8EE6F2D60F02}" presName="level3hierChild" presStyleCnt="0"/>
      <dgm:spPr/>
    </dgm:pt>
    <dgm:pt modelId="{D06421BB-008C-4063-88E3-E15630D3C42A}" type="pres">
      <dgm:prSet presAssocID="{ED6BD006-B893-4CF7-A766-CA03EAF19B02}" presName="conn2-1" presStyleLbl="parChTrans1D2" presStyleIdx="4" presStyleCnt="5"/>
      <dgm:spPr/>
    </dgm:pt>
    <dgm:pt modelId="{A3F17733-8539-46AE-8C51-3B105621C8A1}" type="pres">
      <dgm:prSet presAssocID="{ED6BD006-B893-4CF7-A766-CA03EAF19B02}" presName="connTx" presStyleLbl="parChTrans1D2" presStyleIdx="4" presStyleCnt="5"/>
      <dgm:spPr/>
    </dgm:pt>
    <dgm:pt modelId="{E756200C-B7B3-4CC9-A17E-9678E35F4951}" type="pres">
      <dgm:prSet presAssocID="{1C9CE906-E826-4274-8BD2-44D2D4EE18BC}" presName="root2" presStyleCnt="0"/>
      <dgm:spPr/>
    </dgm:pt>
    <dgm:pt modelId="{7F4C70AB-404C-439A-B1BD-07C7844211C7}" type="pres">
      <dgm:prSet presAssocID="{1C9CE906-E826-4274-8BD2-44D2D4EE18BC}" presName="LevelTwoTextNode" presStyleLbl="node2" presStyleIdx="4" presStyleCnt="5">
        <dgm:presLayoutVars>
          <dgm:chPref val="3"/>
        </dgm:presLayoutVars>
      </dgm:prSet>
      <dgm:spPr/>
    </dgm:pt>
    <dgm:pt modelId="{5C81EB7B-3894-4017-AED7-E8437CD3CBDC}" type="pres">
      <dgm:prSet presAssocID="{1C9CE906-E826-4274-8BD2-44D2D4EE18BC}" presName="level3hierChild" presStyleCnt="0"/>
      <dgm:spPr/>
    </dgm:pt>
  </dgm:ptLst>
  <dgm:cxnLst>
    <dgm:cxn modelId="{26084C14-BCD3-4585-A030-B888C4680202}" type="presOf" srcId="{A5327ED8-7344-45A0-B863-1D1AECC275B3}" destId="{833B072B-4B35-4E5D-96F0-9AA92E5BC07E}" srcOrd="1" destOrd="0" presId="urn:microsoft.com/office/officeart/2008/layout/HorizontalMultiLevelHierarchy"/>
    <dgm:cxn modelId="{0B390515-3809-44E4-86C0-C431B064AB16}" type="presOf" srcId="{F279DF6C-A4EA-4500-A124-1555D0D412BC}" destId="{397B5025-011C-4C3E-8076-C998984BD926}" srcOrd="0" destOrd="0" presId="urn:microsoft.com/office/officeart/2008/layout/HorizontalMultiLevelHierarchy"/>
    <dgm:cxn modelId="{D4362529-D0AB-48D8-8BA5-8D38DC82A6B2}" type="presOf" srcId="{C8E62E7E-3D20-44C4-A45A-804C3629FA37}" destId="{7EEE408E-8D4E-4CC0-ACAD-8BC11BF24926}" srcOrd="0" destOrd="0" presId="urn:microsoft.com/office/officeart/2008/layout/HorizontalMultiLevelHierarchy"/>
    <dgm:cxn modelId="{2F790439-5D46-4BBB-A5F8-8F333120D88C}" type="presOf" srcId="{ED6BD006-B893-4CF7-A766-CA03EAF19B02}" destId="{A3F17733-8539-46AE-8C51-3B105621C8A1}" srcOrd="1" destOrd="0" presId="urn:microsoft.com/office/officeart/2008/layout/HorizontalMultiLevelHierarchy"/>
    <dgm:cxn modelId="{18041E3B-131D-47CE-8E13-C626A9FE9EFF}" srcId="{C604BC9F-B9B1-49E5-96F7-8ADC90D11C37}" destId="{56407DFB-6BD2-4085-BAEB-D9601F97F4B7}" srcOrd="0" destOrd="0" parTransId="{8FA32F1A-937F-4158-9444-CBA0545C06C6}" sibTransId="{40D3D28D-8495-46E4-BA76-C6749D0C67EB}"/>
    <dgm:cxn modelId="{2BE2F840-AE61-4724-9D31-E79D0BC91C79}" srcId="{56407DFB-6BD2-4085-BAEB-D9601F97F4B7}" destId="{C8E62E7E-3D20-44C4-A45A-804C3629FA37}" srcOrd="2" destOrd="0" parTransId="{843522C1-5955-4D8A-A496-623E709B8154}" sibTransId="{1599F48E-9B3F-4C89-B620-0986501205BC}"/>
    <dgm:cxn modelId="{D6DFFA43-A004-446D-A974-776C264AEBF1}" type="presOf" srcId="{8F192B5D-AFD4-43C3-82BF-2AF35F26AA5E}" destId="{5A159686-7E0A-45CD-9414-A9A9CBFD67D4}" srcOrd="0" destOrd="0" presId="urn:microsoft.com/office/officeart/2008/layout/HorizontalMultiLevelHierarchy"/>
    <dgm:cxn modelId="{2D3A684B-2A7E-4294-A82C-465FA99D23E9}" srcId="{56407DFB-6BD2-4085-BAEB-D9601F97F4B7}" destId="{BDB94485-F987-4659-B03E-9446469A54A9}" srcOrd="0" destOrd="0" parTransId="{FCCD8B49-339F-4300-BC80-8DBBA8B0337E}" sibTransId="{0A088F35-34F7-4E78-8785-6A2BACB04E3C}"/>
    <dgm:cxn modelId="{B76BBA4B-22D9-495F-A4BC-2C99345C75B5}" type="presOf" srcId="{0508B366-7D37-4FB5-8AEE-8EE6F2D60F02}" destId="{1B04F3E6-9BD5-469C-B7B4-6B6935E9FBE3}" srcOrd="0" destOrd="0" presId="urn:microsoft.com/office/officeart/2008/layout/HorizontalMultiLevelHierarchy"/>
    <dgm:cxn modelId="{9464E353-B2E9-4959-B44B-8D93EFBE6566}" srcId="{56407DFB-6BD2-4085-BAEB-D9601F97F4B7}" destId="{1C9CE906-E826-4274-8BD2-44D2D4EE18BC}" srcOrd="4" destOrd="0" parTransId="{ED6BD006-B893-4CF7-A766-CA03EAF19B02}" sibTransId="{A20D0B39-6144-41DD-B8E7-F0BD25F6B6C5}"/>
    <dgm:cxn modelId="{7A1C1477-2AB8-4697-A1CF-104D02231FC0}" type="presOf" srcId="{56407DFB-6BD2-4085-BAEB-D9601F97F4B7}" destId="{32A81E6C-03DF-46EB-844A-5FAF58B23EBE}" srcOrd="0" destOrd="0" presId="urn:microsoft.com/office/officeart/2008/layout/HorizontalMultiLevelHierarchy"/>
    <dgm:cxn modelId="{1D3E1886-AF2B-4854-A0CD-1ABCF596874F}" type="presOf" srcId="{1C9CE906-E826-4274-8BD2-44D2D4EE18BC}" destId="{7F4C70AB-404C-439A-B1BD-07C7844211C7}" srcOrd="0" destOrd="0" presId="urn:microsoft.com/office/officeart/2008/layout/HorizontalMultiLevelHierarchy"/>
    <dgm:cxn modelId="{E8543F8A-21CD-4198-8B2E-9898D7F1CEEA}" type="presOf" srcId="{C604BC9F-B9B1-49E5-96F7-8ADC90D11C37}" destId="{31C7836F-9439-4A75-A321-2E4CD8FC54C7}" srcOrd="0" destOrd="0" presId="urn:microsoft.com/office/officeart/2008/layout/HorizontalMultiLevelHierarchy"/>
    <dgm:cxn modelId="{48F375B0-BC2B-46EE-B154-10F44DE155C3}" type="presOf" srcId="{A5327ED8-7344-45A0-B863-1D1AECC275B3}" destId="{826BB693-335D-4F0A-92F9-81C4C1853C09}" srcOrd="0" destOrd="0" presId="urn:microsoft.com/office/officeart/2008/layout/HorizontalMultiLevelHierarchy"/>
    <dgm:cxn modelId="{8CE834B2-F2D5-4D3D-A456-3EFEB1DE709B}" type="presOf" srcId="{BDB94485-F987-4659-B03E-9446469A54A9}" destId="{A79C1B37-D043-422E-89D0-16BF8F9DF6A6}" srcOrd="0" destOrd="0" presId="urn:microsoft.com/office/officeart/2008/layout/HorizontalMultiLevelHierarchy"/>
    <dgm:cxn modelId="{6579D4BC-20EE-4939-80BE-33C090141ACD}" type="presOf" srcId="{F279DF6C-A4EA-4500-A124-1555D0D412BC}" destId="{A939D03D-8072-4B7F-949C-2CD5EE5F6D45}" srcOrd="1" destOrd="0" presId="urn:microsoft.com/office/officeart/2008/layout/HorizontalMultiLevelHierarchy"/>
    <dgm:cxn modelId="{B10E8CBF-492F-4891-A9CA-AE068BBCFF60}" type="presOf" srcId="{843522C1-5955-4D8A-A496-623E709B8154}" destId="{28C9966E-3F44-4DC3-88AA-C04C52FCB2FD}" srcOrd="0" destOrd="0" presId="urn:microsoft.com/office/officeart/2008/layout/HorizontalMultiLevelHierarchy"/>
    <dgm:cxn modelId="{C1CBF1C7-117F-4D7D-8CC1-CA6F019454F7}" srcId="{56407DFB-6BD2-4085-BAEB-D9601F97F4B7}" destId="{0508B366-7D37-4FB5-8AEE-8EE6F2D60F02}" srcOrd="3" destOrd="0" parTransId="{A5327ED8-7344-45A0-B863-1D1AECC275B3}" sibTransId="{FA891F6A-3551-4100-A57A-75B529DE6DDD}"/>
    <dgm:cxn modelId="{63FDB6C8-B480-419E-B0A1-EB385CF0B141}" type="presOf" srcId="{FCCD8B49-339F-4300-BC80-8DBBA8B0337E}" destId="{19C14422-FCC9-409B-87A5-4A22589068F3}" srcOrd="1" destOrd="0" presId="urn:microsoft.com/office/officeart/2008/layout/HorizontalMultiLevelHierarchy"/>
    <dgm:cxn modelId="{F5B880D0-852D-4947-934C-69498F9962F0}" type="presOf" srcId="{FCCD8B49-339F-4300-BC80-8DBBA8B0337E}" destId="{E77D3868-4B13-479C-BA71-D16EF915BCF9}" srcOrd="0" destOrd="0" presId="urn:microsoft.com/office/officeart/2008/layout/HorizontalMultiLevelHierarchy"/>
    <dgm:cxn modelId="{F29D28D4-D713-4778-A635-85D4DBD0419A}" type="presOf" srcId="{843522C1-5955-4D8A-A496-623E709B8154}" destId="{4421D220-629F-4582-A795-203E28583C21}" srcOrd="1" destOrd="0" presId="urn:microsoft.com/office/officeart/2008/layout/HorizontalMultiLevelHierarchy"/>
    <dgm:cxn modelId="{E01E7DD4-ADFD-42DD-B7E2-BB4024F528BC}" type="presOf" srcId="{ED6BD006-B893-4CF7-A766-CA03EAF19B02}" destId="{D06421BB-008C-4063-88E3-E15630D3C42A}" srcOrd="0" destOrd="0" presId="urn:microsoft.com/office/officeart/2008/layout/HorizontalMultiLevelHierarchy"/>
    <dgm:cxn modelId="{F8889BDD-693C-442C-A9F8-D20281889D2B}" srcId="{56407DFB-6BD2-4085-BAEB-D9601F97F4B7}" destId="{8F192B5D-AFD4-43C3-82BF-2AF35F26AA5E}" srcOrd="1" destOrd="0" parTransId="{F279DF6C-A4EA-4500-A124-1555D0D412BC}" sibTransId="{EB046CC2-4E37-46B5-93DF-FE68135B1FD0}"/>
    <dgm:cxn modelId="{E0A92198-3BF8-4525-8880-D16CD6CD164D}" type="presParOf" srcId="{31C7836F-9439-4A75-A321-2E4CD8FC54C7}" destId="{9219F09E-AE87-495E-A128-626D036E11CD}" srcOrd="0" destOrd="0" presId="urn:microsoft.com/office/officeart/2008/layout/HorizontalMultiLevelHierarchy"/>
    <dgm:cxn modelId="{B4494BE5-95D0-436B-9419-DF75A039CACE}" type="presParOf" srcId="{9219F09E-AE87-495E-A128-626D036E11CD}" destId="{32A81E6C-03DF-46EB-844A-5FAF58B23EBE}" srcOrd="0" destOrd="0" presId="urn:microsoft.com/office/officeart/2008/layout/HorizontalMultiLevelHierarchy"/>
    <dgm:cxn modelId="{6D821EF8-B6F6-45E4-854C-1F64CD2270D6}" type="presParOf" srcId="{9219F09E-AE87-495E-A128-626D036E11CD}" destId="{3B975CD6-AEA4-4CDE-8B53-2876EC11F7CC}" srcOrd="1" destOrd="0" presId="urn:microsoft.com/office/officeart/2008/layout/HorizontalMultiLevelHierarchy"/>
    <dgm:cxn modelId="{775B7E43-A2D5-44CB-9FF3-AF1A2F6538D3}" type="presParOf" srcId="{3B975CD6-AEA4-4CDE-8B53-2876EC11F7CC}" destId="{E77D3868-4B13-479C-BA71-D16EF915BCF9}" srcOrd="0" destOrd="0" presId="urn:microsoft.com/office/officeart/2008/layout/HorizontalMultiLevelHierarchy"/>
    <dgm:cxn modelId="{48DA91D1-0D72-4458-A176-B432A03731D6}" type="presParOf" srcId="{E77D3868-4B13-479C-BA71-D16EF915BCF9}" destId="{19C14422-FCC9-409B-87A5-4A22589068F3}" srcOrd="0" destOrd="0" presId="urn:microsoft.com/office/officeart/2008/layout/HorizontalMultiLevelHierarchy"/>
    <dgm:cxn modelId="{81C8CF1B-DF9D-47D1-9D2B-93F0DAF05E57}" type="presParOf" srcId="{3B975CD6-AEA4-4CDE-8B53-2876EC11F7CC}" destId="{66C7374B-FA27-4ACA-905A-61FD19BE26A4}" srcOrd="1" destOrd="0" presId="urn:microsoft.com/office/officeart/2008/layout/HorizontalMultiLevelHierarchy"/>
    <dgm:cxn modelId="{3E1CA119-1A04-4B5C-8D19-A654F179D0BB}" type="presParOf" srcId="{66C7374B-FA27-4ACA-905A-61FD19BE26A4}" destId="{A79C1B37-D043-422E-89D0-16BF8F9DF6A6}" srcOrd="0" destOrd="0" presId="urn:microsoft.com/office/officeart/2008/layout/HorizontalMultiLevelHierarchy"/>
    <dgm:cxn modelId="{612C5A91-62A6-4F8E-9633-E61F7E73B40F}" type="presParOf" srcId="{66C7374B-FA27-4ACA-905A-61FD19BE26A4}" destId="{CED22643-E1AC-457C-A9C0-028CFA7C21B4}" srcOrd="1" destOrd="0" presId="urn:microsoft.com/office/officeart/2008/layout/HorizontalMultiLevelHierarchy"/>
    <dgm:cxn modelId="{652B707A-2F4B-4933-825F-ED05789ECDFE}" type="presParOf" srcId="{3B975CD6-AEA4-4CDE-8B53-2876EC11F7CC}" destId="{397B5025-011C-4C3E-8076-C998984BD926}" srcOrd="2" destOrd="0" presId="urn:microsoft.com/office/officeart/2008/layout/HorizontalMultiLevelHierarchy"/>
    <dgm:cxn modelId="{B59B7553-4C4B-4F2B-B237-FA072582B982}" type="presParOf" srcId="{397B5025-011C-4C3E-8076-C998984BD926}" destId="{A939D03D-8072-4B7F-949C-2CD5EE5F6D45}" srcOrd="0" destOrd="0" presId="urn:microsoft.com/office/officeart/2008/layout/HorizontalMultiLevelHierarchy"/>
    <dgm:cxn modelId="{915968A3-CD0E-4455-B0BE-1EDEFB923C0D}" type="presParOf" srcId="{3B975CD6-AEA4-4CDE-8B53-2876EC11F7CC}" destId="{D48FC6F0-68FB-44D0-9CF9-28DAC3D8BFF0}" srcOrd="3" destOrd="0" presId="urn:microsoft.com/office/officeart/2008/layout/HorizontalMultiLevelHierarchy"/>
    <dgm:cxn modelId="{43466B12-7758-468B-ABF3-0E71F8DAFA3E}" type="presParOf" srcId="{D48FC6F0-68FB-44D0-9CF9-28DAC3D8BFF0}" destId="{5A159686-7E0A-45CD-9414-A9A9CBFD67D4}" srcOrd="0" destOrd="0" presId="urn:microsoft.com/office/officeart/2008/layout/HorizontalMultiLevelHierarchy"/>
    <dgm:cxn modelId="{49C11A97-5E26-4D97-BB21-0E8D9D23EAC6}" type="presParOf" srcId="{D48FC6F0-68FB-44D0-9CF9-28DAC3D8BFF0}" destId="{5A935337-8D71-4CC6-8314-605CB91509D0}" srcOrd="1" destOrd="0" presId="urn:microsoft.com/office/officeart/2008/layout/HorizontalMultiLevelHierarchy"/>
    <dgm:cxn modelId="{F0C8947E-4D9B-4F80-A968-AD7ECD0E1784}" type="presParOf" srcId="{3B975CD6-AEA4-4CDE-8B53-2876EC11F7CC}" destId="{28C9966E-3F44-4DC3-88AA-C04C52FCB2FD}" srcOrd="4" destOrd="0" presId="urn:microsoft.com/office/officeart/2008/layout/HorizontalMultiLevelHierarchy"/>
    <dgm:cxn modelId="{3871B81E-6316-488A-BB3A-BC9065253C03}" type="presParOf" srcId="{28C9966E-3F44-4DC3-88AA-C04C52FCB2FD}" destId="{4421D220-629F-4582-A795-203E28583C21}" srcOrd="0" destOrd="0" presId="urn:microsoft.com/office/officeart/2008/layout/HorizontalMultiLevelHierarchy"/>
    <dgm:cxn modelId="{1B030345-4D03-4882-A72C-62EACFC919E3}" type="presParOf" srcId="{3B975CD6-AEA4-4CDE-8B53-2876EC11F7CC}" destId="{7A9DE673-BAC1-4F57-877E-3514FE7A7089}" srcOrd="5" destOrd="0" presId="urn:microsoft.com/office/officeart/2008/layout/HorizontalMultiLevelHierarchy"/>
    <dgm:cxn modelId="{6AF32D33-1CEB-4F65-B3F6-ADAC1997CD35}" type="presParOf" srcId="{7A9DE673-BAC1-4F57-877E-3514FE7A7089}" destId="{7EEE408E-8D4E-4CC0-ACAD-8BC11BF24926}" srcOrd="0" destOrd="0" presId="urn:microsoft.com/office/officeart/2008/layout/HorizontalMultiLevelHierarchy"/>
    <dgm:cxn modelId="{F7F62A15-C0C7-4A7C-881B-AF825489345E}" type="presParOf" srcId="{7A9DE673-BAC1-4F57-877E-3514FE7A7089}" destId="{2926071E-E825-4B3A-9E74-B57B6A6340E6}" srcOrd="1" destOrd="0" presId="urn:microsoft.com/office/officeart/2008/layout/HorizontalMultiLevelHierarchy"/>
    <dgm:cxn modelId="{8C4718AB-7C84-477D-A423-CC3ABA69A07D}" type="presParOf" srcId="{3B975CD6-AEA4-4CDE-8B53-2876EC11F7CC}" destId="{826BB693-335D-4F0A-92F9-81C4C1853C09}" srcOrd="6" destOrd="0" presId="urn:microsoft.com/office/officeart/2008/layout/HorizontalMultiLevelHierarchy"/>
    <dgm:cxn modelId="{7266E46B-E9ED-403A-BCCD-8607FB499683}" type="presParOf" srcId="{826BB693-335D-4F0A-92F9-81C4C1853C09}" destId="{833B072B-4B35-4E5D-96F0-9AA92E5BC07E}" srcOrd="0" destOrd="0" presId="urn:microsoft.com/office/officeart/2008/layout/HorizontalMultiLevelHierarchy"/>
    <dgm:cxn modelId="{0B0F33B6-AFBD-4691-9D49-F0986CA1CC5C}" type="presParOf" srcId="{3B975CD6-AEA4-4CDE-8B53-2876EC11F7CC}" destId="{D728EAFB-E141-44A6-97FA-F29B4666F5A3}" srcOrd="7" destOrd="0" presId="urn:microsoft.com/office/officeart/2008/layout/HorizontalMultiLevelHierarchy"/>
    <dgm:cxn modelId="{4F655B85-46A3-4980-B308-6B13CA18029B}" type="presParOf" srcId="{D728EAFB-E141-44A6-97FA-F29B4666F5A3}" destId="{1B04F3E6-9BD5-469C-B7B4-6B6935E9FBE3}" srcOrd="0" destOrd="0" presId="urn:microsoft.com/office/officeart/2008/layout/HorizontalMultiLevelHierarchy"/>
    <dgm:cxn modelId="{4EF8EF39-DEA4-4784-A5A9-B7354F2653F7}" type="presParOf" srcId="{D728EAFB-E141-44A6-97FA-F29B4666F5A3}" destId="{04BBAC23-7157-47C8-B7A2-7A40944D8FC4}" srcOrd="1" destOrd="0" presId="urn:microsoft.com/office/officeart/2008/layout/HorizontalMultiLevelHierarchy"/>
    <dgm:cxn modelId="{AB64F847-3CBC-4A03-9696-262B3EBF7D69}" type="presParOf" srcId="{3B975CD6-AEA4-4CDE-8B53-2876EC11F7CC}" destId="{D06421BB-008C-4063-88E3-E15630D3C42A}" srcOrd="8" destOrd="0" presId="urn:microsoft.com/office/officeart/2008/layout/HorizontalMultiLevelHierarchy"/>
    <dgm:cxn modelId="{EE043F5D-6B4A-4CE1-A30B-E1F18230020B}" type="presParOf" srcId="{D06421BB-008C-4063-88E3-E15630D3C42A}" destId="{A3F17733-8539-46AE-8C51-3B105621C8A1}" srcOrd="0" destOrd="0" presId="urn:microsoft.com/office/officeart/2008/layout/HorizontalMultiLevelHierarchy"/>
    <dgm:cxn modelId="{4ABA98FD-1B51-40FB-B312-46B09DF86300}" type="presParOf" srcId="{3B975CD6-AEA4-4CDE-8B53-2876EC11F7CC}" destId="{E756200C-B7B3-4CC9-A17E-9678E35F4951}" srcOrd="9" destOrd="0" presId="urn:microsoft.com/office/officeart/2008/layout/HorizontalMultiLevelHierarchy"/>
    <dgm:cxn modelId="{0FDB963D-6C28-43FA-A5F9-A758B8FF77E5}" type="presParOf" srcId="{E756200C-B7B3-4CC9-A17E-9678E35F4951}" destId="{7F4C70AB-404C-439A-B1BD-07C7844211C7}" srcOrd="0" destOrd="0" presId="urn:microsoft.com/office/officeart/2008/layout/HorizontalMultiLevelHierarchy"/>
    <dgm:cxn modelId="{1EE08E4A-CF5F-4199-88BF-C4787D8A070E}" type="presParOf" srcId="{E756200C-B7B3-4CC9-A17E-9678E35F4951}" destId="{5C81EB7B-3894-4017-AED7-E8437CD3CBDC}"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BBEED5-5590-4642-A41F-79246983A1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3A268E3-D9A8-4E02-BC66-485B313C7D7E}">
      <dgm:prSet phldrT="[Текст]"/>
      <dgm:spPr/>
      <dgm:t>
        <a:bodyPr/>
        <a:lstStyle/>
        <a:p>
          <a:r>
            <a:rPr lang="en-US" b="0" i="0" dirty="0" err="1">
              <a:solidFill>
                <a:schemeClr val="accent2">
                  <a:lumMod val="75000"/>
                </a:schemeClr>
              </a:solidFill>
              <a:effectLst/>
              <a:latin typeface="Harrington" panose="04040505050A02020702" pitchFamily="82" charset="0"/>
            </a:rPr>
            <a:t>Dondurulması</a:t>
          </a:r>
          <a:endParaRPr lang="en-US" dirty="0">
            <a:solidFill>
              <a:schemeClr val="accent2">
                <a:lumMod val="75000"/>
              </a:schemeClr>
            </a:solidFill>
            <a:latin typeface="Harrington" panose="04040505050A02020702" pitchFamily="82" charset="0"/>
          </a:endParaRPr>
        </a:p>
      </dgm:t>
    </dgm:pt>
    <dgm:pt modelId="{71DCEC88-88ED-42A4-ABA1-72C7DD026981}" cxnId="{9595CCD1-54FC-4F1F-897F-D7CEFA6BD276}" type="parTrans">
      <dgm:prSet/>
      <dgm:spPr/>
      <dgm:t>
        <a:bodyPr/>
        <a:lstStyle/>
        <a:p>
          <a:endParaRPr lang="en-US"/>
        </a:p>
      </dgm:t>
    </dgm:pt>
    <dgm:pt modelId="{271DEFF0-20CC-4937-BEEA-024D13E56DDE}" cxnId="{9595CCD1-54FC-4F1F-897F-D7CEFA6BD276}" type="sibTrans">
      <dgm:prSet/>
      <dgm:spPr/>
      <dgm:t>
        <a:bodyPr/>
        <a:lstStyle/>
        <a:p>
          <a:endParaRPr lang="en-US"/>
        </a:p>
      </dgm:t>
    </dgm:pt>
    <dgm:pt modelId="{6071D13D-7177-458F-B539-BB31FAAF8130}">
      <dgm:prSet phldrT="[Текст]" custT="1"/>
      <dgm:spPr/>
      <dgm:t>
        <a:bodyPr/>
        <a:lstStyle/>
        <a:p>
          <a:r>
            <a:rPr lang="en-US" sz="2000" b="0" i="0" dirty="0">
              <a:solidFill>
                <a:schemeClr val="tx1"/>
              </a:solidFill>
              <a:effectLst/>
              <a:latin typeface="Harrington" panose="04040505050A02020702" pitchFamily="82" charset="0"/>
            </a:rPr>
            <a:t>Maye </a:t>
          </a:r>
          <a:r>
            <a:rPr lang="en-US" sz="2000" b="0" i="0" dirty="0" err="1">
              <a:solidFill>
                <a:schemeClr val="tx1"/>
              </a:solidFill>
              <a:effectLst/>
              <a:latin typeface="Harrington" panose="04040505050A02020702" pitchFamily="82" charset="0"/>
            </a:rPr>
            <a:t>azot</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dondurmaq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üçün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dərinin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yamağına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səpilir</a:t>
          </a:r>
          <a:r>
            <a:rPr lang="en-US" sz="2000" b="0" i="0" dirty="0">
              <a:solidFill>
                <a:schemeClr val="tx1"/>
              </a:solidFill>
              <a:effectLst/>
              <a:latin typeface="Harrington" panose="04040505050A02020702" pitchFamily="82" charset="0"/>
            </a:rPr>
            <a:t>. Bir </a:t>
          </a:r>
          <a:r>
            <a:rPr lang="en-US" sz="2000" b="0" i="0" dirty="0" err="1">
              <a:solidFill>
                <a:schemeClr val="tx1"/>
              </a:solidFill>
              <a:effectLst/>
              <a:latin typeface="Harrington" panose="04040505050A02020702" pitchFamily="82" charset="0"/>
            </a:rPr>
            <a:t>neçə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gündən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sonra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qaşınacaq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düşəcək</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Prosedur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az</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narahat</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ola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bilər</a:t>
          </a:r>
          <a:r>
            <a:rPr lang="en-US" sz="2000" b="0" i="0" dirty="0">
              <a:solidFill>
                <a:schemeClr val="tx1"/>
              </a:solidFill>
              <a:effectLst/>
              <a:latin typeface="Harrington" panose="04040505050A02020702" pitchFamily="82" charset="0"/>
            </a:rPr>
            <a:t>.</a:t>
          </a:r>
          <a:endParaRPr lang="en-US" sz="2000" dirty="0">
            <a:solidFill>
              <a:schemeClr val="tx1"/>
            </a:solidFill>
            <a:latin typeface="Harrington" panose="04040505050A02020702" pitchFamily="82" charset="0"/>
          </a:endParaRPr>
        </a:p>
      </dgm:t>
    </dgm:pt>
    <dgm:pt modelId="{0902D3AD-15D7-462E-9A9C-3C2128F5B18B}" cxnId="{0CDE4E04-AB22-4CD6-AEEB-5C2D743AC032}" type="parTrans">
      <dgm:prSet/>
      <dgm:spPr/>
      <dgm:t>
        <a:bodyPr/>
        <a:lstStyle/>
        <a:p>
          <a:endParaRPr lang="en-US"/>
        </a:p>
      </dgm:t>
    </dgm:pt>
    <dgm:pt modelId="{1812F535-37F7-4934-97F4-BC53520A4849}" cxnId="{0CDE4E04-AB22-4CD6-AEEB-5C2D743AC032}" type="sibTrans">
      <dgm:prSet/>
      <dgm:spPr/>
      <dgm:t>
        <a:bodyPr/>
        <a:lstStyle/>
        <a:p>
          <a:endParaRPr lang="en-US"/>
        </a:p>
      </dgm:t>
    </dgm:pt>
    <dgm:pt modelId="{5D631DC1-B9F5-4973-88F4-9F413F132041}">
      <dgm:prSet phldrT="[Текст]"/>
      <dgm:spPr/>
      <dgm:t>
        <a:bodyPr/>
        <a:lstStyle/>
        <a:p>
          <a:r>
            <a:rPr lang="en-US" b="0" i="0" dirty="0" err="1">
              <a:solidFill>
                <a:schemeClr val="accent2">
                  <a:lumMod val="75000"/>
                </a:schemeClr>
              </a:solidFill>
              <a:effectLst/>
              <a:latin typeface="Harrington" panose="04040505050A02020702" pitchFamily="82" charset="0"/>
            </a:rPr>
            <a:t>Kimyaterapiya</a:t>
          </a:r>
          <a:endParaRPr lang="en-US" dirty="0">
            <a:solidFill>
              <a:schemeClr val="accent2">
                <a:lumMod val="75000"/>
              </a:schemeClr>
            </a:solidFill>
            <a:latin typeface="Harrington" panose="04040505050A02020702" pitchFamily="82" charset="0"/>
          </a:endParaRPr>
        </a:p>
      </dgm:t>
    </dgm:pt>
    <dgm:pt modelId="{3408DE6B-6888-449E-812E-AB7FE036AB81}" cxnId="{7690846E-A36A-483F-BF0E-5BFDD4C69D35}" type="parTrans">
      <dgm:prSet/>
      <dgm:spPr/>
      <dgm:t>
        <a:bodyPr/>
        <a:lstStyle/>
        <a:p>
          <a:endParaRPr lang="en-US"/>
        </a:p>
      </dgm:t>
    </dgm:pt>
    <dgm:pt modelId="{2797142D-0A73-4FCD-A4D6-AEFDA9A6CDDF}" cxnId="{7690846E-A36A-483F-BF0E-5BFDD4C69D35}" type="sibTrans">
      <dgm:prSet/>
      <dgm:spPr/>
      <dgm:t>
        <a:bodyPr/>
        <a:lstStyle/>
        <a:p>
          <a:endParaRPr lang="en-US"/>
        </a:p>
      </dgm:t>
    </dgm:pt>
    <dgm:pt modelId="{FA50ED36-A0F0-484E-8A3E-B5904C33E6D5}">
      <dgm:prSet phldrT="[Текст]" custT="1"/>
      <dgm:spPr/>
      <dgm:t>
        <a:bodyPr/>
        <a:lstStyle/>
        <a:p>
          <a:r>
            <a:rPr lang="en-US" sz="2000" b="0" i="0" dirty="0" err="1">
              <a:solidFill>
                <a:schemeClr val="tx1"/>
              </a:solidFill>
              <a:effectLst/>
              <a:latin typeface="Harrington" panose="04040505050A02020702" pitchFamily="82" charset="0"/>
            </a:rPr>
            <a:t>kremi</a:t>
          </a:r>
          <a:r>
            <a:rPr lang="en-US" sz="2000" b="0" i="0" dirty="0">
              <a:solidFill>
                <a:schemeClr val="tx1"/>
              </a:solidFill>
              <a:effectLst/>
              <a:latin typeface="Harrington" panose="04040505050A02020702" pitchFamily="82" charset="0"/>
            </a:rPr>
            <a:t>: 5-fluorourasil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a:t>
          </a:r>
          <a:r>
            <a:rPr lang="en-US" sz="2000" b="0" i="0" dirty="0">
              <a:solidFill>
                <a:schemeClr val="tx1"/>
              </a:solidFill>
              <a:effectLst/>
              <a:latin typeface="Harrington" panose="04040505050A02020702" pitchFamily="82" charset="0"/>
            </a:rPr>
            <a:t> imiquimod </a:t>
          </a:r>
          <a:r>
            <a:rPr lang="en-US" sz="2000" b="0" i="0" dirty="0" err="1">
              <a:solidFill>
                <a:schemeClr val="tx1"/>
              </a:solidFill>
              <a:effectLst/>
              <a:latin typeface="Harrington" panose="04040505050A02020702" pitchFamily="82" charset="0"/>
            </a:rPr>
            <a:t>kimi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dərman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neçə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həftə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ərzində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müntəzəm</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olaraq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yamaq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üzərinə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qoyulur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Dəri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yaxşılaşmadan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tez-tez</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qızarır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iltihablanır</a:t>
          </a:r>
          <a:r>
            <a:rPr lang="en-US" sz="2000" b="0" i="0" dirty="0">
              <a:solidFill>
                <a:schemeClr val="tx1"/>
              </a:solidFill>
              <a:effectLst/>
              <a:latin typeface="Harrington" panose="04040505050A02020702" pitchFamily="82" charset="0"/>
            </a:rPr>
            <a:t>. </a:t>
          </a:r>
          <a:endParaRPr lang="en-US" sz="2000" dirty="0">
            <a:solidFill>
              <a:schemeClr val="tx1"/>
            </a:solidFill>
            <a:latin typeface="Harrington" panose="04040505050A02020702" pitchFamily="82" charset="0"/>
          </a:endParaRPr>
        </a:p>
      </dgm:t>
    </dgm:pt>
    <dgm:pt modelId="{8C2DD031-47FF-4F61-A9D9-F0338B5DAF89}" cxnId="{9172F64B-0BF3-47DF-ABC1-47A419A2D904}" type="parTrans">
      <dgm:prSet/>
      <dgm:spPr/>
      <dgm:t>
        <a:bodyPr/>
        <a:lstStyle/>
        <a:p>
          <a:endParaRPr lang="en-US"/>
        </a:p>
      </dgm:t>
    </dgm:pt>
    <dgm:pt modelId="{48A6A560-4B0A-4AE5-B555-78D71E52D8A8}" cxnId="{9172F64B-0BF3-47DF-ABC1-47A419A2D904}" type="sibTrans">
      <dgm:prSet/>
      <dgm:spPr/>
      <dgm:t>
        <a:bodyPr/>
        <a:lstStyle/>
        <a:p>
          <a:endParaRPr lang="en-US"/>
        </a:p>
      </dgm:t>
    </dgm:pt>
    <dgm:pt modelId="{57BF31CD-C001-4523-977F-5489407E0EEC}">
      <dgm:prSet phldrT="[Текст]"/>
      <dgm:spPr/>
      <dgm:t>
        <a:bodyPr/>
        <a:lstStyle/>
        <a:p>
          <a:r>
            <a:rPr lang="en-US" b="0" i="0" dirty="0" err="1">
              <a:solidFill>
                <a:schemeClr val="accent2">
                  <a:lumMod val="75000"/>
                </a:schemeClr>
              </a:solidFill>
              <a:effectLst/>
              <a:latin typeface="Harrington" panose="04040505050A02020702" pitchFamily="82" charset="0"/>
            </a:rPr>
            <a:t>Küretaj</a:t>
          </a:r>
          <a:r>
            <a:rPr lang="en-US" b="0" i="0" dirty="0">
              <a:solidFill>
                <a:schemeClr val="accent2">
                  <a:lumMod val="75000"/>
                </a:schemeClr>
              </a:solidFill>
              <a:effectLst/>
              <a:latin typeface="Harrington" panose="04040505050A02020702" pitchFamily="82" charset="0"/>
            </a:rPr>
            <a:t> </a:t>
          </a:r>
          <a:r>
            <a:rPr lang="en-US" b="0" i="0" dirty="0" err="1">
              <a:solidFill>
                <a:schemeClr val="accent2">
                  <a:lumMod val="75000"/>
                </a:schemeClr>
              </a:solidFill>
              <a:effectLst/>
              <a:latin typeface="Harrington" panose="04040505050A02020702" pitchFamily="82" charset="0"/>
            </a:rPr>
            <a:t>və</a:t>
          </a:r>
          <a:r>
            <a:rPr lang="en-US" b="0" i="0" dirty="0">
              <a:solidFill>
                <a:schemeClr val="accent2">
                  <a:lumMod val="75000"/>
                </a:schemeClr>
              </a:solidFill>
              <a:effectLst/>
              <a:latin typeface="Harrington" panose="04040505050A02020702" pitchFamily="82" charset="0"/>
            </a:rPr>
            <a:t> </a:t>
          </a:r>
          <a:r>
            <a:rPr lang="en-US" b="0" i="0" dirty="0" err="1">
              <a:solidFill>
                <a:schemeClr val="accent2">
                  <a:lumMod val="75000"/>
                </a:schemeClr>
              </a:solidFill>
              <a:effectLst/>
              <a:latin typeface="Harrington" panose="04040505050A02020702" pitchFamily="82" charset="0"/>
            </a:rPr>
            <a:t>koteriya</a:t>
          </a:r>
          <a:endParaRPr lang="en-US" dirty="0">
            <a:solidFill>
              <a:schemeClr val="accent2">
                <a:lumMod val="75000"/>
              </a:schemeClr>
            </a:solidFill>
            <a:latin typeface="Harrington" panose="04040505050A02020702" pitchFamily="82" charset="0"/>
          </a:endParaRPr>
        </a:p>
      </dgm:t>
    </dgm:pt>
    <dgm:pt modelId="{863C48EA-05B6-47AE-8D54-03ADFAF03F05}" cxnId="{B512B1F9-6387-4C61-A3BD-BD37BCDBDE1D}" type="parTrans">
      <dgm:prSet/>
      <dgm:spPr/>
      <dgm:t>
        <a:bodyPr/>
        <a:lstStyle/>
        <a:p>
          <a:endParaRPr lang="en-US"/>
        </a:p>
      </dgm:t>
    </dgm:pt>
    <dgm:pt modelId="{C81C4104-89AD-4AD2-A3C9-467CC8FF20BF}" cxnId="{B512B1F9-6387-4C61-A3BD-BD37BCDBDE1D}" type="sibTrans">
      <dgm:prSet/>
      <dgm:spPr/>
      <dgm:t>
        <a:bodyPr/>
        <a:lstStyle/>
        <a:p>
          <a:endParaRPr lang="en-US"/>
        </a:p>
      </dgm:t>
    </dgm:pt>
    <dgm:pt modelId="{9DD2E566-71B6-4E8D-8F45-189986A6A371}">
      <dgm:prSet phldrT="[Текст]" custT="1"/>
      <dgm:spPr/>
      <dgm:t>
        <a:bodyPr/>
        <a:lstStyle/>
        <a:p>
          <a:r>
            <a:rPr lang="en-US" sz="2000" b="0" i="0" dirty="0" err="1">
              <a:solidFill>
                <a:schemeClr val="tx1"/>
              </a:solidFill>
              <a:effectLst/>
              <a:latin typeface="Harrington" panose="04040505050A02020702" pitchFamily="82" charset="0"/>
            </a:rPr>
            <a:t>Dəri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yamağı</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sıyrılmadan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əvvəl</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lokal</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anesteziya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verilir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sonra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hər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hansı</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qanaxmanı</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dayandırmaq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üçün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istilik</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elektrik</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cərəyanından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istifadə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edilir</a:t>
          </a:r>
          <a:r>
            <a:rPr lang="en-US" sz="2000" b="0" i="0" dirty="0">
              <a:solidFill>
                <a:schemeClr val="tx1"/>
              </a:solidFill>
              <a:effectLst/>
              <a:latin typeface="Harrington" panose="04040505050A02020702" pitchFamily="82" charset="0"/>
            </a:rPr>
            <a:t>. </a:t>
          </a:r>
          <a:endParaRPr lang="en-US" sz="2000" dirty="0">
            <a:solidFill>
              <a:schemeClr val="tx1"/>
            </a:solidFill>
            <a:latin typeface="Harrington" panose="04040505050A02020702" pitchFamily="82" charset="0"/>
          </a:endParaRPr>
        </a:p>
      </dgm:t>
    </dgm:pt>
    <dgm:pt modelId="{F6334BE5-C0A8-434B-87EE-E51397A77642}" cxnId="{6A57D675-8E8B-4B8E-A307-4A05C00D845B}" type="parTrans">
      <dgm:prSet/>
      <dgm:spPr/>
      <dgm:t>
        <a:bodyPr/>
        <a:lstStyle/>
        <a:p>
          <a:endParaRPr lang="en-US"/>
        </a:p>
      </dgm:t>
    </dgm:pt>
    <dgm:pt modelId="{7E04FA44-1794-4E76-AA79-EBA6C1C6E918}" cxnId="{6A57D675-8E8B-4B8E-A307-4A05C00D845B}" type="sibTrans">
      <dgm:prSet/>
      <dgm:spPr/>
      <dgm:t>
        <a:bodyPr/>
        <a:lstStyle/>
        <a:p>
          <a:endParaRPr lang="en-US"/>
        </a:p>
      </dgm:t>
    </dgm:pt>
    <dgm:pt modelId="{D88C2227-E63F-4FF2-9F1C-B63BDD4920F3}">
      <dgm:prSet/>
      <dgm:spPr/>
      <dgm:t>
        <a:bodyPr/>
        <a:lstStyle/>
        <a:p>
          <a:r>
            <a:rPr lang="en-US" b="0" i="0" dirty="0" err="1">
              <a:solidFill>
                <a:schemeClr val="accent2">
                  <a:lumMod val="75000"/>
                </a:schemeClr>
              </a:solidFill>
              <a:effectLst/>
              <a:latin typeface="Harrington" panose="04040505050A02020702" pitchFamily="82" charset="0"/>
            </a:rPr>
            <a:t>Fotodinamik</a:t>
          </a:r>
          <a:r>
            <a:rPr lang="en-US" b="0" i="0" dirty="0">
              <a:solidFill>
                <a:schemeClr val="accent2">
                  <a:lumMod val="75000"/>
                </a:schemeClr>
              </a:solidFill>
              <a:effectLst/>
              <a:latin typeface="Harrington" panose="04040505050A02020702" pitchFamily="82" charset="0"/>
            </a:rPr>
            <a:t> </a:t>
          </a:r>
          <a:r>
            <a:rPr lang="en-US" b="0" i="0" dirty="0" err="1">
              <a:solidFill>
                <a:schemeClr val="accent2">
                  <a:lumMod val="75000"/>
                </a:schemeClr>
              </a:solidFill>
              <a:effectLst/>
              <a:latin typeface="Harrington" panose="04040505050A02020702" pitchFamily="82" charset="0"/>
            </a:rPr>
            <a:t>terapiya</a:t>
          </a:r>
          <a:r>
            <a:rPr lang="en-US" b="0" i="0" dirty="0">
              <a:solidFill>
                <a:schemeClr val="accent2">
                  <a:lumMod val="75000"/>
                </a:schemeClr>
              </a:solidFill>
              <a:effectLst/>
              <a:latin typeface="Harrington" panose="04040505050A02020702" pitchFamily="82" charset="0"/>
            </a:rPr>
            <a:t> (PDT)</a:t>
          </a:r>
          <a:endParaRPr lang="en-US" dirty="0">
            <a:solidFill>
              <a:schemeClr val="accent2">
                <a:lumMod val="75000"/>
              </a:schemeClr>
            </a:solidFill>
            <a:latin typeface="Harrington" panose="04040505050A02020702" pitchFamily="82" charset="0"/>
          </a:endParaRPr>
        </a:p>
      </dgm:t>
    </dgm:pt>
    <dgm:pt modelId="{823E93AD-E8B4-4F88-8862-34DDE27061DB}" cxnId="{EF280339-133B-469E-A584-8A5275BDEF79}" type="parTrans">
      <dgm:prSet/>
      <dgm:spPr/>
      <dgm:t>
        <a:bodyPr/>
        <a:lstStyle/>
        <a:p>
          <a:endParaRPr lang="en-US"/>
        </a:p>
      </dgm:t>
    </dgm:pt>
    <dgm:pt modelId="{5812A45C-CB4D-4B3C-922F-22BF3304E6D4}" cxnId="{EF280339-133B-469E-A584-8A5275BDEF79}" type="sibTrans">
      <dgm:prSet/>
      <dgm:spPr/>
      <dgm:t>
        <a:bodyPr/>
        <a:lstStyle/>
        <a:p>
          <a:endParaRPr lang="en-US"/>
        </a:p>
      </dgm:t>
    </dgm:pt>
    <dgm:pt modelId="{C5380D1A-FA29-4037-97F1-59CFD6AB1B80}">
      <dgm:prSet custT="1"/>
      <dgm:spPr/>
      <dgm:t>
        <a:bodyPr/>
        <a:lstStyle/>
        <a:p>
          <a:r>
            <a:rPr lang="en-US" sz="2000" b="0" i="0" dirty="0" err="1">
              <a:solidFill>
                <a:schemeClr val="tx1"/>
              </a:solidFill>
              <a:effectLst/>
              <a:latin typeface="Harrington" panose="04040505050A02020702" pitchFamily="82" charset="0"/>
            </a:rPr>
            <a:t>İşığa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reaksiya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verən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krem</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dəri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yamağına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yayılır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neçə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saat</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sonra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xərçəng</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hüceyrələrini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öldürmək</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üçün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bölgəyə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lazer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parıldadılır</a:t>
          </a:r>
          <a:r>
            <a:rPr lang="en-US" sz="2000" b="0" i="0" dirty="0">
              <a:solidFill>
                <a:schemeClr val="tx1"/>
              </a:solidFill>
              <a:effectLst/>
              <a:latin typeface="Harrington" panose="04040505050A02020702" pitchFamily="82" charset="0"/>
            </a:rPr>
            <a:t>. Bunun </a:t>
          </a:r>
          <a:r>
            <a:rPr lang="en-US" sz="2000" b="0" i="0" dirty="0" err="1">
              <a:solidFill>
                <a:schemeClr val="tx1"/>
              </a:solidFill>
              <a:effectLst/>
              <a:latin typeface="Harrington" panose="04040505050A02020702" pitchFamily="82" charset="0"/>
            </a:rPr>
            <a:t>təkrarlanması</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lazım</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ola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bilər</a:t>
          </a:r>
          <a:r>
            <a:rPr lang="en-US" sz="2000" b="0" i="0" dirty="0">
              <a:solidFill>
                <a:schemeClr val="tx1"/>
              </a:solidFill>
              <a:effectLst/>
              <a:latin typeface="Harrington" panose="04040505050A02020702" pitchFamily="82" charset="0"/>
            </a:rPr>
            <a:t>. </a:t>
          </a:r>
          <a:endParaRPr lang="en-US" sz="2000" dirty="0">
            <a:solidFill>
              <a:schemeClr val="tx1"/>
            </a:solidFill>
            <a:latin typeface="Harrington" panose="04040505050A02020702" pitchFamily="82" charset="0"/>
          </a:endParaRPr>
        </a:p>
      </dgm:t>
    </dgm:pt>
    <dgm:pt modelId="{8CC17BE1-A9B4-4A83-999A-EF4380140685}" cxnId="{3A91F7E5-7259-4364-BED3-517955FEA9BB}" type="parTrans">
      <dgm:prSet/>
      <dgm:spPr/>
      <dgm:t>
        <a:bodyPr/>
        <a:lstStyle/>
        <a:p>
          <a:endParaRPr lang="en-US"/>
        </a:p>
      </dgm:t>
    </dgm:pt>
    <dgm:pt modelId="{F5477070-F84C-4BAF-9265-207B04CCC4FE}" cxnId="{3A91F7E5-7259-4364-BED3-517955FEA9BB}" type="sibTrans">
      <dgm:prSet/>
      <dgm:spPr/>
      <dgm:t>
        <a:bodyPr/>
        <a:lstStyle/>
        <a:p>
          <a:endParaRPr lang="en-US"/>
        </a:p>
      </dgm:t>
    </dgm:pt>
    <dgm:pt modelId="{EA4B0B30-4C0B-4FA8-94FA-4B4C10250065}">
      <dgm:prSet/>
      <dgm:spPr/>
      <dgm:t>
        <a:bodyPr/>
        <a:lstStyle/>
        <a:p>
          <a:r>
            <a:rPr lang="en-US" b="0" i="0" dirty="0" err="1">
              <a:solidFill>
                <a:schemeClr val="tx1"/>
              </a:solidFill>
              <a:effectLst/>
              <a:latin typeface="Harrington" panose="04040505050A02020702" pitchFamily="82" charset="0"/>
            </a:rPr>
            <a:t>Yamaq</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lokal</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anesteziya</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altında</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kəsilir</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Bundan</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sonra</a:t>
          </a:r>
          <a:r>
            <a:rPr lang="en-US" b="0" i="0" dirty="0">
              <a:solidFill>
                <a:schemeClr val="tx1"/>
              </a:solidFill>
              <a:effectLst/>
              <a:latin typeface="Harrington" panose="04040505050A02020702" pitchFamily="82" charset="0"/>
            </a:rPr>
            <a:t> </a:t>
          </a:r>
          <a:r>
            <a:rPr lang="az-Latn-AZ" b="0" i="0" dirty="0">
              <a:solidFill>
                <a:schemeClr val="tx1"/>
              </a:solidFill>
              <a:effectLst/>
              <a:latin typeface="Harrington" panose="04040505050A02020702" pitchFamily="82" charset="0"/>
            </a:rPr>
            <a:t>t</a:t>
          </a:r>
          <a:r>
            <a:rPr lang="en-US" b="0" i="0" dirty="0" err="1">
              <a:solidFill>
                <a:schemeClr val="tx1"/>
              </a:solidFill>
              <a:effectLst/>
              <a:latin typeface="Harrington" panose="04040505050A02020702" pitchFamily="82" charset="0"/>
            </a:rPr>
            <a:t>ikişlərə</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ehtiyac</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ola</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bilər</a:t>
          </a:r>
          <a:endParaRPr lang="en-US" dirty="0">
            <a:solidFill>
              <a:schemeClr val="tx1"/>
            </a:solidFill>
            <a:latin typeface="Harrington" panose="04040505050A02020702" pitchFamily="82" charset="0"/>
          </a:endParaRPr>
        </a:p>
      </dgm:t>
    </dgm:pt>
    <dgm:pt modelId="{FBE76748-100F-48E2-B9DF-7DB391DCEDA7}" cxnId="{84430C17-024F-4113-BA30-885AB1DFC4B4}" type="parTrans">
      <dgm:prSet/>
      <dgm:spPr/>
      <dgm:t>
        <a:bodyPr/>
        <a:lstStyle/>
        <a:p>
          <a:endParaRPr lang="en-US"/>
        </a:p>
      </dgm:t>
    </dgm:pt>
    <dgm:pt modelId="{23593632-F00D-4EA8-8F93-FE1773533927}" cxnId="{84430C17-024F-4113-BA30-885AB1DFC4B4}" type="sibTrans">
      <dgm:prSet/>
      <dgm:spPr/>
      <dgm:t>
        <a:bodyPr/>
        <a:lstStyle/>
        <a:p>
          <a:endParaRPr lang="en-US"/>
        </a:p>
      </dgm:t>
    </dgm:pt>
    <dgm:pt modelId="{D5A8F62C-6B4F-44E8-B9C5-B9B4E7F5C79C}">
      <dgm:prSet/>
      <dgm:spPr/>
      <dgm:t>
        <a:bodyPr/>
        <a:lstStyle/>
        <a:p>
          <a:r>
            <a:rPr lang="en-US" b="0" i="0" dirty="0" err="1">
              <a:solidFill>
                <a:schemeClr val="accent2">
                  <a:lumMod val="75000"/>
                </a:schemeClr>
              </a:solidFill>
              <a:effectLst/>
              <a:latin typeface="Harrington" panose="04040505050A02020702" pitchFamily="82" charset="0"/>
            </a:rPr>
            <a:t>Cərrahiyyə</a:t>
          </a:r>
          <a:endParaRPr lang="en-US" dirty="0">
            <a:solidFill>
              <a:schemeClr val="accent2">
                <a:lumMod val="75000"/>
              </a:schemeClr>
            </a:solidFill>
            <a:latin typeface="Harrington" panose="04040505050A02020702" pitchFamily="82" charset="0"/>
          </a:endParaRPr>
        </a:p>
      </dgm:t>
    </dgm:pt>
    <dgm:pt modelId="{F498AF1C-E585-4C16-BAF5-4AD248DD728E}" cxnId="{D6356DB4-D00D-4B6B-981F-A53B437AD50D}" type="parTrans">
      <dgm:prSet/>
      <dgm:spPr/>
      <dgm:t>
        <a:bodyPr/>
        <a:lstStyle/>
        <a:p>
          <a:endParaRPr lang="en-US"/>
        </a:p>
      </dgm:t>
    </dgm:pt>
    <dgm:pt modelId="{8569BB16-C538-426A-BFA8-0B0850C0BEA5}" cxnId="{D6356DB4-D00D-4B6B-981F-A53B437AD50D}" type="sibTrans">
      <dgm:prSet/>
      <dgm:spPr/>
      <dgm:t>
        <a:bodyPr/>
        <a:lstStyle/>
        <a:p>
          <a:endParaRPr lang="en-US"/>
        </a:p>
      </dgm:t>
    </dgm:pt>
    <dgm:pt modelId="{AABC25FD-7332-451A-8F51-B533DE23E4A5}" type="pres">
      <dgm:prSet presAssocID="{16BBEED5-5590-4642-A41F-79246983A190}" presName="Name0" presStyleCnt="0">
        <dgm:presLayoutVars>
          <dgm:dir/>
          <dgm:animLvl val="lvl"/>
          <dgm:resizeHandles val="exact"/>
        </dgm:presLayoutVars>
      </dgm:prSet>
      <dgm:spPr/>
    </dgm:pt>
    <dgm:pt modelId="{60993383-A1B2-43CA-B160-D435F323B607}" type="pres">
      <dgm:prSet presAssocID="{A3A268E3-D9A8-4E02-BC66-485B313C7D7E}" presName="linNode" presStyleCnt="0"/>
      <dgm:spPr/>
    </dgm:pt>
    <dgm:pt modelId="{87B346A3-BA47-4E60-A0E2-74CEF644B4F3}" type="pres">
      <dgm:prSet presAssocID="{A3A268E3-D9A8-4E02-BC66-485B313C7D7E}" presName="parentText" presStyleLbl="node1" presStyleIdx="0" presStyleCnt="5" custScaleX="80360">
        <dgm:presLayoutVars>
          <dgm:chMax val="1"/>
          <dgm:bulletEnabled val="1"/>
        </dgm:presLayoutVars>
      </dgm:prSet>
      <dgm:spPr/>
    </dgm:pt>
    <dgm:pt modelId="{B2D283F1-EEE9-4005-B465-8C6B8CD39F06}" type="pres">
      <dgm:prSet presAssocID="{A3A268E3-D9A8-4E02-BC66-485B313C7D7E}" presName="descendantText" presStyleLbl="alignAccFollowNode1" presStyleIdx="0" presStyleCnt="5">
        <dgm:presLayoutVars>
          <dgm:bulletEnabled val="1"/>
        </dgm:presLayoutVars>
      </dgm:prSet>
      <dgm:spPr/>
    </dgm:pt>
    <dgm:pt modelId="{B463C7E7-A7E7-47CB-97A1-C04A557C1D58}" type="pres">
      <dgm:prSet presAssocID="{271DEFF0-20CC-4937-BEEA-024D13E56DDE}" presName="sp" presStyleCnt="0"/>
      <dgm:spPr/>
    </dgm:pt>
    <dgm:pt modelId="{C4F9CAAE-78B3-4479-A398-2D6BBD71D095}" type="pres">
      <dgm:prSet presAssocID="{5D631DC1-B9F5-4973-88F4-9F413F132041}" presName="linNode" presStyleCnt="0"/>
      <dgm:spPr/>
    </dgm:pt>
    <dgm:pt modelId="{8585A911-E27B-4506-8DF0-3430372E654C}" type="pres">
      <dgm:prSet presAssocID="{5D631DC1-B9F5-4973-88F4-9F413F132041}" presName="parentText" presStyleLbl="node1" presStyleIdx="1" presStyleCnt="5" custScaleX="79609">
        <dgm:presLayoutVars>
          <dgm:chMax val="1"/>
          <dgm:bulletEnabled val="1"/>
        </dgm:presLayoutVars>
      </dgm:prSet>
      <dgm:spPr/>
    </dgm:pt>
    <dgm:pt modelId="{75CCDADA-9228-4311-A6DB-1830B9853F51}" type="pres">
      <dgm:prSet presAssocID="{5D631DC1-B9F5-4973-88F4-9F413F132041}" presName="descendantText" presStyleLbl="alignAccFollowNode1" presStyleIdx="1" presStyleCnt="5">
        <dgm:presLayoutVars>
          <dgm:bulletEnabled val="1"/>
        </dgm:presLayoutVars>
      </dgm:prSet>
      <dgm:spPr/>
    </dgm:pt>
    <dgm:pt modelId="{0BB823CD-2930-4EC7-96B4-C34A23664CD1}" type="pres">
      <dgm:prSet presAssocID="{2797142D-0A73-4FCD-A4D6-AEFDA9A6CDDF}" presName="sp" presStyleCnt="0"/>
      <dgm:spPr/>
    </dgm:pt>
    <dgm:pt modelId="{DCC62436-4F91-4097-9303-B483E0BA90C9}" type="pres">
      <dgm:prSet presAssocID="{57BF31CD-C001-4523-977F-5489407E0EEC}" presName="linNode" presStyleCnt="0"/>
      <dgm:spPr/>
    </dgm:pt>
    <dgm:pt modelId="{3995E5EE-A89F-4A3D-BC63-510BA0127BD7}" type="pres">
      <dgm:prSet presAssocID="{57BF31CD-C001-4523-977F-5489407E0EEC}" presName="parentText" presStyleLbl="node1" presStyleIdx="2" presStyleCnt="5" custScaleX="80361">
        <dgm:presLayoutVars>
          <dgm:chMax val="1"/>
          <dgm:bulletEnabled val="1"/>
        </dgm:presLayoutVars>
      </dgm:prSet>
      <dgm:spPr/>
    </dgm:pt>
    <dgm:pt modelId="{2A469171-013D-4C16-A3FE-16278404A01E}" type="pres">
      <dgm:prSet presAssocID="{57BF31CD-C001-4523-977F-5489407E0EEC}" presName="descendantText" presStyleLbl="alignAccFollowNode1" presStyleIdx="2" presStyleCnt="5">
        <dgm:presLayoutVars>
          <dgm:bulletEnabled val="1"/>
        </dgm:presLayoutVars>
      </dgm:prSet>
      <dgm:spPr/>
    </dgm:pt>
    <dgm:pt modelId="{C51C5804-469B-4210-853E-5ADBAF9BDF19}" type="pres">
      <dgm:prSet presAssocID="{C81C4104-89AD-4AD2-A3C9-467CC8FF20BF}" presName="sp" presStyleCnt="0"/>
      <dgm:spPr/>
    </dgm:pt>
    <dgm:pt modelId="{D89A708C-01B2-46BF-8487-76C28966A032}" type="pres">
      <dgm:prSet presAssocID="{D88C2227-E63F-4FF2-9F1C-B63BDD4920F3}" presName="linNode" presStyleCnt="0"/>
      <dgm:spPr/>
    </dgm:pt>
    <dgm:pt modelId="{3640E934-8AB9-4F19-9BD9-EBED10684DEC}" type="pres">
      <dgm:prSet presAssocID="{D88C2227-E63F-4FF2-9F1C-B63BDD4920F3}" presName="parentText" presStyleLbl="node1" presStyleIdx="3" presStyleCnt="5" custScaleX="80360">
        <dgm:presLayoutVars>
          <dgm:chMax val="1"/>
          <dgm:bulletEnabled val="1"/>
        </dgm:presLayoutVars>
      </dgm:prSet>
      <dgm:spPr/>
    </dgm:pt>
    <dgm:pt modelId="{A94BBB22-409D-4095-B785-BC0B93128A6A}" type="pres">
      <dgm:prSet presAssocID="{D88C2227-E63F-4FF2-9F1C-B63BDD4920F3}" presName="descendantText" presStyleLbl="alignAccFollowNode1" presStyleIdx="3" presStyleCnt="5">
        <dgm:presLayoutVars>
          <dgm:bulletEnabled val="1"/>
        </dgm:presLayoutVars>
      </dgm:prSet>
      <dgm:spPr/>
    </dgm:pt>
    <dgm:pt modelId="{3907944F-3777-4466-8B8B-5DFB285BAB43}" type="pres">
      <dgm:prSet presAssocID="{5812A45C-CB4D-4B3C-922F-22BF3304E6D4}" presName="sp" presStyleCnt="0"/>
      <dgm:spPr/>
    </dgm:pt>
    <dgm:pt modelId="{D36AA734-C1B7-441D-BE1A-E61A62015D97}" type="pres">
      <dgm:prSet presAssocID="{D5A8F62C-6B4F-44E8-B9C5-B9B4E7F5C79C}" presName="linNode" presStyleCnt="0"/>
      <dgm:spPr/>
    </dgm:pt>
    <dgm:pt modelId="{1ED8DC15-CEF2-40B5-8518-17C9DC377C2D}" type="pres">
      <dgm:prSet presAssocID="{D5A8F62C-6B4F-44E8-B9C5-B9B4E7F5C79C}" presName="parentText" presStyleLbl="node1" presStyleIdx="4" presStyleCnt="5" custScaleX="81865">
        <dgm:presLayoutVars>
          <dgm:chMax val="1"/>
          <dgm:bulletEnabled val="1"/>
        </dgm:presLayoutVars>
      </dgm:prSet>
      <dgm:spPr/>
    </dgm:pt>
    <dgm:pt modelId="{2DA2BD31-9CCD-45D8-9231-73802BBA9517}" type="pres">
      <dgm:prSet presAssocID="{D5A8F62C-6B4F-44E8-B9C5-B9B4E7F5C79C}" presName="descendantText" presStyleLbl="alignAccFollowNode1" presStyleIdx="4" presStyleCnt="5">
        <dgm:presLayoutVars>
          <dgm:bulletEnabled val="1"/>
        </dgm:presLayoutVars>
      </dgm:prSet>
      <dgm:spPr/>
    </dgm:pt>
  </dgm:ptLst>
  <dgm:cxnLst>
    <dgm:cxn modelId="{0CDE4E04-AB22-4CD6-AEEB-5C2D743AC032}" srcId="{A3A268E3-D9A8-4E02-BC66-485B313C7D7E}" destId="{6071D13D-7177-458F-B539-BB31FAAF8130}" srcOrd="0" destOrd="0" parTransId="{0902D3AD-15D7-462E-9A9C-3C2128F5B18B}" sibTransId="{1812F535-37F7-4934-97F4-BC53520A4849}"/>
    <dgm:cxn modelId="{46FF410F-5CF1-4D21-B47D-9CBD0471E3C0}" type="presOf" srcId="{D88C2227-E63F-4FF2-9F1C-B63BDD4920F3}" destId="{3640E934-8AB9-4F19-9BD9-EBED10684DEC}" srcOrd="0" destOrd="0" presId="urn:microsoft.com/office/officeart/2005/8/layout/vList5"/>
    <dgm:cxn modelId="{94FDDD15-1074-4C51-8758-B4C23579B165}" type="presOf" srcId="{A3A268E3-D9A8-4E02-BC66-485B313C7D7E}" destId="{87B346A3-BA47-4E60-A0E2-74CEF644B4F3}" srcOrd="0" destOrd="0" presId="urn:microsoft.com/office/officeart/2005/8/layout/vList5"/>
    <dgm:cxn modelId="{84430C17-024F-4113-BA30-885AB1DFC4B4}" srcId="{D5A8F62C-6B4F-44E8-B9C5-B9B4E7F5C79C}" destId="{EA4B0B30-4C0B-4FA8-94FA-4B4C10250065}" srcOrd="0" destOrd="0" parTransId="{FBE76748-100F-48E2-B9DF-7DB391DCEDA7}" sibTransId="{23593632-F00D-4EA8-8F93-FE1773533927}"/>
    <dgm:cxn modelId="{459D3818-446F-436F-8ABE-7DA05F746989}" type="presOf" srcId="{C5380D1A-FA29-4037-97F1-59CFD6AB1B80}" destId="{A94BBB22-409D-4095-B785-BC0B93128A6A}" srcOrd="0" destOrd="0" presId="urn:microsoft.com/office/officeart/2005/8/layout/vList5"/>
    <dgm:cxn modelId="{EF7E7835-C9A5-4B29-BE79-32E271F7F531}" type="presOf" srcId="{16BBEED5-5590-4642-A41F-79246983A190}" destId="{AABC25FD-7332-451A-8F51-B533DE23E4A5}" srcOrd="0" destOrd="0" presId="urn:microsoft.com/office/officeart/2005/8/layout/vList5"/>
    <dgm:cxn modelId="{B52F2D36-8E4D-412D-8DE6-31E4E41D72B1}" type="presOf" srcId="{9DD2E566-71B6-4E8D-8F45-189986A6A371}" destId="{2A469171-013D-4C16-A3FE-16278404A01E}" srcOrd="0" destOrd="0" presId="urn:microsoft.com/office/officeart/2005/8/layout/vList5"/>
    <dgm:cxn modelId="{EF280339-133B-469E-A584-8A5275BDEF79}" srcId="{16BBEED5-5590-4642-A41F-79246983A190}" destId="{D88C2227-E63F-4FF2-9F1C-B63BDD4920F3}" srcOrd="3" destOrd="0" parTransId="{823E93AD-E8B4-4F88-8862-34DDE27061DB}" sibTransId="{5812A45C-CB4D-4B3C-922F-22BF3304E6D4}"/>
    <dgm:cxn modelId="{8D78DD41-5495-41CA-9743-C1029798A55D}" type="presOf" srcId="{6071D13D-7177-458F-B539-BB31FAAF8130}" destId="{B2D283F1-EEE9-4005-B465-8C6B8CD39F06}" srcOrd="0" destOrd="0" presId="urn:microsoft.com/office/officeart/2005/8/layout/vList5"/>
    <dgm:cxn modelId="{9172F64B-0BF3-47DF-ABC1-47A419A2D904}" srcId="{5D631DC1-B9F5-4973-88F4-9F413F132041}" destId="{FA50ED36-A0F0-484E-8A3E-B5904C33E6D5}" srcOrd="0" destOrd="0" parTransId="{8C2DD031-47FF-4F61-A9D9-F0338B5DAF89}" sibTransId="{48A6A560-4B0A-4AE5-B555-78D71E52D8A8}"/>
    <dgm:cxn modelId="{7690846E-A36A-483F-BF0E-5BFDD4C69D35}" srcId="{16BBEED5-5590-4642-A41F-79246983A190}" destId="{5D631DC1-B9F5-4973-88F4-9F413F132041}" srcOrd="1" destOrd="0" parTransId="{3408DE6B-6888-449E-812E-AB7FE036AB81}" sibTransId="{2797142D-0A73-4FCD-A4D6-AEFDA9A6CDDF}"/>
    <dgm:cxn modelId="{6A57D675-8E8B-4B8E-A307-4A05C00D845B}" srcId="{57BF31CD-C001-4523-977F-5489407E0EEC}" destId="{9DD2E566-71B6-4E8D-8F45-189986A6A371}" srcOrd="0" destOrd="0" parTransId="{F6334BE5-C0A8-434B-87EE-E51397A77642}" sibTransId="{7E04FA44-1794-4E76-AA79-EBA6C1C6E918}"/>
    <dgm:cxn modelId="{90591388-E27B-4D40-B2FD-422926451601}" type="presOf" srcId="{D5A8F62C-6B4F-44E8-B9C5-B9B4E7F5C79C}" destId="{1ED8DC15-CEF2-40B5-8518-17C9DC377C2D}" srcOrd="0" destOrd="0" presId="urn:microsoft.com/office/officeart/2005/8/layout/vList5"/>
    <dgm:cxn modelId="{7DA7639A-14B1-486D-A5A5-5693C5340ADD}" type="presOf" srcId="{EA4B0B30-4C0B-4FA8-94FA-4B4C10250065}" destId="{2DA2BD31-9CCD-45D8-9231-73802BBA9517}" srcOrd="0" destOrd="0" presId="urn:microsoft.com/office/officeart/2005/8/layout/vList5"/>
    <dgm:cxn modelId="{1B37A2A5-0637-4F54-B78D-4CB6450764BA}" type="presOf" srcId="{FA50ED36-A0F0-484E-8A3E-B5904C33E6D5}" destId="{75CCDADA-9228-4311-A6DB-1830B9853F51}" srcOrd="0" destOrd="0" presId="urn:microsoft.com/office/officeart/2005/8/layout/vList5"/>
    <dgm:cxn modelId="{D6356DB4-D00D-4B6B-981F-A53B437AD50D}" srcId="{16BBEED5-5590-4642-A41F-79246983A190}" destId="{D5A8F62C-6B4F-44E8-B9C5-B9B4E7F5C79C}" srcOrd="4" destOrd="0" parTransId="{F498AF1C-E585-4C16-BAF5-4AD248DD728E}" sibTransId="{8569BB16-C538-426A-BFA8-0B0850C0BEA5}"/>
    <dgm:cxn modelId="{A63B54B7-F8D9-4768-997C-CF408978AFCF}" type="presOf" srcId="{57BF31CD-C001-4523-977F-5489407E0EEC}" destId="{3995E5EE-A89F-4A3D-BC63-510BA0127BD7}" srcOrd="0" destOrd="0" presId="urn:microsoft.com/office/officeart/2005/8/layout/vList5"/>
    <dgm:cxn modelId="{9595CCD1-54FC-4F1F-897F-D7CEFA6BD276}" srcId="{16BBEED5-5590-4642-A41F-79246983A190}" destId="{A3A268E3-D9A8-4E02-BC66-485B313C7D7E}" srcOrd="0" destOrd="0" parTransId="{71DCEC88-88ED-42A4-ABA1-72C7DD026981}" sibTransId="{271DEFF0-20CC-4937-BEEA-024D13E56DDE}"/>
    <dgm:cxn modelId="{BD7D05D9-C554-4990-8048-EA60BE6D7945}" type="presOf" srcId="{5D631DC1-B9F5-4973-88F4-9F413F132041}" destId="{8585A911-E27B-4506-8DF0-3430372E654C}" srcOrd="0" destOrd="0" presId="urn:microsoft.com/office/officeart/2005/8/layout/vList5"/>
    <dgm:cxn modelId="{3A91F7E5-7259-4364-BED3-517955FEA9BB}" srcId="{D88C2227-E63F-4FF2-9F1C-B63BDD4920F3}" destId="{C5380D1A-FA29-4037-97F1-59CFD6AB1B80}" srcOrd="0" destOrd="0" parTransId="{8CC17BE1-A9B4-4A83-999A-EF4380140685}" sibTransId="{F5477070-F84C-4BAF-9265-207B04CCC4FE}"/>
    <dgm:cxn modelId="{B512B1F9-6387-4C61-A3BD-BD37BCDBDE1D}" srcId="{16BBEED5-5590-4642-A41F-79246983A190}" destId="{57BF31CD-C001-4523-977F-5489407E0EEC}" srcOrd="2" destOrd="0" parTransId="{863C48EA-05B6-47AE-8D54-03ADFAF03F05}" sibTransId="{C81C4104-89AD-4AD2-A3C9-467CC8FF20BF}"/>
    <dgm:cxn modelId="{341A029E-0670-4FCC-907E-C1DFF44EB98A}" type="presParOf" srcId="{AABC25FD-7332-451A-8F51-B533DE23E4A5}" destId="{60993383-A1B2-43CA-B160-D435F323B607}" srcOrd="0" destOrd="0" presId="urn:microsoft.com/office/officeart/2005/8/layout/vList5"/>
    <dgm:cxn modelId="{EF6018EF-2620-4259-A87F-D1D4A725B868}" type="presParOf" srcId="{60993383-A1B2-43CA-B160-D435F323B607}" destId="{87B346A3-BA47-4E60-A0E2-74CEF644B4F3}" srcOrd="0" destOrd="0" presId="urn:microsoft.com/office/officeart/2005/8/layout/vList5"/>
    <dgm:cxn modelId="{C91FE1CC-456F-4E2E-982B-DC10F0E0B248}" type="presParOf" srcId="{60993383-A1B2-43CA-B160-D435F323B607}" destId="{B2D283F1-EEE9-4005-B465-8C6B8CD39F06}" srcOrd="1" destOrd="0" presId="urn:microsoft.com/office/officeart/2005/8/layout/vList5"/>
    <dgm:cxn modelId="{D6F8FCE8-B6E5-449C-A208-6208AF83696A}" type="presParOf" srcId="{AABC25FD-7332-451A-8F51-B533DE23E4A5}" destId="{B463C7E7-A7E7-47CB-97A1-C04A557C1D58}" srcOrd="1" destOrd="0" presId="urn:microsoft.com/office/officeart/2005/8/layout/vList5"/>
    <dgm:cxn modelId="{79D1FAA9-F87B-4B56-920B-9427BD264936}" type="presParOf" srcId="{AABC25FD-7332-451A-8F51-B533DE23E4A5}" destId="{C4F9CAAE-78B3-4479-A398-2D6BBD71D095}" srcOrd="2" destOrd="0" presId="urn:microsoft.com/office/officeart/2005/8/layout/vList5"/>
    <dgm:cxn modelId="{AC388068-9557-4055-9AC8-3CED58A9D596}" type="presParOf" srcId="{C4F9CAAE-78B3-4479-A398-2D6BBD71D095}" destId="{8585A911-E27B-4506-8DF0-3430372E654C}" srcOrd="0" destOrd="0" presId="urn:microsoft.com/office/officeart/2005/8/layout/vList5"/>
    <dgm:cxn modelId="{6C8441B3-315D-4EFC-BB4C-25B5503A19F3}" type="presParOf" srcId="{C4F9CAAE-78B3-4479-A398-2D6BBD71D095}" destId="{75CCDADA-9228-4311-A6DB-1830B9853F51}" srcOrd="1" destOrd="0" presId="urn:microsoft.com/office/officeart/2005/8/layout/vList5"/>
    <dgm:cxn modelId="{AFDDA4A1-F670-4C2E-A1C8-64EBFCFD8CEF}" type="presParOf" srcId="{AABC25FD-7332-451A-8F51-B533DE23E4A5}" destId="{0BB823CD-2930-4EC7-96B4-C34A23664CD1}" srcOrd="3" destOrd="0" presId="urn:microsoft.com/office/officeart/2005/8/layout/vList5"/>
    <dgm:cxn modelId="{A417925D-2B08-4F42-9AC0-4194BEC089B6}" type="presParOf" srcId="{AABC25FD-7332-451A-8F51-B533DE23E4A5}" destId="{DCC62436-4F91-4097-9303-B483E0BA90C9}" srcOrd="4" destOrd="0" presId="urn:microsoft.com/office/officeart/2005/8/layout/vList5"/>
    <dgm:cxn modelId="{13609BE8-50AD-4675-8277-077E38E6BDCA}" type="presParOf" srcId="{DCC62436-4F91-4097-9303-B483E0BA90C9}" destId="{3995E5EE-A89F-4A3D-BC63-510BA0127BD7}" srcOrd="0" destOrd="0" presId="urn:microsoft.com/office/officeart/2005/8/layout/vList5"/>
    <dgm:cxn modelId="{F699EC83-9AA5-400C-B600-4A69DFD3BC8D}" type="presParOf" srcId="{DCC62436-4F91-4097-9303-B483E0BA90C9}" destId="{2A469171-013D-4C16-A3FE-16278404A01E}" srcOrd="1" destOrd="0" presId="urn:microsoft.com/office/officeart/2005/8/layout/vList5"/>
    <dgm:cxn modelId="{D5304B46-79D6-4B9C-8B1D-3CC9EB5F4001}" type="presParOf" srcId="{AABC25FD-7332-451A-8F51-B533DE23E4A5}" destId="{C51C5804-469B-4210-853E-5ADBAF9BDF19}" srcOrd="5" destOrd="0" presId="urn:microsoft.com/office/officeart/2005/8/layout/vList5"/>
    <dgm:cxn modelId="{401019C8-6C59-4474-842C-E8D742D62D59}" type="presParOf" srcId="{AABC25FD-7332-451A-8F51-B533DE23E4A5}" destId="{D89A708C-01B2-46BF-8487-76C28966A032}" srcOrd="6" destOrd="0" presId="urn:microsoft.com/office/officeart/2005/8/layout/vList5"/>
    <dgm:cxn modelId="{1DDF5A59-1EE4-44B7-B55C-C3C6FE91D129}" type="presParOf" srcId="{D89A708C-01B2-46BF-8487-76C28966A032}" destId="{3640E934-8AB9-4F19-9BD9-EBED10684DEC}" srcOrd="0" destOrd="0" presId="urn:microsoft.com/office/officeart/2005/8/layout/vList5"/>
    <dgm:cxn modelId="{B63F7E4C-A45B-4A8D-B90F-571A002E0636}" type="presParOf" srcId="{D89A708C-01B2-46BF-8487-76C28966A032}" destId="{A94BBB22-409D-4095-B785-BC0B93128A6A}" srcOrd="1" destOrd="0" presId="urn:microsoft.com/office/officeart/2005/8/layout/vList5"/>
    <dgm:cxn modelId="{20A2FC69-F4B4-4049-9164-93197A4991CE}" type="presParOf" srcId="{AABC25FD-7332-451A-8F51-B533DE23E4A5}" destId="{3907944F-3777-4466-8B8B-5DFB285BAB43}" srcOrd="7" destOrd="0" presId="urn:microsoft.com/office/officeart/2005/8/layout/vList5"/>
    <dgm:cxn modelId="{9FCFC816-CD27-491D-A62E-E9175C5A1343}" type="presParOf" srcId="{AABC25FD-7332-451A-8F51-B533DE23E4A5}" destId="{D36AA734-C1B7-441D-BE1A-E61A62015D97}" srcOrd="8" destOrd="0" presId="urn:microsoft.com/office/officeart/2005/8/layout/vList5"/>
    <dgm:cxn modelId="{5B111F9A-3D61-4D77-BE69-8D421BE58073}" type="presParOf" srcId="{D36AA734-C1B7-441D-BE1A-E61A62015D97}" destId="{1ED8DC15-CEF2-40B5-8518-17C9DC377C2D}" srcOrd="0" destOrd="0" presId="urn:microsoft.com/office/officeart/2005/8/layout/vList5"/>
    <dgm:cxn modelId="{F5904D7C-536C-41EF-B16A-4956994ACE99}" type="presParOf" srcId="{D36AA734-C1B7-441D-BE1A-E61A62015D97}" destId="{2DA2BD31-9CCD-45D8-9231-73802BBA9517}"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D624E4-747E-4319-8B64-1D319076691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C4C3285-C2BC-4B16-A858-6A10CCD827A0}">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800" b="0" i="0" dirty="0" err="1">
              <a:solidFill>
                <a:schemeClr val="accent2"/>
              </a:solidFill>
              <a:effectLst/>
              <a:latin typeface="Harrington" panose="04040505050A02020702" pitchFamily="82" charset="0"/>
            </a:rPr>
            <a:t>Güclü</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siqaret</a:t>
          </a:r>
          <a:r>
            <a:rPr lang="az-Latn-AZ" sz="2800" b="0" i="0" dirty="0">
              <a:solidFill>
                <a:schemeClr val="accent2"/>
              </a:solidFill>
              <a:effectLst/>
              <a:latin typeface="Harrington" panose="04040505050A02020702" pitchFamily="82" charset="0"/>
            </a:rPr>
            <a:t>çəkmə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Çeynəmə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tütününün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enfiyenin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istifadəsi</a:t>
          </a:r>
          <a:endParaRPr lang="en-US" sz="2800" dirty="0">
            <a:solidFill>
              <a:schemeClr val="accent2"/>
            </a:solidFill>
            <a:latin typeface="Harrington" panose="04040505050A02020702" pitchFamily="82" charset="0"/>
          </a:endParaRPr>
        </a:p>
      </dgm:t>
    </dgm:pt>
    <dgm:pt modelId="{02E11F72-29E5-4E29-A804-7D73C79FA314}" cxnId="{BA84837A-C601-43B4-A795-950515A2D170}" type="parTrans">
      <dgm:prSet/>
      <dgm:spPr/>
      <dgm:t>
        <a:bodyPr/>
        <a:lstStyle/>
        <a:p>
          <a:endParaRPr lang="en-US"/>
        </a:p>
      </dgm:t>
    </dgm:pt>
    <dgm:pt modelId="{5F5A5F4E-AB6B-42A1-9C2D-39232E66EEA0}" cxnId="{BA84837A-C601-43B4-A795-950515A2D170}" type="sibTrans">
      <dgm:prSet/>
      <dgm:spPr/>
      <dgm:t>
        <a:bodyPr/>
        <a:lstStyle/>
        <a:p>
          <a:endParaRPr lang="en-US"/>
        </a:p>
      </dgm:t>
    </dgm:pt>
    <dgm:pt modelId="{5E4E9DE8-42D4-487D-92BF-9649FB634918}">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600" b="0" i="0" dirty="0" err="1">
              <a:solidFill>
                <a:schemeClr val="accent2"/>
              </a:solidFill>
              <a:effectLst/>
              <a:latin typeface="Harrington" panose="04040505050A02020702" pitchFamily="82" charset="0"/>
            </a:rPr>
            <a:t>Asiya</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Sakit</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Okean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və</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Şərqi</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Afrikanın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bəzi</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tropiklərində</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bitən</a:t>
          </a:r>
          <a:r>
            <a:rPr lang="en-US" sz="2600" b="0" i="0" dirty="0">
              <a:solidFill>
                <a:schemeClr val="accent2"/>
              </a:solidFill>
              <a:effectLst/>
              <a:latin typeface="Harrington" panose="04040505050A02020702" pitchFamily="82" charset="0"/>
            </a:rPr>
            <a:t> areca </a:t>
          </a:r>
          <a:r>
            <a:rPr lang="en-US" sz="2600" b="0" i="0" dirty="0" err="1">
              <a:solidFill>
                <a:schemeClr val="accent2"/>
              </a:solidFill>
              <a:effectLst/>
              <a:latin typeface="Harrington" panose="04040505050A02020702" pitchFamily="82" charset="0"/>
            </a:rPr>
            <a:t>qozu</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həmçinin</a:t>
          </a:r>
          <a:r>
            <a:rPr lang="en-US" sz="2600" b="0" i="0" dirty="0">
              <a:solidFill>
                <a:schemeClr val="accent2"/>
              </a:solidFill>
              <a:effectLst/>
              <a:latin typeface="Harrington" panose="04040505050A02020702" pitchFamily="82" charset="0"/>
            </a:rPr>
            <a:t> betel </a:t>
          </a:r>
          <a:r>
            <a:rPr lang="en-US" sz="2600" b="0" i="0" dirty="0" err="1">
              <a:solidFill>
                <a:schemeClr val="accent2"/>
              </a:solidFill>
              <a:effectLst/>
              <a:latin typeface="Harrington" panose="04040505050A02020702" pitchFamily="82" charset="0"/>
            </a:rPr>
            <a:t>qozu</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kimi</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tanınır</a:t>
          </a:r>
          <a:r>
            <a:rPr lang="en-US" sz="2600" b="0" i="0" dirty="0">
              <a:solidFill>
                <a:schemeClr val="accent2"/>
              </a:solidFill>
              <a:effectLst/>
              <a:latin typeface="Harrington" panose="04040505050A02020702" pitchFamily="82" charset="0"/>
            </a:rPr>
            <a:t>).</a:t>
          </a:r>
          <a:endParaRPr lang="en-US" sz="2600" dirty="0">
            <a:solidFill>
              <a:schemeClr val="accent2"/>
            </a:solidFill>
            <a:latin typeface="Harrington" panose="04040505050A02020702" pitchFamily="82" charset="0"/>
          </a:endParaRPr>
        </a:p>
      </dgm:t>
    </dgm:pt>
    <dgm:pt modelId="{9FCAA6A7-424C-4E40-9D12-D22F61F7816E}" cxnId="{4907A913-DFA1-41BD-9DC2-17A5684D70B2}" type="parTrans">
      <dgm:prSet/>
      <dgm:spPr/>
      <dgm:t>
        <a:bodyPr/>
        <a:lstStyle/>
        <a:p>
          <a:endParaRPr lang="en-US"/>
        </a:p>
      </dgm:t>
    </dgm:pt>
    <dgm:pt modelId="{8068D410-7CFF-4E8F-9EAF-C67C9768B142}" cxnId="{4907A913-DFA1-41BD-9DC2-17A5684D70B2}" type="sibTrans">
      <dgm:prSet/>
      <dgm:spPr/>
      <dgm:t>
        <a:bodyPr/>
        <a:lstStyle/>
        <a:p>
          <a:endParaRPr lang="en-US"/>
        </a:p>
      </dgm:t>
    </dgm:pt>
    <dgm:pt modelId="{66B6DD9F-C047-4B5C-AE9D-98053E805570}">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800" dirty="0" err="1">
              <a:solidFill>
                <a:schemeClr val="accent2"/>
              </a:solidFill>
              <a:latin typeface="Harrington" panose="04040505050A02020702" pitchFamily="82" charset="0"/>
            </a:rPr>
            <a:t>Alkoqolun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ağır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istifadəsi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baxmayaraq</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ki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bütün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tədqiqatlar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bu</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əlaqəni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göstərmir</a:t>
          </a:r>
          <a:r>
            <a:rPr lang="en-US" sz="2800" dirty="0">
              <a:solidFill>
                <a:schemeClr val="accent2"/>
              </a:solidFill>
              <a:latin typeface="Harrington" panose="04040505050A02020702" pitchFamily="82" charset="0"/>
            </a:rPr>
            <a:t>). </a:t>
          </a:r>
        </a:p>
      </dgm:t>
    </dgm:pt>
    <dgm:pt modelId="{A019E75E-6D8C-4C8A-8C81-F100390435FF}" cxnId="{4CDE037F-CC22-41C4-A70E-9C2BBA6B2C99}" type="parTrans">
      <dgm:prSet/>
      <dgm:spPr/>
      <dgm:t>
        <a:bodyPr/>
        <a:lstStyle/>
        <a:p>
          <a:endParaRPr lang="en-US"/>
        </a:p>
      </dgm:t>
    </dgm:pt>
    <dgm:pt modelId="{DCCA3986-E5FF-4860-A340-693707BDA402}" cxnId="{4CDE037F-CC22-41C4-A70E-9C2BBA6B2C99}" type="sibTrans">
      <dgm:prSet/>
      <dgm:spPr/>
      <dgm:t>
        <a:bodyPr/>
        <a:lstStyle/>
        <a:p>
          <a:endParaRPr lang="en-US"/>
        </a:p>
      </dgm:t>
    </dgm:pt>
    <dgm:pt modelId="{748AB022-1289-4E99-9EE7-4F0A54103D72}">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endParaRPr lang="en-US" sz="2000" dirty="0">
            <a:solidFill>
              <a:schemeClr val="accent2"/>
            </a:solidFill>
            <a:latin typeface="Harrington" panose="04040505050A02020702" pitchFamily="82" charset="0"/>
          </a:endParaRPr>
        </a:p>
        <a:p>
          <a:pPr marL="0" marR="0" lvl="0" indent="0" defTabSz="844550" eaLnBrk="1" fontAlgn="auto" latinLnBrk="0" hangingPunct="1">
            <a:lnSpc>
              <a:spcPct val="90000"/>
            </a:lnSpc>
            <a:spcBef>
              <a:spcPct val="0"/>
            </a:spcBef>
            <a:spcAft>
              <a:spcPct val="35000"/>
            </a:spcAft>
            <a:buClrTx/>
            <a:buSzTx/>
            <a:buFontTx/>
            <a:buNone/>
          </a:pPr>
          <a:r>
            <a:rPr lang="az-Latn-AZ" sz="2800" b="0" i="0" dirty="0">
              <a:solidFill>
                <a:schemeClr val="accent2"/>
              </a:solidFill>
              <a:effectLst/>
              <a:latin typeface="Harrington" panose="04040505050A02020702" pitchFamily="82" charset="0"/>
            </a:rPr>
            <a:t>iİ</a:t>
          </a:r>
          <a:r>
            <a:rPr lang="en-US" sz="2800" b="0" i="0" dirty="0">
              <a:solidFill>
                <a:schemeClr val="accent2"/>
              </a:solidFill>
              <a:effectLst/>
              <a:latin typeface="Harrington" panose="04040505050A02020702" pitchFamily="82" charset="0"/>
            </a:rPr>
            <a:t>İV/QİÇS-</a:t>
          </a:r>
          <a:r>
            <a:rPr lang="en-US" sz="2800" b="0" i="0" dirty="0" err="1">
              <a:solidFill>
                <a:schemeClr val="accent2"/>
              </a:solidFill>
              <a:effectLst/>
              <a:latin typeface="Harrington" panose="04040505050A02020702" pitchFamily="82" charset="0"/>
            </a:rPr>
            <a:t>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spesifik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növ</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yayılmışdır</a:t>
          </a:r>
          <a:r>
            <a:rPr lang="en-US" sz="2800" b="0" i="0" dirty="0">
              <a:solidFill>
                <a:schemeClr val="accent2"/>
              </a:solidFill>
              <a:effectLst/>
              <a:latin typeface="Harrington" panose="04040505050A02020702" pitchFamily="82" charset="0"/>
            </a:rPr>
            <a:t>.</a:t>
          </a:r>
          <a:endParaRPr lang="en-US" sz="2800" dirty="0">
            <a:solidFill>
              <a:schemeClr val="accent2"/>
            </a:solidFill>
            <a:latin typeface="Harrington" panose="04040505050A02020702" pitchFamily="82" charset="0"/>
          </a:endParaRPr>
        </a:p>
        <a:p>
          <a:pPr marL="0" lvl="0" defTabSz="844550">
            <a:lnSpc>
              <a:spcPct val="90000"/>
            </a:lnSpc>
            <a:spcBef>
              <a:spcPct val="0"/>
            </a:spcBef>
            <a:spcAft>
              <a:spcPct val="35000"/>
            </a:spcAft>
            <a:buNone/>
          </a:pPr>
          <a:endParaRPr lang="en-US" dirty="0"/>
        </a:p>
      </dgm:t>
    </dgm:pt>
    <dgm:pt modelId="{48EF8B84-9944-434A-AC22-64AB83423582}" cxnId="{F13F5CAF-8034-4646-B6A0-CA8E044104BB}" type="parTrans">
      <dgm:prSet/>
      <dgm:spPr/>
      <dgm:t>
        <a:bodyPr/>
        <a:lstStyle/>
        <a:p>
          <a:endParaRPr lang="en-US"/>
        </a:p>
      </dgm:t>
    </dgm:pt>
    <dgm:pt modelId="{35244919-9010-40C7-9DEC-09FA44E02846}" cxnId="{F13F5CAF-8034-4646-B6A0-CA8E044104BB}" type="sibTrans">
      <dgm:prSet/>
      <dgm:spPr/>
      <dgm:t>
        <a:bodyPr/>
        <a:lstStyle/>
        <a:p>
          <a:endParaRPr lang="en-US"/>
        </a:p>
      </dgm:t>
    </dgm:pt>
    <dgm:pt modelId="{3EC38AE4-C2E4-4B81-836F-8D789C0A1455}">
      <dgm:prSet phldrT="[Текст]" custT="1"/>
      <dgm:spPr/>
      <dgm:t>
        <a:bodyPr/>
        <a:lstStyle/>
        <a:p>
          <a:pPr marL="0" lvl="0" defTabSz="844550">
            <a:lnSpc>
              <a:spcPct val="90000"/>
            </a:lnSpc>
            <a:spcBef>
              <a:spcPct val="0"/>
            </a:spcBef>
            <a:spcAft>
              <a:spcPct val="35000"/>
            </a:spcAft>
            <a:buNone/>
          </a:pPr>
          <a:r>
            <a:rPr lang="en-US" sz="2200" b="0" i="0" dirty="0" err="1">
              <a:solidFill>
                <a:schemeClr val="accent2"/>
              </a:solidFill>
              <a:effectLst/>
              <a:latin typeface="Harrington" panose="04040505050A02020702" pitchFamily="82" charset="0"/>
            </a:rPr>
            <a:t>Bəzi</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leykoplakiya</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hallarının</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məlum</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səbəbi</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yoxdur</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buna</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idiopatik</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leykoplakiya</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deyilir</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Əksər</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hallarda</a:t>
          </a:r>
          <a:r>
            <a:rPr lang="en-US" sz="2200" b="0" i="0" dirty="0">
              <a:solidFill>
                <a:schemeClr val="accent2"/>
              </a:solidFill>
              <a:effectLst/>
              <a:latin typeface="Harrington" panose="04040505050A02020702" pitchFamily="82" charset="0"/>
            </a:rPr>
            <a:t> 50-70 </a:t>
          </a:r>
          <a:r>
            <a:rPr lang="en-US" sz="2200" b="0" i="0" dirty="0" err="1">
              <a:solidFill>
                <a:schemeClr val="accent2"/>
              </a:solidFill>
              <a:effectLst/>
              <a:latin typeface="Harrington" panose="04040505050A02020702" pitchFamily="82" charset="0"/>
            </a:rPr>
            <a:t>yaş</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arası</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kişilərdə</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rast</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gəlinir</a:t>
          </a:r>
          <a:r>
            <a:rPr lang="en-US" sz="2200" b="0" i="0" dirty="0">
              <a:solidFill>
                <a:schemeClr val="accent2"/>
              </a:solidFill>
              <a:effectLst/>
              <a:latin typeface="Harrington" panose="04040505050A02020702" pitchFamily="82" charset="0"/>
            </a:rPr>
            <a:t>. 1%-</a:t>
          </a:r>
          <a:r>
            <a:rPr lang="en-US" sz="2200" b="0" i="0" dirty="0" err="1">
              <a:solidFill>
                <a:schemeClr val="accent2"/>
              </a:solidFill>
              <a:effectLst/>
              <a:latin typeface="Harrington" panose="04040505050A02020702" pitchFamily="82" charset="0"/>
            </a:rPr>
            <a:t>dən</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az</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hal</a:t>
          </a:r>
          <a:r>
            <a:rPr lang="en-US" sz="2200" b="0" i="0" dirty="0">
              <a:solidFill>
                <a:schemeClr val="accent2"/>
              </a:solidFill>
              <a:effectLst/>
              <a:latin typeface="Harrington" panose="04040505050A02020702" pitchFamily="82" charset="0"/>
            </a:rPr>
            <a:t> 30 </a:t>
          </a:r>
          <a:r>
            <a:rPr lang="en-US" sz="2200" b="0" i="0" dirty="0" err="1">
              <a:solidFill>
                <a:schemeClr val="accent2"/>
              </a:solidFill>
              <a:effectLst/>
              <a:latin typeface="Harrington" panose="04040505050A02020702" pitchFamily="82" charset="0"/>
            </a:rPr>
            <a:t>yaşdan</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kiçik</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xəstələrdə</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olur</a:t>
          </a:r>
          <a:endParaRPr lang="en-US" sz="2200" dirty="0">
            <a:solidFill>
              <a:schemeClr val="accent2"/>
            </a:solidFill>
            <a:latin typeface="Harrington" panose="04040505050A02020702" pitchFamily="82" charset="0"/>
          </a:endParaRPr>
        </a:p>
      </dgm:t>
    </dgm:pt>
    <dgm:pt modelId="{9F81CA5D-353B-4312-91F4-EDAA3EC4FA80}" cxnId="{FD2ECB33-C7D2-4DB3-BB4E-FFA60F592490}" type="parTrans">
      <dgm:prSet/>
      <dgm:spPr/>
      <dgm:t>
        <a:bodyPr/>
        <a:lstStyle/>
        <a:p>
          <a:endParaRPr lang="en-US"/>
        </a:p>
      </dgm:t>
    </dgm:pt>
    <dgm:pt modelId="{39758EE9-D733-4BBB-8760-B1490659E4E5}" cxnId="{FD2ECB33-C7D2-4DB3-BB4E-FFA60F592490}" type="sibTrans">
      <dgm:prSet/>
      <dgm:spPr/>
      <dgm:t>
        <a:bodyPr/>
        <a:lstStyle/>
        <a:p>
          <a:endParaRPr lang="en-US"/>
        </a:p>
      </dgm:t>
    </dgm:pt>
    <dgm:pt modelId="{FA3D8924-4705-4567-93D5-A146E23A6DA3}" type="pres">
      <dgm:prSet presAssocID="{22D624E4-747E-4319-8B64-1D3190766919}" presName="Name0" presStyleCnt="0">
        <dgm:presLayoutVars>
          <dgm:chMax val="7"/>
          <dgm:chPref val="7"/>
          <dgm:dir/>
        </dgm:presLayoutVars>
      </dgm:prSet>
      <dgm:spPr/>
    </dgm:pt>
    <dgm:pt modelId="{019B1DEB-97EA-428E-9502-E6DE886365CC}" type="pres">
      <dgm:prSet presAssocID="{22D624E4-747E-4319-8B64-1D3190766919}" presName="Name1" presStyleCnt="0"/>
      <dgm:spPr/>
    </dgm:pt>
    <dgm:pt modelId="{D9E19898-D364-43C0-B73C-DADFC78E0C40}" type="pres">
      <dgm:prSet presAssocID="{22D624E4-747E-4319-8B64-1D3190766919}" presName="cycle" presStyleCnt="0"/>
      <dgm:spPr/>
    </dgm:pt>
    <dgm:pt modelId="{B8E35A0B-ABD3-4679-AB66-052D0083E498}" type="pres">
      <dgm:prSet presAssocID="{22D624E4-747E-4319-8B64-1D3190766919}" presName="srcNode" presStyleLbl="node1" presStyleIdx="0" presStyleCnt="5"/>
      <dgm:spPr/>
    </dgm:pt>
    <dgm:pt modelId="{42B652A3-AB2E-4C63-A054-176159A05BA1}" type="pres">
      <dgm:prSet presAssocID="{22D624E4-747E-4319-8B64-1D3190766919}" presName="conn" presStyleLbl="parChTrans1D2" presStyleIdx="0" presStyleCnt="1"/>
      <dgm:spPr/>
    </dgm:pt>
    <dgm:pt modelId="{52E7BC64-5EC0-4A60-B55C-E93396290E66}" type="pres">
      <dgm:prSet presAssocID="{22D624E4-747E-4319-8B64-1D3190766919}" presName="extraNode" presStyleLbl="node1" presStyleIdx="0" presStyleCnt="5"/>
      <dgm:spPr/>
    </dgm:pt>
    <dgm:pt modelId="{F39DA3B9-9E0C-44BC-ACC0-EA4E60EDC271}" type="pres">
      <dgm:prSet presAssocID="{22D624E4-747E-4319-8B64-1D3190766919}" presName="dstNode" presStyleLbl="node1" presStyleIdx="0" presStyleCnt="5"/>
      <dgm:spPr/>
    </dgm:pt>
    <dgm:pt modelId="{3F260946-E868-48B2-82B6-28B5D0DBC438}" type="pres">
      <dgm:prSet presAssocID="{5C4C3285-C2BC-4B16-A858-6A10CCD827A0}" presName="text_1" presStyleLbl="node1" presStyleIdx="0" presStyleCnt="5" custScaleX="103689" custScaleY="120722" custLinFactNeighborX="2218">
        <dgm:presLayoutVars>
          <dgm:bulletEnabled val="1"/>
        </dgm:presLayoutVars>
      </dgm:prSet>
      <dgm:spPr/>
    </dgm:pt>
    <dgm:pt modelId="{35F66998-50A3-4E12-B017-CA97C57C4D10}" type="pres">
      <dgm:prSet presAssocID="{5C4C3285-C2BC-4B16-A858-6A10CCD827A0}" presName="accent_1" presStyleCnt="0"/>
      <dgm:spPr/>
    </dgm:pt>
    <dgm:pt modelId="{F733D9FF-19CB-4C01-88B7-CFEA680587AF}" type="pres">
      <dgm:prSet presAssocID="{5C4C3285-C2BC-4B16-A858-6A10CCD827A0}" presName="accentRepeatNode" presStyleLbl="solidFgAcc1" presStyleIdx="0" presStyleCnt="5"/>
      <dgm:spPr/>
    </dgm:pt>
    <dgm:pt modelId="{DCFB8CFA-31DB-430D-A83D-DC6D7FE45DFB}" type="pres">
      <dgm:prSet presAssocID="{5E4E9DE8-42D4-487D-92BF-9649FB634918}" presName="text_2" presStyleLbl="node1" presStyleIdx="1" presStyleCnt="5" custScaleX="103661" custScaleY="154624" custLinFactNeighborX="674" custLinFactNeighborY="-6021">
        <dgm:presLayoutVars>
          <dgm:bulletEnabled val="1"/>
        </dgm:presLayoutVars>
      </dgm:prSet>
      <dgm:spPr/>
    </dgm:pt>
    <dgm:pt modelId="{715F22D6-92E2-46E8-A163-8B9DD97DF0F1}" type="pres">
      <dgm:prSet presAssocID="{5E4E9DE8-42D4-487D-92BF-9649FB634918}" presName="accent_2" presStyleCnt="0"/>
      <dgm:spPr/>
    </dgm:pt>
    <dgm:pt modelId="{D0CE46CE-CE43-4BFC-8195-BF558BC18AC8}" type="pres">
      <dgm:prSet presAssocID="{5E4E9DE8-42D4-487D-92BF-9649FB634918}" presName="accentRepeatNode" presStyleLbl="solidFgAcc1" presStyleIdx="1" presStyleCnt="5" custScaleX="107701" custScaleY="129958" custLinFactNeighborX="-10953" custLinFactNeighborY="-1687"/>
      <dgm:spPr/>
    </dgm:pt>
    <dgm:pt modelId="{DA494F04-1A50-41EB-8589-2CF6B71B9E92}" type="pres">
      <dgm:prSet presAssocID="{66B6DD9F-C047-4B5C-AE9D-98053E805570}" presName="text_3" presStyleLbl="node1" presStyleIdx="2" presStyleCnt="5" custScaleX="102972">
        <dgm:presLayoutVars>
          <dgm:bulletEnabled val="1"/>
        </dgm:presLayoutVars>
      </dgm:prSet>
      <dgm:spPr/>
    </dgm:pt>
    <dgm:pt modelId="{BBE33AAA-9018-424A-8332-E641FE16B0EE}" type="pres">
      <dgm:prSet presAssocID="{66B6DD9F-C047-4B5C-AE9D-98053E805570}" presName="accent_3" presStyleCnt="0"/>
      <dgm:spPr/>
    </dgm:pt>
    <dgm:pt modelId="{A9204D04-C542-462E-AD5F-3C3EFB58FCCD}" type="pres">
      <dgm:prSet presAssocID="{66B6DD9F-C047-4B5C-AE9D-98053E805570}" presName="accentRepeatNode" presStyleLbl="solidFgAcc1" presStyleIdx="2" presStyleCnt="5"/>
      <dgm:spPr/>
    </dgm:pt>
    <dgm:pt modelId="{AFA5DC94-73DE-4F00-8A3F-C2BD9A17C3AB}" type="pres">
      <dgm:prSet presAssocID="{3EC38AE4-C2E4-4B81-836F-8D789C0A1455}" presName="text_4" presStyleLbl="node1" presStyleIdx="3" presStyleCnt="5" custScaleX="104412" custScaleY="148105">
        <dgm:presLayoutVars>
          <dgm:bulletEnabled val="1"/>
        </dgm:presLayoutVars>
      </dgm:prSet>
      <dgm:spPr/>
    </dgm:pt>
    <dgm:pt modelId="{E7425EF9-4087-44A4-8FBD-78C368BC2406}" type="pres">
      <dgm:prSet presAssocID="{3EC38AE4-C2E4-4B81-836F-8D789C0A1455}" presName="accent_4" presStyleCnt="0"/>
      <dgm:spPr/>
    </dgm:pt>
    <dgm:pt modelId="{8766CB23-93E4-4A01-9428-26F56943B314}" type="pres">
      <dgm:prSet presAssocID="{3EC38AE4-C2E4-4B81-836F-8D789C0A1455}" presName="accentRepeatNode" presStyleLbl="solidFgAcc1" presStyleIdx="3" presStyleCnt="5"/>
      <dgm:spPr/>
    </dgm:pt>
    <dgm:pt modelId="{BB3F9678-F2ED-4AFF-8C12-7E05D4842330}" type="pres">
      <dgm:prSet presAssocID="{748AB022-1289-4E99-9EE7-4F0A54103D72}" presName="text_5" presStyleLbl="node1" presStyleIdx="4" presStyleCnt="5" custScaleX="104847" custLinFactNeighborX="2943" custLinFactNeighborY="3580">
        <dgm:presLayoutVars>
          <dgm:bulletEnabled val="1"/>
        </dgm:presLayoutVars>
      </dgm:prSet>
      <dgm:spPr/>
    </dgm:pt>
    <dgm:pt modelId="{1A0B7F2C-A211-4978-ACD4-877DF5661603}" type="pres">
      <dgm:prSet presAssocID="{748AB022-1289-4E99-9EE7-4F0A54103D72}" presName="accent_5" presStyleCnt="0"/>
      <dgm:spPr/>
    </dgm:pt>
    <dgm:pt modelId="{45A68968-3D89-47BC-8113-AF6E143FBC32}" type="pres">
      <dgm:prSet presAssocID="{748AB022-1289-4E99-9EE7-4F0A54103D72}" presName="accentRepeatNode" presStyleLbl="solidFgAcc1" presStyleIdx="4" presStyleCnt="5"/>
      <dgm:spPr/>
    </dgm:pt>
  </dgm:ptLst>
  <dgm:cxnLst>
    <dgm:cxn modelId="{16AD780C-E903-479A-9659-EEF4E13C49A7}" type="presOf" srcId="{22D624E4-747E-4319-8B64-1D3190766919}" destId="{FA3D8924-4705-4567-93D5-A146E23A6DA3}" srcOrd="0" destOrd="0" presId="urn:microsoft.com/office/officeart/2008/layout/VerticalCurvedList"/>
    <dgm:cxn modelId="{4907A913-DFA1-41BD-9DC2-17A5684D70B2}" srcId="{22D624E4-747E-4319-8B64-1D3190766919}" destId="{5E4E9DE8-42D4-487D-92BF-9649FB634918}" srcOrd="1" destOrd="0" parTransId="{9FCAA6A7-424C-4E40-9D12-D22F61F7816E}" sibTransId="{8068D410-7CFF-4E8F-9EAF-C67C9768B142}"/>
    <dgm:cxn modelId="{3E946419-F33E-4B97-8C31-022655E72AD3}" type="presOf" srcId="{3EC38AE4-C2E4-4B81-836F-8D789C0A1455}" destId="{AFA5DC94-73DE-4F00-8A3F-C2BD9A17C3AB}" srcOrd="0" destOrd="0" presId="urn:microsoft.com/office/officeart/2008/layout/VerticalCurvedList"/>
    <dgm:cxn modelId="{A5A42523-0CFD-4C5C-97F7-9AE4DA92EA6A}" type="presOf" srcId="{748AB022-1289-4E99-9EE7-4F0A54103D72}" destId="{BB3F9678-F2ED-4AFF-8C12-7E05D4842330}" srcOrd="0" destOrd="0" presId="urn:microsoft.com/office/officeart/2008/layout/VerticalCurvedList"/>
    <dgm:cxn modelId="{FD2ECB33-C7D2-4DB3-BB4E-FFA60F592490}" srcId="{22D624E4-747E-4319-8B64-1D3190766919}" destId="{3EC38AE4-C2E4-4B81-836F-8D789C0A1455}" srcOrd="3" destOrd="0" parTransId="{9F81CA5D-353B-4312-91F4-EDAA3EC4FA80}" sibTransId="{39758EE9-D733-4BBB-8760-B1490659E4E5}"/>
    <dgm:cxn modelId="{1B66F043-98D9-4D02-96FA-DFBA0BF2E1E5}" type="presOf" srcId="{5F5A5F4E-AB6B-42A1-9C2D-39232E66EEA0}" destId="{42B652A3-AB2E-4C63-A054-176159A05BA1}" srcOrd="0" destOrd="0" presId="urn:microsoft.com/office/officeart/2008/layout/VerticalCurvedList"/>
    <dgm:cxn modelId="{BA84837A-C601-43B4-A795-950515A2D170}" srcId="{22D624E4-747E-4319-8B64-1D3190766919}" destId="{5C4C3285-C2BC-4B16-A858-6A10CCD827A0}" srcOrd="0" destOrd="0" parTransId="{02E11F72-29E5-4E29-A804-7D73C79FA314}" sibTransId="{5F5A5F4E-AB6B-42A1-9C2D-39232E66EEA0}"/>
    <dgm:cxn modelId="{4CDE037F-CC22-41C4-A70E-9C2BBA6B2C99}" srcId="{22D624E4-747E-4319-8B64-1D3190766919}" destId="{66B6DD9F-C047-4B5C-AE9D-98053E805570}" srcOrd="2" destOrd="0" parTransId="{A019E75E-6D8C-4C8A-8C81-F100390435FF}" sibTransId="{DCCA3986-E5FF-4860-A340-693707BDA402}"/>
    <dgm:cxn modelId="{0E5AD982-E94E-410E-839E-E80CA98BF929}" type="presOf" srcId="{66B6DD9F-C047-4B5C-AE9D-98053E805570}" destId="{DA494F04-1A50-41EB-8589-2CF6B71B9E92}" srcOrd="0" destOrd="0" presId="urn:microsoft.com/office/officeart/2008/layout/VerticalCurvedList"/>
    <dgm:cxn modelId="{C6F81D87-D7A5-4C15-B7F0-46B9B3F1B284}" type="presOf" srcId="{5E4E9DE8-42D4-487D-92BF-9649FB634918}" destId="{DCFB8CFA-31DB-430D-A83D-DC6D7FE45DFB}" srcOrd="0" destOrd="0" presId="urn:microsoft.com/office/officeart/2008/layout/VerticalCurvedList"/>
    <dgm:cxn modelId="{F13F5CAF-8034-4646-B6A0-CA8E044104BB}" srcId="{22D624E4-747E-4319-8B64-1D3190766919}" destId="{748AB022-1289-4E99-9EE7-4F0A54103D72}" srcOrd="4" destOrd="0" parTransId="{48EF8B84-9944-434A-AC22-64AB83423582}" sibTransId="{35244919-9010-40C7-9DEC-09FA44E02846}"/>
    <dgm:cxn modelId="{5349BBEA-9936-4519-9B5A-66923281AA88}" type="presOf" srcId="{5C4C3285-C2BC-4B16-A858-6A10CCD827A0}" destId="{3F260946-E868-48B2-82B6-28B5D0DBC438}" srcOrd="0" destOrd="0" presId="urn:microsoft.com/office/officeart/2008/layout/VerticalCurvedList"/>
    <dgm:cxn modelId="{CEAEE2C7-F6A2-4CC8-A6DC-E9DC378D4933}" type="presParOf" srcId="{FA3D8924-4705-4567-93D5-A146E23A6DA3}" destId="{019B1DEB-97EA-428E-9502-E6DE886365CC}" srcOrd="0" destOrd="0" presId="urn:microsoft.com/office/officeart/2008/layout/VerticalCurvedList"/>
    <dgm:cxn modelId="{3B18B45C-3D92-442C-BF09-8E09949C5DFB}" type="presParOf" srcId="{019B1DEB-97EA-428E-9502-E6DE886365CC}" destId="{D9E19898-D364-43C0-B73C-DADFC78E0C40}" srcOrd="0" destOrd="0" presId="urn:microsoft.com/office/officeart/2008/layout/VerticalCurvedList"/>
    <dgm:cxn modelId="{5DCC43CF-9BED-4E74-9B69-B7F52C031BB9}" type="presParOf" srcId="{D9E19898-D364-43C0-B73C-DADFC78E0C40}" destId="{B8E35A0B-ABD3-4679-AB66-052D0083E498}" srcOrd="0" destOrd="0" presId="urn:microsoft.com/office/officeart/2008/layout/VerticalCurvedList"/>
    <dgm:cxn modelId="{AAD15A21-602F-425D-8868-9B66DD78E8AE}" type="presParOf" srcId="{D9E19898-D364-43C0-B73C-DADFC78E0C40}" destId="{42B652A3-AB2E-4C63-A054-176159A05BA1}" srcOrd="1" destOrd="0" presId="urn:microsoft.com/office/officeart/2008/layout/VerticalCurvedList"/>
    <dgm:cxn modelId="{17795E5F-A792-4BDE-B685-2F11928AACE8}" type="presParOf" srcId="{D9E19898-D364-43C0-B73C-DADFC78E0C40}" destId="{52E7BC64-5EC0-4A60-B55C-E93396290E66}" srcOrd="2" destOrd="0" presId="urn:microsoft.com/office/officeart/2008/layout/VerticalCurvedList"/>
    <dgm:cxn modelId="{E2754671-C2E4-4211-B019-42BF267E9548}" type="presParOf" srcId="{D9E19898-D364-43C0-B73C-DADFC78E0C40}" destId="{F39DA3B9-9E0C-44BC-ACC0-EA4E60EDC271}" srcOrd="3" destOrd="0" presId="urn:microsoft.com/office/officeart/2008/layout/VerticalCurvedList"/>
    <dgm:cxn modelId="{6E407DD4-C7AB-47CF-B5B5-9572116BD810}" type="presParOf" srcId="{019B1DEB-97EA-428E-9502-E6DE886365CC}" destId="{3F260946-E868-48B2-82B6-28B5D0DBC438}" srcOrd="1" destOrd="0" presId="urn:microsoft.com/office/officeart/2008/layout/VerticalCurvedList"/>
    <dgm:cxn modelId="{03702530-8F8C-474E-AA49-D74FAAC1211A}" type="presParOf" srcId="{019B1DEB-97EA-428E-9502-E6DE886365CC}" destId="{35F66998-50A3-4E12-B017-CA97C57C4D10}" srcOrd="2" destOrd="0" presId="urn:microsoft.com/office/officeart/2008/layout/VerticalCurvedList"/>
    <dgm:cxn modelId="{ACD4B548-453E-4CCD-95EC-3CC490FE305B}" type="presParOf" srcId="{35F66998-50A3-4E12-B017-CA97C57C4D10}" destId="{F733D9FF-19CB-4C01-88B7-CFEA680587AF}" srcOrd="0" destOrd="0" presId="urn:microsoft.com/office/officeart/2008/layout/VerticalCurvedList"/>
    <dgm:cxn modelId="{7DB1E160-5D43-433E-948D-F51400940208}" type="presParOf" srcId="{019B1DEB-97EA-428E-9502-E6DE886365CC}" destId="{DCFB8CFA-31DB-430D-A83D-DC6D7FE45DFB}" srcOrd="3" destOrd="0" presId="urn:microsoft.com/office/officeart/2008/layout/VerticalCurvedList"/>
    <dgm:cxn modelId="{177E049E-6E6A-4E73-8229-5CAED655A092}" type="presParOf" srcId="{019B1DEB-97EA-428E-9502-E6DE886365CC}" destId="{715F22D6-92E2-46E8-A163-8B9DD97DF0F1}" srcOrd="4" destOrd="0" presId="urn:microsoft.com/office/officeart/2008/layout/VerticalCurvedList"/>
    <dgm:cxn modelId="{66996AA6-FC96-4965-8BFB-DED6615A0A10}" type="presParOf" srcId="{715F22D6-92E2-46E8-A163-8B9DD97DF0F1}" destId="{D0CE46CE-CE43-4BFC-8195-BF558BC18AC8}" srcOrd="0" destOrd="0" presId="urn:microsoft.com/office/officeart/2008/layout/VerticalCurvedList"/>
    <dgm:cxn modelId="{45B0068D-D5A8-44B5-92A1-4C77EF666339}" type="presParOf" srcId="{019B1DEB-97EA-428E-9502-E6DE886365CC}" destId="{DA494F04-1A50-41EB-8589-2CF6B71B9E92}" srcOrd="5" destOrd="0" presId="urn:microsoft.com/office/officeart/2008/layout/VerticalCurvedList"/>
    <dgm:cxn modelId="{8EECF220-2C14-4BE3-BE43-15CCC987935D}" type="presParOf" srcId="{019B1DEB-97EA-428E-9502-E6DE886365CC}" destId="{BBE33AAA-9018-424A-8332-E641FE16B0EE}" srcOrd="6" destOrd="0" presId="urn:microsoft.com/office/officeart/2008/layout/VerticalCurvedList"/>
    <dgm:cxn modelId="{AD0C4CD6-A8ED-40ED-A7D7-1CC57ACF28F6}" type="presParOf" srcId="{BBE33AAA-9018-424A-8332-E641FE16B0EE}" destId="{A9204D04-C542-462E-AD5F-3C3EFB58FCCD}" srcOrd="0" destOrd="0" presId="urn:microsoft.com/office/officeart/2008/layout/VerticalCurvedList"/>
    <dgm:cxn modelId="{5A9D0FCF-A49D-47BA-9729-6A3C4F7A97AF}" type="presParOf" srcId="{019B1DEB-97EA-428E-9502-E6DE886365CC}" destId="{AFA5DC94-73DE-4F00-8A3F-C2BD9A17C3AB}" srcOrd="7" destOrd="0" presId="urn:microsoft.com/office/officeart/2008/layout/VerticalCurvedList"/>
    <dgm:cxn modelId="{82D91C4F-EEAD-4E78-ACA7-2E99A0C6085B}" type="presParOf" srcId="{019B1DEB-97EA-428E-9502-E6DE886365CC}" destId="{E7425EF9-4087-44A4-8FBD-78C368BC2406}" srcOrd="8" destOrd="0" presId="urn:microsoft.com/office/officeart/2008/layout/VerticalCurvedList"/>
    <dgm:cxn modelId="{43024BF0-05C4-4874-A28B-91734D62DA3C}" type="presParOf" srcId="{E7425EF9-4087-44A4-8FBD-78C368BC2406}" destId="{8766CB23-93E4-4A01-9428-26F56943B314}" srcOrd="0" destOrd="0" presId="urn:microsoft.com/office/officeart/2008/layout/VerticalCurvedList"/>
    <dgm:cxn modelId="{2A321816-B2C4-403C-9D29-77F3B8D80505}" type="presParOf" srcId="{019B1DEB-97EA-428E-9502-E6DE886365CC}" destId="{BB3F9678-F2ED-4AFF-8C12-7E05D4842330}" srcOrd="9" destOrd="0" presId="urn:microsoft.com/office/officeart/2008/layout/VerticalCurvedList"/>
    <dgm:cxn modelId="{9312F35C-71D7-4CB7-99C8-1C8D0C992823}" type="presParOf" srcId="{019B1DEB-97EA-428E-9502-E6DE886365CC}" destId="{1A0B7F2C-A211-4978-ACD4-877DF5661603}" srcOrd="10" destOrd="0" presId="urn:microsoft.com/office/officeart/2008/layout/VerticalCurvedList"/>
    <dgm:cxn modelId="{F643FD74-C2C6-45F0-84B3-0FFAD787737D}" type="presParOf" srcId="{1A0B7F2C-A211-4978-ACD4-877DF5661603}" destId="{45A68968-3D89-47BC-8113-AF6E143FBC32}"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FF41E8-E290-4999-BB50-88E3E118296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E3BBB2F5-E80F-4B18-BD4F-EDC51E7198E0}">
      <dgm:prSet phldrT="[Текст]" custT="1"/>
      <dgm:spPr/>
      <dgm:t>
        <a:bodyPr/>
        <a:lstStyle/>
        <a:p>
          <a:r>
            <a:rPr lang="az-Latn-AZ" sz="3200" dirty="0">
              <a:solidFill>
                <a:schemeClr val="tx1"/>
              </a:solidFill>
              <a:latin typeface="Harrington" panose="04040505050A02020702" pitchFamily="82" charset="0"/>
            </a:rPr>
            <a:t>Simp-tomlar</a:t>
          </a:r>
          <a:endParaRPr lang="en-US" sz="3200" dirty="0">
            <a:solidFill>
              <a:schemeClr val="tx1"/>
            </a:solidFill>
            <a:latin typeface="Harrington" panose="04040505050A02020702" pitchFamily="82" charset="0"/>
          </a:endParaRPr>
        </a:p>
      </dgm:t>
    </dgm:pt>
    <dgm:pt modelId="{9312E69E-4350-469E-8F34-9C37011C3FA3}" cxnId="{CA7E0A73-E887-4131-ABF8-D4CA1A3E7D8F}" type="parTrans">
      <dgm:prSet/>
      <dgm:spPr/>
      <dgm:t>
        <a:bodyPr/>
        <a:lstStyle/>
        <a:p>
          <a:endParaRPr lang="en-US"/>
        </a:p>
      </dgm:t>
    </dgm:pt>
    <dgm:pt modelId="{B7926659-DA56-462D-9759-4719C6D3F4F3}" cxnId="{CA7E0A73-E887-4131-ABF8-D4CA1A3E7D8F}" type="sibTrans">
      <dgm:prSet/>
      <dgm:spPr/>
      <dgm:t>
        <a:bodyPr/>
        <a:lstStyle/>
        <a:p>
          <a:endParaRPr lang="en-US"/>
        </a:p>
      </dgm:t>
    </dgm:pt>
    <dgm:pt modelId="{5EFDC271-7556-461B-8F80-F0B433AC90CA}">
      <dgm:prSet phldrT="[Текст]" custT="1"/>
      <dgm:spPr/>
      <dgm:t>
        <a:bodyPr/>
        <a:lstStyle/>
        <a:p>
          <a:r>
            <a:rPr lang="az-Latn-AZ" sz="2200" dirty="0">
              <a:solidFill>
                <a:schemeClr val="tx1"/>
              </a:solidFill>
              <a:latin typeface="Harrington" panose="04040505050A02020702" pitchFamily="82" charset="0"/>
            </a:rPr>
            <a:t>D</a:t>
          </a:r>
          <a:r>
            <a:rPr lang="en-US" sz="2200" dirty="0" err="1">
              <a:solidFill>
                <a:schemeClr val="tx1"/>
              </a:solidFill>
              <a:latin typeface="Harrington" panose="04040505050A02020702" pitchFamily="82" charset="0"/>
            </a:rPr>
            <a:t>ilin</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səthində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dilin</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altında</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və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ya</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yanaqların</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içərisində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bir</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və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ya</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bir</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neçə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ağ</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ləkə</a:t>
          </a:r>
          <a:r>
            <a:rPr lang="en-US" sz="2200" dirty="0">
              <a:solidFill>
                <a:schemeClr val="tx1"/>
              </a:solidFill>
              <a:latin typeface="Harrington" panose="04040505050A02020702" pitchFamily="82" charset="0"/>
            </a:rPr>
            <a:t> </a:t>
          </a:r>
        </a:p>
      </dgm:t>
    </dgm:pt>
    <dgm:pt modelId="{2C649154-BD03-45CB-95C2-52C7D764E81B}" cxnId="{3E3BD26D-86BC-4E1E-9532-CBCA09973B70}" type="parTrans">
      <dgm:prSet/>
      <dgm:spPr/>
      <dgm:t>
        <a:bodyPr/>
        <a:lstStyle/>
        <a:p>
          <a:endParaRPr lang="en-US"/>
        </a:p>
      </dgm:t>
    </dgm:pt>
    <dgm:pt modelId="{C69BD0C3-E2E9-4E1D-A3AA-3054A8AF7CD5}" cxnId="{3E3BD26D-86BC-4E1E-9532-CBCA09973B70}" type="sibTrans">
      <dgm:prSet/>
      <dgm:spPr/>
      <dgm:t>
        <a:bodyPr/>
        <a:lstStyle/>
        <a:p>
          <a:endParaRPr lang="en-US"/>
        </a:p>
      </dgm:t>
    </dgm:pt>
    <dgm:pt modelId="{C0CA9E4C-EE62-4D28-99A7-81CFDB5EC8F6}">
      <dgm:prSet phldrT="[Текст]"/>
      <dgm:spPr/>
      <dgm:t>
        <a:bodyPr/>
        <a:lstStyle/>
        <a:p>
          <a:endParaRPr lang="en-US" dirty="0"/>
        </a:p>
      </dgm:t>
    </dgm:pt>
    <dgm:pt modelId="{088FAC40-FB66-4BBD-9F20-6F08DC8846DE}" cxnId="{3488CBB9-0023-4B5E-BE34-A89EFC2E2704}" type="parTrans">
      <dgm:prSet/>
      <dgm:spPr/>
      <dgm:t>
        <a:bodyPr/>
        <a:lstStyle/>
        <a:p>
          <a:endParaRPr lang="en-US"/>
        </a:p>
      </dgm:t>
    </dgm:pt>
    <dgm:pt modelId="{FD566FBC-4B8A-4D52-84FE-2238581BEA5E}" cxnId="{3488CBB9-0023-4B5E-BE34-A89EFC2E2704}" type="sibTrans">
      <dgm:prSet/>
      <dgm:spPr/>
      <dgm:t>
        <a:bodyPr/>
        <a:lstStyle/>
        <a:p>
          <a:endParaRPr lang="en-US"/>
        </a:p>
      </dgm:t>
    </dgm:pt>
    <dgm:pt modelId="{839AF9BE-9938-4F89-8410-A04A311B2C1E}">
      <dgm:prSet phldrT="[Текст]" phldr="1"/>
      <dgm:spPr/>
      <dgm:t>
        <a:bodyPr/>
        <a:lstStyle/>
        <a:p>
          <a:endParaRPr lang="en-US" dirty="0"/>
        </a:p>
      </dgm:t>
    </dgm:pt>
    <dgm:pt modelId="{CCE4F4E3-277B-41F3-92F3-509BF96BC9B7}" cxnId="{7C8588EC-B32B-4356-A013-C73DF9D8C805}" type="parTrans">
      <dgm:prSet/>
      <dgm:spPr/>
      <dgm:t>
        <a:bodyPr/>
        <a:lstStyle/>
        <a:p>
          <a:endParaRPr lang="en-US"/>
        </a:p>
      </dgm:t>
    </dgm:pt>
    <dgm:pt modelId="{1098FC17-C481-434E-A6FB-641A60E9F17E}" cxnId="{7C8588EC-B32B-4356-A013-C73DF9D8C805}" type="sibTrans">
      <dgm:prSet/>
      <dgm:spPr/>
      <dgm:t>
        <a:bodyPr/>
        <a:lstStyle/>
        <a:p>
          <a:endParaRPr lang="en-US"/>
        </a:p>
      </dgm:t>
    </dgm:pt>
    <dgm:pt modelId="{8C8A3628-E0E7-4376-ABD0-96A4336888FC}">
      <dgm:prSet phldrT="[Текст]" phldr="1"/>
      <dgm:spPr/>
      <dgm:t>
        <a:bodyPr/>
        <a:lstStyle/>
        <a:p>
          <a:endParaRPr lang="en-US"/>
        </a:p>
      </dgm:t>
    </dgm:pt>
    <dgm:pt modelId="{CA800437-6EA1-466E-BBF8-9239363CF789}" cxnId="{994F2E14-EEEB-40CF-ABE2-4A6784DFD879}" type="parTrans">
      <dgm:prSet/>
      <dgm:spPr/>
      <dgm:t>
        <a:bodyPr/>
        <a:lstStyle/>
        <a:p>
          <a:endParaRPr lang="en-US"/>
        </a:p>
      </dgm:t>
    </dgm:pt>
    <dgm:pt modelId="{B63C3644-BA0C-46C5-9963-5F6D469D4906}" cxnId="{994F2E14-EEEB-40CF-ABE2-4A6784DFD879}" type="sibTrans">
      <dgm:prSet/>
      <dgm:spPr/>
      <dgm:t>
        <a:bodyPr/>
        <a:lstStyle/>
        <a:p>
          <a:endParaRPr lang="en-US"/>
        </a:p>
      </dgm:t>
    </dgm:pt>
    <dgm:pt modelId="{8E272674-B45A-4F1C-A69F-5F1C12514052}">
      <dgm:prSet phldrT="[Текст]" custT="1"/>
      <dgm:spPr/>
      <dgm:t>
        <a:bodyPr/>
        <a:lstStyle/>
        <a:p>
          <a:r>
            <a:rPr lang="az-Latn-AZ" sz="2200" dirty="0">
              <a:solidFill>
                <a:schemeClr val="tx1"/>
              </a:solidFill>
              <a:latin typeface="Harrington" panose="04040505050A02020702" pitchFamily="82" charset="0"/>
            </a:rPr>
            <a:t>Ləkələr</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silinə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bilməz</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və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başqa</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bir</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səbəblə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izlənilə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bilməz</a:t>
          </a:r>
          <a:r>
            <a:rPr lang="en-US" sz="2200" dirty="0">
              <a:solidFill>
                <a:schemeClr val="tx1"/>
              </a:solidFill>
              <a:latin typeface="Harrington" panose="04040505050A02020702" pitchFamily="82" charset="0"/>
            </a:rPr>
            <a:t>. </a:t>
          </a:r>
        </a:p>
      </dgm:t>
    </dgm:pt>
    <dgm:pt modelId="{47C7ED4E-855F-425F-9A71-A4AD13F53602}" cxnId="{5FA30D02-3060-45AA-89F9-EC57778919F3}" type="parTrans">
      <dgm:prSet/>
      <dgm:spPr/>
      <dgm:t>
        <a:bodyPr/>
        <a:lstStyle/>
        <a:p>
          <a:endParaRPr lang="en-US"/>
        </a:p>
      </dgm:t>
    </dgm:pt>
    <dgm:pt modelId="{C2EB5BBE-40B2-4F9B-8971-1BC5EE9EE473}" cxnId="{5FA30D02-3060-45AA-89F9-EC57778919F3}" type="sibTrans">
      <dgm:prSet/>
      <dgm:spPr/>
      <dgm:t>
        <a:bodyPr/>
        <a:lstStyle/>
        <a:p>
          <a:endParaRPr lang="en-US"/>
        </a:p>
      </dgm:t>
    </dgm:pt>
    <dgm:pt modelId="{25164EF6-8A7B-4E5D-86C1-AB07CA34C3AA}">
      <dgm:prSet phldrT="[Текст]" custT="1"/>
      <dgm:spPr/>
      <dgm:t>
        <a:bodyPr/>
        <a:lstStyle/>
        <a:p>
          <a:r>
            <a:rPr lang="en-US" sz="2400" dirty="0" err="1">
              <a:solidFill>
                <a:schemeClr val="tx1"/>
              </a:solidFill>
              <a:latin typeface="Harrington" panose="04040505050A02020702" pitchFamily="82" charset="0"/>
            </a:rPr>
            <a:t>Ağrı</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və</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ya</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digər</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simptomlar</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yoxdur</a:t>
          </a:r>
          <a:r>
            <a:rPr lang="en-US" sz="2400" dirty="0">
              <a:solidFill>
                <a:schemeClr val="tx1"/>
              </a:solidFill>
              <a:latin typeface="Harrington" panose="04040505050A02020702" pitchFamily="82" charset="0"/>
            </a:rPr>
            <a:t>.</a:t>
          </a:r>
          <a:br>
            <a:rPr lang="en-US" sz="1400" dirty="0">
              <a:solidFill>
                <a:schemeClr val="tx1"/>
              </a:solidFill>
            </a:rPr>
          </a:br>
          <a:endParaRPr lang="en-US" sz="1400" dirty="0">
            <a:solidFill>
              <a:schemeClr val="tx1"/>
            </a:solidFill>
          </a:endParaRPr>
        </a:p>
      </dgm:t>
    </dgm:pt>
    <dgm:pt modelId="{7D5D7C68-661D-4C72-BED2-CB38BD7DFD3D}" cxnId="{36E3FC2A-6EAB-409B-9FF4-AEB978089347}" type="parTrans">
      <dgm:prSet/>
      <dgm:spPr/>
      <dgm:t>
        <a:bodyPr/>
        <a:lstStyle/>
        <a:p>
          <a:endParaRPr lang="en-US"/>
        </a:p>
      </dgm:t>
    </dgm:pt>
    <dgm:pt modelId="{C04EB2B8-5C41-43F8-94D9-D85F2FA6EEF5}" cxnId="{36E3FC2A-6EAB-409B-9FF4-AEB978089347}" type="sibTrans">
      <dgm:prSet/>
      <dgm:spPr/>
      <dgm:t>
        <a:bodyPr/>
        <a:lstStyle/>
        <a:p>
          <a:endParaRPr lang="en-US"/>
        </a:p>
      </dgm:t>
    </dgm:pt>
    <dgm:pt modelId="{961BB0F4-D66B-4C97-85F9-0E920E2789E2}" type="pres">
      <dgm:prSet presAssocID="{E3FF41E8-E290-4999-BB50-88E3E1182965}" presName="Name0" presStyleCnt="0">
        <dgm:presLayoutVars>
          <dgm:chMax val="1"/>
          <dgm:dir/>
          <dgm:animLvl val="ctr"/>
          <dgm:resizeHandles val="exact"/>
        </dgm:presLayoutVars>
      </dgm:prSet>
      <dgm:spPr/>
    </dgm:pt>
    <dgm:pt modelId="{C9088F04-C3D9-4CC4-92E6-B547A866FB38}" type="pres">
      <dgm:prSet presAssocID="{E3BBB2F5-E80F-4B18-BD4F-EDC51E7198E0}" presName="centerShape" presStyleLbl="node0" presStyleIdx="0" presStyleCnt="1" custScaleX="105349"/>
      <dgm:spPr/>
    </dgm:pt>
    <dgm:pt modelId="{44C5D977-CABF-475C-B60E-548A99427132}" type="pres">
      <dgm:prSet presAssocID="{2C649154-BD03-45CB-95C2-52C7D764E81B}" presName="parTrans" presStyleLbl="sibTrans2D1" presStyleIdx="0" presStyleCnt="3"/>
      <dgm:spPr/>
    </dgm:pt>
    <dgm:pt modelId="{B789A03C-1609-4D04-AF4D-DBB4B5532972}" type="pres">
      <dgm:prSet presAssocID="{2C649154-BD03-45CB-95C2-52C7D764E81B}" presName="connectorText" presStyleLbl="sibTrans2D1" presStyleIdx="0" presStyleCnt="3"/>
      <dgm:spPr/>
    </dgm:pt>
    <dgm:pt modelId="{458883AD-C945-4F7E-8F5B-B84F24B49819}" type="pres">
      <dgm:prSet presAssocID="{5EFDC271-7556-461B-8F80-F0B433AC90CA}" presName="node" presStyleLbl="node1" presStyleIdx="0" presStyleCnt="3" custScaleX="160427">
        <dgm:presLayoutVars>
          <dgm:bulletEnabled val="1"/>
        </dgm:presLayoutVars>
      </dgm:prSet>
      <dgm:spPr/>
    </dgm:pt>
    <dgm:pt modelId="{1E030A14-419E-494F-92F7-6921646C6779}" type="pres">
      <dgm:prSet presAssocID="{47C7ED4E-855F-425F-9A71-A4AD13F53602}" presName="parTrans" presStyleLbl="sibTrans2D1" presStyleIdx="1" presStyleCnt="3"/>
      <dgm:spPr/>
    </dgm:pt>
    <dgm:pt modelId="{AA1C58A9-1771-41C3-8C64-05E6328E5F8E}" type="pres">
      <dgm:prSet presAssocID="{47C7ED4E-855F-425F-9A71-A4AD13F53602}" presName="connectorText" presStyleLbl="sibTrans2D1" presStyleIdx="1" presStyleCnt="3"/>
      <dgm:spPr/>
    </dgm:pt>
    <dgm:pt modelId="{44194679-C13D-4BE7-9F6E-80CB3D8B0003}" type="pres">
      <dgm:prSet presAssocID="{8E272674-B45A-4F1C-A69F-5F1C12514052}" presName="node" presStyleLbl="node1" presStyleIdx="1" presStyleCnt="3" custScaleX="134336">
        <dgm:presLayoutVars>
          <dgm:bulletEnabled val="1"/>
        </dgm:presLayoutVars>
      </dgm:prSet>
      <dgm:spPr/>
    </dgm:pt>
    <dgm:pt modelId="{81C3B099-9202-43B7-A429-FE0F9D5476C9}" type="pres">
      <dgm:prSet presAssocID="{7D5D7C68-661D-4C72-BED2-CB38BD7DFD3D}" presName="parTrans" presStyleLbl="sibTrans2D1" presStyleIdx="2" presStyleCnt="3"/>
      <dgm:spPr/>
    </dgm:pt>
    <dgm:pt modelId="{2067F822-0879-4814-B8E6-78458EE4FBF5}" type="pres">
      <dgm:prSet presAssocID="{7D5D7C68-661D-4C72-BED2-CB38BD7DFD3D}" presName="connectorText" presStyleLbl="sibTrans2D1" presStyleIdx="2" presStyleCnt="3"/>
      <dgm:spPr/>
    </dgm:pt>
    <dgm:pt modelId="{685CBFB8-24D1-4874-9E7B-140D4F68B5D3}" type="pres">
      <dgm:prSet presAssocID="{25164EF6-8A7B-4E5D-86C1-AB07CA34C3AA}" presName="node" presStyleLbl="node1" presStyleIdx="2" presStyleCnt="3" custScaleX="126967">
        <dgm:presLayoutVars>
          <dgm:bulletEnabled val="1"/>
        </dgm:presLayoutVars>
      </dgm:prSet>
      <dgm:spPr/>
    </dgm:pt>
  </dgm:ptLst>
  <dgm:cxnLst>
    <dgm:cxn modelId="{5FA30D02-3060-45AA-89F9-EC57778919F3}" srcId="{E3BBB2F5-E80F-4B18-BD4F-EDC51E7198E0}" destId="{8E272674-B45A-4F1C-A69F-5F1C12514052}" srcOrd="1" destOrd="0" parTransId="{47C7ED4E-855F-425F-9A71-A4AD13F53602}" sibTransId="{C2EB5BBE-40B2-4F9B-8971-1BC5EE9EE473}"/>
    <dgm:cxn modelId="{994F2E14-EEEB-40CF-ABE2-4A6784DFD879}" srcId="{C0CA9E4C-EE62-4D28-99A7-81CFDB5EC8F6}" destId="{8C8A3628-E0E7-4376-ABD0-96A4336888FC}" srcOrd="1" destOrd="0" parTransId="{CA800437-6EA1-466E-BBF8-9239363CF789}" sibTransId="{B63C3644-BA0C-46C5-9963-5F6D469D4906}"/>
    <dgm:cxn modelId="{7A7D1C1B-7C8D-4D3E-A654-C55AAAE29E54}" type="presOf" srcId="{8E272674-B45A-4F1C-A69F-5F1C12514052}" destId="{44194679-C13D-4BE7-9F6E-80CB3D8B0003}" srcOrd="0" destOrd="0" presId="urn:microsoft.com/office/officeart/2005/8/layout/radial5"/>
    <dgm:cxn modelId="{09D9071C-4481-49F6-BB3E-213D5832E713}" type="presOf" srcId="{2C649154-BD03-45CB-95C2-52C7D764E81B}" destId="{B789A03C-1609-4D04-AF4D-DBB4B5532972}" srcOrd="1" destOrd="0" presId="urn:microsoft.com/office/officeart/2005/8/layout/radial5"/>
    <dgm:cxn modelId="{0F815326-2DC3-468F-BA1F-3312F1536220}" type="presOf" srcId="{47C7ED4E-855F-425F-9A71-A4AD13F53602}" destId="{1E030A14-419E-494F-92F7-6921646C6779}" srcOrd="0" destOrd="0" presId="urn:microsoft.com/office/officeart/2005/8/layout/radial5"/>
    <dgm:cxn modelId="{36E3FC2A-6EAB-409B-9FF4-AEB978089347}" srcId="{E3BBB2F5-E80F-4B18-BD4F-EDC51E7198E0}" destId="{25164EF6-8A7B-4E5D-86C1-AB07CA34C3AA}" srcOrd="2" destOrd="0" parTransId="{7D5D7C68-661D-4C72-BED2-CB38BD7DFD3D}" sibTransId="{C04EB2B8-5C41-43F8-94D9-D85F2FA6EEF5}"/>
    <dgm:cxn modelId="{7B6C8640-CAEA-436D-B5ED-31550517D14D}" type="presOf" srcId="{25164EF6-8A7B-4E5D-86C1-AB07CA34C3AA}" destId="{685CBFB8-24D1-4874-9E7B-140D4F68B5D3}" srcOrd="0" destOrd="0" presId="urn:microsoft.com/office/officeart/2005/8/layout/radial5"/>
    <dgm:cxn modelId="{5631BD65-3D42-45DE-8297-A4AE4E1E47BB}" type="presOf" srcId="{7D5D7C68-661D-4C72-BED2-CB38BD7DFD3D}" destId="{2067F822-0879-4814-B8E6-78458EE4FBF5}" srcOrd="1" destOrd="0" presId="urn:microsoft.com/office/officeart/2005/8/layout/radial5"/>
    <dgm:cxn modelId="{3E3BD26D-86BC-4E1E-9532-CBCA09973B70}" srcId="{E3BBB2F5-E80F-4B18-BD4F-EDC51E7198E0}" destId="{5EFDC271-7556-461B-8F80-F0B433AC90CA}" srcOrd="0" destOrd="0" parTransId="{2C649154-BD03-45CB-95C2-52C7D764E81B}" sibTransId="{C69BD0C3-E2E9-4E1D-A3AA-3054A8AF7CD5}"/>
    <dgm:cxn modelId="{CA7E0A73-E887-4131-ABF8-D4CA1A3E7D8F}" srcId="{E3FF41E8-E290-4999-BB50-88E3E1182965}" destId="{E3BBB2F5-E80F-4B18-BD4F-EDC51E7198E0}" srcOrd="0" destOrd="0" parTransId="{9312E69E-4350-469E-8F34-9C37011C3FA3}" sibTransId="{B7926659-DA56-462D-9759-4719C6D3F4F3}"/>
    <dgm:cxn modelId="{F5522978-0DDA-470F-986B-21BF2C6CB6AD}" type="presOf" srcId="{5EFDC271-7556-461B-8F80-F0B433AC90CA}" destId="{458883AD-C945-4F7E-8F5B-B84F24B49819}" srcOrd="0" destOrd="0" presId="urn:microsoft.com/office/officeart/2005/8/layout/radial5"/>
    <dgm:cxn modelId="{715A4586-D129-47D7-8A84-AF1CBDF33445}" type="presOf" srcId="{47C7ED4E-855F-425F-9A71-A4AD13F53602}" destId="{AA1C58A9-1771-41C3-8C64-05E6328E5F8E}" srcOrd="1" destOrd="0" presId="urn:microsoft.com/office/officeart/2005/8/layout/radial5"/>
    <dgm:cxn modelId="{ACDD998E-F34F-4602-BD24-BAD5FD446A6D}" type="presOf" srcId="{7D5D7C68-661D-4C72-BED2-CB38BD7DFD3D}" destId="{81C3B099-9202-43B7-A429-FE0F9D5476C9}" srcOrd="0" destOrd="0" presId="urn:microsoft.com/office/officeart/2005/8/layout/radial5"/>
    <dgm:cxn modelId="{1821A29E-74CE-4408-AD62-3B06795F6B6C}" type="presOf" srcId="{E3FF41E8-E290-4999-BB50-88E3E1182965}" destId="{961BB0F4-D66B-4C97-85F9-0E920E2789E2}" srcOrd="0" destOrd="0" presId="urn:microsoft.com/office/officeart/2005/8/layout/radial5"/>
    <dgm:cxn modelId="{3488CBB9-0023-4B5E-BE34-A89EFC2E2704}" srcId="{E3FF41E8-E290-4999-BB50-88E3E1182965}" destId="{C0CA9E4C-EE62-4D28-99A7-81CFDB5EC8F6}" srcOrd="1" destOrd="0" parTransId="{088FAC40-FB66-4BBD-9F20-6F08DC8846DE}" sibTransId="{FD566FBC-4B8A-4D52-84FE-2238581BEA5E}"/>
    <dgm:cxn modelId="{DB77BDC6-A608-4819-AD5C-5C6D55D84346}" type="presOf" srcId="{2C649154-BD03-45CB-95C2-52C7D764E81B}" destId="{44C5D977-CABF-475C-B60E-548A99427132}" srcOrd="0" destOrd="0" presId="urn:microsoft.com/office/officeart/2005/8/layout/radial5"/>
    <dgm:cxn modelId="{7E6711E0-80DF-4E81-8E8E-4DD519FB347D}" type="presOf" srcId="{E3BBB2F5-E80F-4B18-BD4F-EDC51E7198E0}" destId="{C9088F04-C3D9-4CC4-92E6-B547A866FB38}" srcOrd="0" destOrd="0" presId="urn:microsoft.com/office/officeart/2005/8/layout/radial5"/>
    <dgm:cxn modelId="{7C8588EC-B32B-4356-A013-C73DF9D8C805}" srcId="{C0CA9E4C-EE62-4D28-99A7-81CFDB5EC8F6}" destId="{839AF9BE-9938-4F89-8410-A04A311B2C1E}" srcOrd="0" destOrd="0" parTransId="{CCE4F4E3-277B-41F3-92F3-509BF96BC9B7}" sibTransId="{1098FC17-C481-434E-A6FB-641A60E9F17E}"/>
    <dgm:cxn modelId="{62737AA8-4B2E-4193-93F4-BD27E2D79729}" type="presParOf" srcId="{961BB0F4-D66B-4C97-85F9-0E920E2789E2}" destId="{C9088F04-C3D9-4CC4-92E6-B547A866FB38}" srcOrd="0" destOrd="0" presId="urn:microsoft.com/office/officeart/2005/8/layout/radial5"/>
    <dgm:cxn modelId="{53164369-2BE8-47B3-810F-1ADD46F000EC}" type="presParOf" srcId="{961BB0F4-D66B-4C97-85F9-0E920E2789E2}" destId="{44C5D977-CABF-475C-B60E-548A99427132}" srcOrd="1" destOrd="0" presId="urn:microsoft.com/office/officeart/2005/8/layout/radial5"/>
    <dgm:cxn modelId="{2F010B3F-BD9E-477A-9808-D441E0F3CBEE}" type="presParOf" srcId="{44C5D977-CABF-475C-B60E-548A99427132}" destId="{B789A03C-1609-4D04-AF4D-DBB4B5532972}" srcOrd="0" destOrd="0" presId="urn:microsoft.com/office/officeart/2005/8/layout/radial5"/>
    <dgm:cxn modelId="{E333275E-40B4-4EED-8FE4-087A5DD3437D}" type="presParOf" srcId="{961BB0F4-D66B-4C97-85F9-0E920E2789E2}" destId="{458883AD-C945-4F7E-8F5B-B84F24B49819}" srcOrd="2" destOrd="0" presId="urn:microsoft.com/office/officeart/2005/8/layout/radial5"/>
    <dgm:cxn modelId="{1884D103-394C-4C0D-819B-E17CDEB660CE}" type="presParOf" srcId="{961BB0F4-D66B-4C97-85F9-0E920E2789E2}" destId="{1E030A14-419E-494F-92F7-6921646C6779}" srcOrd="3" destOrd="0" presId="urn:microsoft.com/office/officeart/2005/8/layout/radial5"/>
    <dgm:cxn modelId="{92BE5206-5919-4C1E-807D-42459F0A83FC}" type="presParOf" srcId="{1E030A14-419E-494F-92F7-6921646C6779}" destId="{AA1C58A9-1771-41C3-8C64-05E6328E5F8E}" srcOrd="0" destOrd="0" presId="urn:microsoft.com/office/officeart/2005/8/layout/radial5"/>
    <dgm:cxn modelId="{F9509C2A-3CDA-48D6-9A7E-C77C119C5209}" type="presParOf" srcId="{961BB0F4-D66B-4C97-85F9-0E920E2789E2}" destId="{44194679-C13D-4BE7-9F6E-80CB3D8B0003}" srcOrd="4" destOrd="0" presId="urn:microsoft.com/office/officeart/2005/8/layout/radial5"/>
    <dgm:cxn modelId="{E928E5EC-9DF1-4CC3-95D1-2F08F06F430F}" type="presParOf" srcId="{961BB0F4-D66B-4C97-85F9-0E920E2789E2}" destId="{81C3B099-9202-43B7-A429-FE0F9D5476C9}" srcOrd="5" destOrd="0" presId="urn:microsoft.com/office/officeart/2005/8/layout/radial5"/>
    <dgm:cxn modelId="{9B572ED1-7D14-4329-B6A0-32C6E9F2A56D}" type="presParOf" srcId="{81C3B099-9202-43B7-A429-FE0F9D5476C9}" destId="{2067F822-0879-4814-B8E6-78458EE4FBF5}" srcOrd="0" destOrd="0" presId="urn:microsoft.com/office/officeart/2005/8/layout/radial5"/>
    <dgm:cxn modelId="{CFC77D76-6133-48DA-B313-919B07AB43F8}" type="presParOf" srcId="{961BB0F4-D66B-4C97-85F9-0E920E2789E2}" destId="{685CBFB8-24D1-4874-9E7B-140D4F68B5D3}" srcOrd="6"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6B977C-E19D-4A55-B10D-472ADF19F4E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2DF0A41-32DC-41FF-AA2E-AE203588F201}">
      <dgm:prSet phldrT="[Текст]" custT="1"/>
      <dgm:spPr/>
      <dgm:t>
        <a:bodyPr/>
        <a:lstStyle/>
        <a:p>
          <a:r>
            <a:rPr lang="en-US" sz="3200" dirty="0" err="1">
              <a:latin typeface="Harrington" panose="04040505050A02020702" pitchFamily="82" charset="0"/>
            </a:rPr>
            <a:t>Düyünlər</a:t>
          </a:r>
          <a:br>
            <a:rPr lang="en-US" sz="2400" dirty="0">
              <a:latin typeface="Harrington" panose="04040505050A02020702" pitchFamily="82" charset="0"/>
            </a:rPr>
          </a:br>
          <a:endParaRPr lang="en-US" sz="2400" dirty="0">
            <a:latin typeface="Harrington" panose="04040505050A02020702" pitchFamily="82" charset="0"/>
          </a:endParaRPr>
        </a:p>
      </dgm:t>
    </dgm:pt>
    <dgm:pt modelId="{2B8758FF-E06F-4A02-B4DD-D06ADCB25E75}" cxnId="{044633E6-F517-4946-AC35-E7094E707671}" type="parTrans">
      <dgm:prSet/>
      <dgm:spPr/>
      <dgm:t>
        <a:bodyPr/>
        <a:lstStyle/>
        <a:p>
          <a:endParaRPr lang="en-US"/>
        </a:p>
      </dgm:t>
    </dgm:pt>
    <dgm:pt modelId="{4E8B6CDA-B03D-4EFC-A479-F6408EE86489}" cxnId="{044633E6-F517-4946-AC35-E7094E707671}" type="sibTrans">
      <dgm:prSet/>
      <dgm:spPr/>
      <dgm:t>
        <a:bodyPr/>
        <a:lstStyle/>
        <a:p>
          <a:endParaRPr lang="en-US"/>
        </a:p>
      </dgm:t>
    </dgm:pt>
    <dgm:pt modelId="{3D9A2457-14C8-42F6-8F07-BCA892ADD40C}">
      <dgm:prSet phldrT="[Текст]" custT="1"/>
      <dgm:spPr/>
      <dgm:t>
        <a:bodyPr/>
        <a:lstStyle/>
        <a:p>
          <a:r>
            <a:rPr lang="en-US" sz="2400" dirty="0" err="1">
              <a:latin typeface="Harrington" panose="04040505050A02020702" pitchFamily="82" charset="0"/>
            </a:rPr>
            <a:t>Çınqıllı</a:t>
          </a:r>
          <a:r>
            <a:rPr lang="en-US" sz="2400" dirty="0">
              <a:latin typeface="Harrington" panose="04040505050A02020702" pitchFamily="82" charset="0"/>
            </a:rPr>
            <a:t> </a:t>
          </a:r>
          <a:r>
            <a:rPr lang="en-US" sz="2400" dirty="0" err="1">
              <a:latin typeface="Harrington" panose="04040505050A02020702" pitchFamily="82" charset="0"/>
            </a:rPr>
            <a:t>görünüşü</a:t>
          </a:r>
          <a:r>
            <a:rPr lang="en-US" sz="2400" dirty="0">
              <a:latin typeface="Harrington" panose="04040505050A02020702" pitchFamily="82" charset="0"/>
            </a:rPr>
            <a:t> </a:t>
          </a:r>
          <a:r>
            <a:rPr lang="en-US" sz="2400" dirty="0" err="1">
              <a:latin typeface="Harrington" panose="04040505050A02020702" pitchFamily="82" charset="0"/>
            </a:rPr>
            <a:t>olan</a:t>
          </a:r>
          <a:r>
            <a:rPr lang="en-US" sz="2400" dirty="0">
              <a:latin typeface="Harrington" panose="04040505050A02020702" pitchFamily="82" charset="0"/>
            </a:rPr>
            <a:t> </a:t>
          </a:r>
          <a:r>
            <a:rPr lang="en-US" sz="2400" dirty="0" err="1">
              <a:latin typeface="Harrington" panose="04040505050A02020702" pitchFamily="82" charset="0"/>
            </a:rPr>
            <a:t>ağ</a:t>
          </a:r>
          <a:r>
            <a:rPr lang="en-US" sz="2400" dirty="0">
              <a:latin typeface="Harrington" panose="04040505050A02020702" pitchFamily="82" charset="0"/>
            </a:rPr>
            <a:t> </a:t>
          </a:r>
          <a:r>
            <a:rPr lang="en-US" sz="2400" dirty="0" err="1">
              <a:latin typeface="Harrington" panose="04040505050A02020702" pitchFamily="82" charset="0"/>
            </a:rPr>
            <a:t>və</a:t>
          </a:r>
          <a:r>
            <a:rPr lang="en-US" sz="2400" dirty="0">
              <a:latin typeface="Harrington" panose="04040505050A02020702" pitchFamily="82" charset="0"/>
            </a:rPr>
            <a:t> </a:t>
          </a:r>
          <a:r>
            <a:rPr lang="en-US" sz="2400" dirty="0" err="1">
              <a:latin typeface="Harrington" panose="04040505050A02020702" pitchFamily="82" charset="0"/>
            </a:rPr>
            <a:t>ya</a:t>
          </a:r>
          <a:r>
            <a:rPr lang="en-US" sz="2400" dirty="0">
              <a:latin typeface="Harrington" panose="04040505050A02020702" pitchFamily="82" charset="0"/>
            </a:rPr>
            <a:t> </a:t>
          </a:r>
          <a:r>
            <a:rPr lang="en-US" sz="2400" dirty="0" err="1">
              <a:latin typeface="Harrington" panose="04040505050A02020702" pitchFamily="82" charset="0"/>
            </a:rPr>
            <a:t>qırmızı</a:t>
          </a:r>
          <a:r>
            <a:rPr lang="en-US" sz="2400" dirty="0">
              <a:latin typeface="Harrington" panose="04040505050A02020702" pitchFamily="82" charset="0"/>
            </a:rPr>
            <a:t> </a:t>
          </a:r>
          <a:r>
            <a:rPr lang="en-US" sz="2400" dirty="0" err="1">
              <a:latin typeface="Harrington" panose="04040505050A02020702" pitchFamily="82" charset="0"/>
            </a:rPr>
            <a:t>kütlələr</a:t>
          </a:r>
          <a:endParaRPr lang="en-US" sz="2400" dirty="0">
            <a:latin typeface="Harrington" panose="04040505050A02020702" pitchFamily="82" charset="0"/>
          </a:endParaRPr>
        </a:p>
      </dgm:t>
    </dgm:pt>
    <dgm:pt modelId="{7834BF58-B891-43D4-9C69-0B43A14E064F}" cxnId="{7255109A-8A20-43AF-B868-396C10CA56CD}" type="parTrans">
      <dgm:prSet/>
      <dgm:spPr/>
      <dgm:t>
        <a:bodyPr/>
        <a:lstStyle/>
        <a:p>
          <a:endParaRPr lang="en-US"/>
        </a:p>
      </dgm:t>
    </dgm:pt>
    <dgm:pt modelId="{CD5BAAAA-C868-4677-BF9C-990990847DB2}" cxnId="{7255109A-8A20-43AF-B868-396C10CA56CD}" type="sibTrans">
      <dgm:prSet/>
      <dgm:spPr/>
      <dgm:t>
        <a:bodyPr/>
        <a:lstStyle/>
        <a:p>
          <a:endParaRPr lang="en-US"/>
        </a:p>
      </dgm:t>
    </dgm:pt>
    <dgm:pt modelId="{A295A992-55FA-46EC-AE87-2FF5081CAFAF}">
      <dgm:prSet phldrT="[Текст]" custT="1"/>
      <dgm:spPr/>
      <dgm:t>
        <a:bodyPr/>
        <a:lstStyle/>
        <a:p>
          <a:r>
            <a:rPr lang="az-Latn-AZ" sz="3200" dirty="0">
              <a:latin typeface="Harrington" panose="04040505050A02020702" pitchFamily="82" charset="0"/>
            </a:rPr>
            <a:t>X</a:t>
          </a:r>
          <a:r>
            <a:rPr lang="en-US" sz="3200" dirty="0" err="1">
              <a:latin typeface="Harrington" panose="04040505050A02020702" pitchFamily="82" charset="0"/>
            </a:rPr>
            <a:t>oralar</a:t>
          </a:r>
          <a:br>
            <a:rPr lang="en-US" sz="2400" dirty="0">
              <a:latin typeface="Harrington" panose="04040505050A02020702" pitchFamily="82" charset="0"/>
            </a:rPr>
          </a:br>
          <a:endParaRPr lang="en-US" sz="2400" dirty="0">
            <a:latin typeface="Harrington" panose="04040505050A02020702" pitchFamily="82" charset="0"/>
          </a:endParaRPr>
        </a:p>
      </dgm:t>
    </dgm:pt>
    <dgm:pt modelId="{F39FD661-939E-4E66-AE4D-DCFD10CDDF89}" cxnId="{395D3FE8-321E-41C8-8448-6D838AC72622}" type="parTrans">
      <dgm:prSet/>
      <dgm:spPr/>
      <dgm:t>
        <a:bodyPr/>
        <a:lstStyle/>
        <a:p>
          <a:endParaRPr lang="en-US"/>
        </a:p>
      </dgm:t>
    </dgm:pt>
    <dgm:pt modelId="{F6AB86CD-8EC9-4A89-A312-76E9CE9E6797}" cxnId="{395D3FE8-321E-41C8-8448-6D838AC72622}" type="sibTrans">
      <dgm:prSet/>
      <dgm:spPr/>
      <dgm:t>
        <a:bodyPr/>
        <a:lstStyle/>
        <a:p>
          <a:endParaRPr lang="en-US"/>
        </a:p>
      </dgm:t>
    </dgm:pt>
    <dgm:pt modelId="{2442F666-CA20-4AAB-AD20-791CBF0723A8}">
      <dgm:prSet phldrT="[Текст]" custT="1"/>
      <dgm:spPr/>
      <dgm:t>
        <a:bodyPr/>
        <a:lstStyle/>
        <a:p>
          <a:r>
            <a:rPr lang="en-US" sz="2800" dirty="0" err="1">
              <a:latin typeface="Harrington" panose="04040505050A02020702" pitchFamily="82" charset="0"/>
            </a:rPr>
            <a:t>Artan</a:t>
          </a:r>
          <a:r>
            <a:rPr lang="en-US" sz="2800" dirty="0">
              <a:latin typeface="Harrington" panose="04040505050A02020702" pitchFamily="82" charset="0"/>
            </a:rPr>
            <a:t> </a:t>
          </a:r>
          <a:r>
            <a:rPr lang="en-US" sz="2800" dirty="0" err="1">
              <a:latin typeface="Harrington" panose="04040505050A02020702" pitchFamily="82" charset="0"/>
            </a:rPr>
            <a:t>möhkəmlik</a:t>
          </a:r>
          <a:br>
            <a:rPr lang="en-US" sz="2400" dirty="0">
              <a:latin typeface="Harrington" panose="04040505050A02020702" pitchFamily="82" charset="0"/>
            </a:rPr>
          </a:br>
          <a:endParaRPr lang="en-US" sz="2400" dirty="0">
            <a:latin typeface="Harrington" panose="04040505050A02020702" pitchFamily="82" charset="0"/>
          </a:endParaRPr>
        </a:p>
      </dgm:t>
    </dgm:pt>
    <dgm:pt modelId="{6C2B7FA9-97C2-47B3-A96D-09C59A289D0D}" cxnId="{C22B8035-ABF3-4854-8912-E691B99143BB}" type="parTrans">
      <dgm:prSet/>
      <dgm:spPr/>
      <dgm:t>
        <a:bodyPr/>
        <a:lstStyle/>
        <a:p>
          <a:endParaRPr lang="en-US"/>
        </a:p>
      </dgm:t>
    </dgm:pt>
    <dgm:pt modelId="{08300882-4D32-4A44-B9A3-E6A02160A7D1}" cxnId="{C22B8035-ABF3-4854-8912-E691B99143BB}" type="sibTrans">
      <dgm:prSet/>
      <dgm:spPr/>
      <dgm:t>
        <a:bodyPr/>
        <a:lstStyle/>
        <a:p>
          <a:endParaRPr lang="en-US"/>
        </a:p>
      </dgm:t>
    </dgm:pt>
    <dgm:pt modelId="{91917648-0244-4CA1-901C-DB0B2BA3701C}">
      <dgm:prSet phldrT="[Текст]" custT="1"/>
      <dgm:spPr/>
      <dgm:t>
        <a:bodyPr/>
        <a:lstStyle/>
        <a:p>
          <a:r>
            <a:rPr lang="az-Latn-AZ" sz="3200" dirty="0">
              <a:latin typeface="Harrington" panose="04040505050A02020702" pitchFamily="82" charset="0"/>
            </a:rPr>
            <a:t>Q</a:t>
          </a:r>
          <a:r>
            <a:rPr lang="en-US" sz="3200" dirty="0" err="1">
              <a:latin typeface="Harrington" panose="04040505050A02020702" pitchFamily="82" charset="0"/>
            </a:rPr>
            <a:t>anaxma</a:t>
          </a:r>
          <a:r>
            <a:rPr lang="en-US" sz="3200" dirty="0">
              <a:latin typeface="Harrington" panose="04040505050A02020702" pitchFamily="82" charset="0"/>
            </a:rPr>
            <a:t> </a:t>
          </a:r>
          <a:br>
            <a:rPr lang="en-US" sz="1600" dirty="0"/>
          </a:br>
          <a:endParaRPr lang="en-US" sz="1600" dirty="0"/>
        </a:p>
      </dgm:t>
    </dgm:pt>
    <dgm:pt modelId="{AB891845-6081-4CFA-AAFA-503EBC6487E7}" cxnId="{7321DD9E-900F-4B6E-8BEE-09909BFA6289}" type="parTrans">
      <dgm:prSet/>
      <dgm:spPr/>
      <dgm:t>
        <a:bodyPr/>
        <a:lstStyle/>
        <a:p>
          <a:endParaRPr lang="en-US"/>
        </a:p>
      </dgm:t>
    </dgm:pt>
    <dgm:pt modelId="{19C2B7EA-B671-40D2-89F9-979D21C079D7}" cxnId="{7321DD9E-900F-4B6E-8BEE-09909BFA6289}" type="sibTrans">
      <dgm:prSet/>
      <dgm:spPr/>
      <dgm:t>
        <a:bodyPr/>
        <a:lstStyle/>
        <a:p>
          <a:endParaRPr lang="en-US"/>
        </a:p>
      </dgm:t>
    </dgm:pt>
    <dgm:pt modelId="{7B3F4568-609A-46CB-913D-037E75B29493}" type="pres">
      <dgm:prSet presAssocID="{E06B977C-E19D-4A55-B10D-472ADF19F4E1}" presName="cycle" presStyleCnt="0">
        <dgm:presLayoutVars>
          <dgm:dir/>
          <dgm:resizeHandles val="exact"/>
        </dgm:presLayoutVars>
      </dgm:prSet>
      <dgm:spPr/>
    </dgm:pt>
    <dgm:pt modelId="{F185A8EA-7D97-431D-9CF6-55C54C2F2076}" type="pres">
      <dgm:prSet presAssocID="{02DF0A41-32DC-41FF-AA2E-AE203588F201}" presName="node" presStyleLbl="node1" presStyleIdx="0" presStyleCnt="5" custScaleX="120296">
        <dgm:presLayoutVars>
          <dgm:bulletEnabled val="1"/>
        </dgm:presLayoutVars>
      </dgm:prSet>
      <dgm:spPr/>
    </dgm:pt>
    <dgm:pt modelId="{7C993121-AB65-41FB-A78B-A08DA8A3AF57}" type="pres">
      <dgm:prSet presAssocID="{02DF0A41-32DC-41FF-AA2E-AE203588F201}" presName="spNode" presStyleCnt="0"/>
      <dgm:spPr/>
    </dgm:pt>
    <dgm:pt modelId="{AF6C79A8-07AB-421C-A174-D99B78EC5EF8}" type="pres">
      <dgm:prSet presAssocID="{4E8B6CDA-B03D-4EFC-A479-F6408EE86489}" presName="sibTrans" presStyleLbl="sibTrans1D1" presStyleIdx="0" presStyleCnt="5"/>
      <dgm:spPr/>
    </dgm:pt>
    <dgm:pt modelId="{156CAEA7-0731-4D43-9245-CE656E251F10}" type="pres">
      <dgm:prSet presAssocID="{3D9A2457-14C8-42F6-8F07-BCA892ADD40C}" presName="node" presStyleLbl="node1" presStyleIdx="1" presStyleCnt="5" custScaleX="124763" custScaleY="150390">
        <dgm:presLayoutVars>
          <dgm:bulletEnabled val="1"/>
        </dgm:presLayoutVars>
      </dgm:prSet>
      <dgm:spPr/>
    </dgm:pt>
    <dgm:pt modelId="{2D83F2E8-D51F-41FD-B73F-ADC65286CA6C}" type="pres">
      <dgm:prSet presAssocID="{3D9A2457-14C8-42F6-8F07-BCA892ADD40C}" presName="spNode" presStyleCnt="0"/>
      <dgm:spPr/>
    </dgm:pt>
    <dgm:pt modelId="{E69A3980-C9BE-41B0-9F2E-4A3293C30575}" type="pres">
      <dgm:prSet presAssocID="{CD5BAAAA-C868-4677-BF9C-990990847DB2}" presName="sibTrans" presStyleLbl="sibTrans1D1" presStyleIdx="1" presStyleCnt="5"/>
      <dgm:spPr/>
    </dgm:pt>
    <dgm:pt modelId="{635641DD-628C-483F-AFAB-1C47D2D4EB6B}" type="pres">
      <dgm:prSet presAssocID="{A295A992-55FA-46EC-AE87-2FF5081CAFAF}" presName="node" presStyleLbl="node1" presStyleIdx="2" presStyleCnt="5" custScaleX="120296">
        <dgm:presLayoutVars>
          <dgm:bulletEnabled val="1"/>
        </dgm:presLayoutVars>
      </dgm:prSet>
      <dgm:spPr/>
    </dgm:pt>
    <dgm:pt modelId="{31043E2C-9662-4E34-9D70-142CF52704D1}" type="pres">
      <dgm:prSet presAssocID="{A295A992-55FA-46EC-AE87-2FF5081CAFAF}" presName="spNode" presStyleCnt="0"/>
      <dgm:spPr/>
    </dgm:pt>
    <dgm:pt modelId="{F6415A33-D5CE-40CE-946F-09B6EE324CC5}" type="pres">
      <dgm:prSet presAssocID="{F6AB86CD-8EC9-4A89-A312-76E9CE9E6797}" presName="sibTrans" presStyleLbl="sibTrans1D1" presStyleIdx="2" presStyleCnt="5"/>
      <dgm:spPr/>
    </dgm:pt>
    <dgm:pt modelId="{937D7C45-DA15-4407-BBE8-6A3FFF5ED0C1}" type="pres">
      <dgm:prSet presAssocID="{2442F666-CA20-4AAB-AD20-791CBF0723A8}" presName="node" presStyleLbl="node1" presStyleIdx="3" presStyleCnt="5" custScaleX="120296">
        <dgm:presLayoutVars>
          <dgm:bulletEnabled val="1"/>
        </dgm:presLayoutVars>
      </dgm:prSet>
      <dgm:spPr/>
    </dgm:pt>
    <dgm:pt modelId="{D4E8BE88-A732-4F98-BEA9-397A625521D4}" type="pres">
      <dgm:prSet presAssocID="{2442F666-CA20-4AAB-AD20-791CBF0723A8}" presName="spNode" presStyleCnt="0"/>
      <dgm:spPr/>
    </dgm:pt>
    <dgm:pt modelId="{50F38F79-F537-45EA-A6A8-2E44D6A39E73}" type="pres">
      <dgm:prSet presAssocID="{08300882-4D32-4A44-B9A3-E6A02160A7D1}" presName="sibTrans" presStyleLbl="sibTrans1D1" presStyleIdx="3" presStyleCnt="5"/>
      <dgm:spPr/>
    </dgm:pt>
    <dgm:pt modelId="{819482E6-E3A5-4840-A0C9-1B5038A52333}" type="pres">
      <dgm:prSet presAssocID="{91917648-0244-4CA1-901C-DB0B2BA3701C}" presName="node" presStyleLbl="node1" presStyleIdx="4" presStyleCnt="5" custScaleX="120296">
        <dgm:presLayoutVars>
          <dgm:bulletEnabled val="1"/>
        </dgm:presLayoutVars>
      </dgm:prSet>
      <dgm:spPr/>
    </dgm:pt>
    <dgm:pt modelId="{3AF237FF-EA27-4D04-8CD7-D71090B8A829}" type="pres">
      <dgm:prSet presAssocID="{91917648-0244-4CA1-901C-DB0B2BA3701C}" presName="spNode" presStyleCnt="0"/>
      <dgm:spPr/>
    </dgm:pt>
    <dgm:pt modelId="{8498680F-5D83-41A9-8FDC-2272C814196F}" type="pres">
      <dgm:prSet presAssocID="{19C2B7EA-B671-40D2-89F9-979D21C079D7}" presName="sibTrans" presStyleLbl="sibTrans1D1" presStyleIdx="4" presStyleCnt="5"/>
      <dgm:spPr/>
    </dgm:pt>
  </dgm:ptLst>
  <dgm:cxnLst>
    <dgm:cxn modelId="{C2517709-9143-48F3-A371-61E65AE3BEFF}" type="presOf" srcId="{02DF0A41-32DC-41FF-AA2E-AE203588F201}" destId="{F185A8EA-7D97-431D-9CF6-55C54C2F2076}" srcOrd="0" destOrd="0" presId="urn:microsoft.com/office/officeart/2005/8/layout/cycle6"/>
    <dgm:cxn modelId="{6FBAAF11-6F91-4F17-96DC-FAEBE9ACA0D4}" type="presOf" srcId="{19C2B7EA-B671-40D2-89F9-979D21C079D7}" destId="{8498680F-5D83-41A9-8FDC-2272C814196F}" srcOrd="0" destOrd="0" presId="urn:microsoft.com/office/officeart/2005/8/layout/cycle6"/>
    <dgm:cxn modelId="{E3FF101F-EDD2-4F9D-81DB-42341668C143}" type="presOf" srcId="{91917648-0244-4CA1-901C-DB0B2BA3701C}" destId="{819482E6-E3A5-4840-A0C9-1B5038A52333}" srcOrd="0" destOrd="0" presId="urn:microsoft.com/office/officeart/2005/8/layout/cycle6"/>
    <dgm:cxn modelId="{46F3E926-5B20-4D76-B038-4FEC1131A159}" type="presOf" srcId="{F6AB86CD-8EC9-4A89-A312-76E9CE9E6797}" destId="{F6415A33-D5CE-40CE-946F-09B6EE324CC5}" srcOrd="0" destOrd="0" presId="urn:microsoft.com/office/officeart/2005/8/layout/cycle6"/>
    <dgm:cxn modelId="{C22B8035-ABF3-4854-8912-E691B99143BB}" srcId="{E06B977C-E19D-4A55-B10D-472ADF19F4E1}" destId="{2442F666-CA20-4AAB-AD20-791CBF0723A8}" srcOrd="3" destOrd="0" parTransId="{6C2B7FA9-97C2-47B3-A96D-09C59A289D0D}" sibTransId="{08300882-4D32-4A44-B9A3-E6A02160A7D1}"/>
    <dgm:cxn modelId="{7187B045-BE71-442D-9C8E-93D1AF9C727A}" type="presOf" srcId="{3D9A2457-14C8-42F6-8F07-BCA892ADD40C}" destId="{156CAEA7-0731-4D43-9245-CE656E251F10}" srcOrd="0" destOrd="0" presId="urn:microsoft.com/office/officeart/2005/8/layout/cycle6"/>
    <dgm:cxn modelId="{0948A449-581B-4660-9863-05F6162FFF49}" type="presOf" srcId="{CD5BAAAA-C868-4677-BF9C-990990847DB2}" destId="{E69A3980-C9BE-41B0-9F2E-4A3293C30575}" srcOrd="0" destOrd="0" presId="urn:microsoft.com/office/officeart/2005/8/layout/cycle6"/>
    <dgm:cxn modelId="{57908079-7581-461F-B0A8-42F709DE82F2}" type="presOf" srcId="{4E8B6CDA-B03D-4EFC-A479-F6408EE86489}" destId="{AF6C79A8-07AB-421C-A174-D99B78EC5EF8}" srcOrd="0" destOrd="0" presId="urn:microsoft.com/office/officeart/2005/8/layout/cycle6"/>
    <dgm:cxn modelId="{DC9D528D-84D7-48C6-8E94-9BCE763227C9}" type="presOf" srcId="{A295A992-55FA-46EC-AE87-2FF5081CAFAF}" destId="{635641DD-628C-483F-AFAB-1C47D2D4EB6B}" srcOrd="0" destOrd="0" presId="urn:microsoft.com/office/officeart/2005/8/layout/cycle6"/>
    <dgm:cxn modelId="{D58C7395-C3A7-4A60-9688-9D2922FC58FA}" type="presOf" srcId="{E06B977C-E19D-4A55-B10D-472ADF19F4E1}" destId="{7B3F4568-609A-46CB-913D-037E75B29493}" srcOrd="0" destOrd="0" presId="urn:microsoft.com/office/officeart/2005/8/layout/cycle6"/>
    <dgm:cxn modelId="{7255109A-8A20-43AF-B868-396C10CA56CD}" srcId="{E06B977C-E19D-4A55-B10D-472ADF19F4E1}" destId="{3D9A2457-14C8-42F6-8F07-BCA892ADD40C}" srcOrd="1" destOrd="0" parTransId="{7834BF58-B891-43D4-9C69-0B43A14E064F}" sibTransId="{CD5BAAAA-C868-4677-BF9C-990990847DB2}"/>
    <dgm:cxn modelId="{7321DD9E-900F-4B6E-8BEE-09909BFA6289}" srcId="{E06B977C-E19D-4A55-B10D-472ADF19F4E1}" destId="{91917648-0244-4CA1-901C-DB0B2BA3701C}" srcOrd="4" destOrd="0" parTransId="{AB891845-6081-4CFA-AAFA-503EBC6487E7}" sibTransId="{19C2B7EA-B671-40D2-89F9-979D21C079D7}"/>
    <dgm:cxn modelId="{432275BE-6387-410A-88B3-3038806F10D5}" type="presOf" srcId="{2442F666-CA20-4AAB-AD20-791CBF0723A8}" destId="{937D7C45-DA15-4407-BBE8-6A3FFF5ED0C1}" srcOrd="0" destOrd="0" presId="urn:microsoft.com/office/officeart/2005/8/layout/cycle6"/>
    <dgm:cxn modelId="{044633E6-F517-4946-AC35-E7094E707671}" srcId="{E06B977C-E19D-4A55-B10D-472ADF19F4E1}" destId="{02DF0A41-32DC-41FF-AA2E-AE203588F201}" srcOrd="0" destOrd="0" parTransId="{2B8758FF-E06F-4A02-B4DD-D06ADCB25E75}" sibTransId="{4E8B6CDA-B03D-4EFC-A479-F6408EE86489}"/>
    <dgm:cxn modelId="{395D3FE8-321E-41C8-8448-6D838AC72622}" srcId="{E06B977C-E19D-4A55-B10D-472ADF19F4E1}" destId="{A295A992-55FA-46EC-AE87-2FF5081CAFAF}" srcOrd="2" destOrd="0" parTransId="{F39FD661-939E-4E66-AE4D-DCFD10CDDF89}" sibTransId="{F6AB86CD-8EC9-4A89-A312-76E9CE9E6797}"/>
    <dgm:cxn modelId="{9330E8E9-E0FF-469D-8CF1-D0603FAA53EC}" type="presOf" srcId="{08300882-4D32-4A44-B9A3-E6A02160A7D1}" destId="{50F38F79-F537-45EA-A6A8-2E44D6A39E73}" srcOrd="0" destOrd="0" presId="urn:microsoft.com/office/officeart/2005/8/layout/cycle6"/>
    <dgm:cxn modelId="{4A955FAC-5B45-4DA4-AEFE-7CFC011BDB45}" type="presParOf" srcId="{7B3F4568-609A-46CB-913D-037E75B29493}" destId="{F185A8EA-7D97-431D-9CF6-55C54C2F2076}" srcOrd="0" destOrd="0" presId="urn:microsoft.com/office/officeart/2005/8/layout/cycle6"/>
    <dgm:cxn modelId="{0DE48224-B567-4E94-82E3-278375047D38}" type="presParOf" srcId="{7B3F4568-609A-46CB-913D-037E75B29493}" destId="{7C993121-AB65-41FB-A78B-A08DA8A3AF57}" srcOrd="1" destOrd="0" presId="urn:microsoft.com/office/officeart/2005/8/layout/cycle6"/>
    <dgm:cxn modelId="{9B0B2924-67A1-41E7-8A74-BB82C61B6A7F}" type="presParOf" srcId="{7B3F4568-609A-46CB-913D-037E75B29493}" destId="{AF6C79A8-07AB-421C-A174-D99B78EC5EF8}" srcOrd="2" destOrd="0" presId="urn:microsoft.com/office/officeart/2005/8/layout/cycle6"/>
    <dgm:cxn modelId="{A3788576-8830-4090-A3EA-61922E088709}" type="presParOf" srcId="{7B3F4568-609A-46CB-913D-037E75B29493}" destId="{156CAEA7-0731-4D43-9245-CE656E251F10}" srcOrd="3" destOrd="0" presId="urn:microsoft.com/office/officeart/2005/8/layout/cycle6"/>
    <dgm:cxn modelId="{911F8F7D-E3CC-43DC-9171-91C19D6546D5}" type="presParOf" srcId="{7B3F4568-609A-46CB-913D-037E75B29493}" destId="{2D83F2E8-D51F-41FD-B73F-ADC65286CA6C}" srcOrd="4" destOrd="0" presId="urn:microsoft.com/office/officeart/2005/8/layout/cycle6"/>
    <dgm:cxn modelId="{D6E5F5DE-125D-49C1-8B40-F8F75A8C180F}" type="presParOf" srcId="{7B3F4568-609A-46CB-913D-037E75B29493}" destId="{E69A3980-C9BE-41B0-9F2E-4A3293C30575}" srcOrd="5" destOrd="0" presId="urn:microsoft.com/office/officeart/2005/8/layout/cycle6"/>
    <dgm:cxn modelId="{AF291050-AB44-4885-B26C-C0C801561D6E}" type="presParOf" srcId="{7B3F4568-609A-46CB-913D-037E75B29493}" destId="{635641DD-628C-483F-AFAB-1C47D2D4EB6B}" srcOrd="6" destOrd="0" presId="urn:microsoft.com/office/officeart/2005/8/layout/cycle6"/>
    <dgm:cxn modelId="{5182FA3D-4920-4E8A-8E55-09AE7E3EAD5D}" type="presParOf" srcId="{7B3F4568-609A-46CB-913D-037E75B29493}" destId="{31043E2C-9662-4E34-9D70-142CF52704D1}" srcOrd="7" destOrd="0" presId="urn:microsoft.com/office/officeart/2005/8/layout/cycle6"/>
    <dgm:cxn modelId="{F5082355-6C85-48E1-99CE-4B56D5DB95AB}" type="presParOf" srcId="{7B3F4568-609A-46CB-913D-037E75B29493}" destId="{F6415A33-D5CE-40CE-946F-09B6EE324CC5}" srcOrd="8" destOrd="0" presId="urn:microsoft.com/office/officeart/2005/8/layout/cycle6"/>
    <dgm:cxn modelId="{255D133E-B7CD-455C-99EF-8298D350F885}" type="presParOf" srcId="{7B3F4568-609A-46CB-913D-037E75B29493}" destId="{937D7C45-DA15-4407-BBE8-6A3FFF5ED0C1}" srcOrd="9" destOrd="0" presId="urn:microsoft.com/office/officeart/2005/8/layout/cycle6"/>
    <dgm:cxn modelId="{C1714A69-3C76-40A6-810E-8613614C24B3}" type="presParOf" srcId="{7B3F4568-609A-46CB-913D-037E75B29493}" destId="{D4E8BE88-A732-4F98-BEA9-397A625521D4}" srcOrd="10" destOrd="0" presId="urn:microsoft.com/office/officeart/2005/8/layout/cycle6"/>
    <dgm:cxn modelId="{F51E4C13-9CBA-4C70-BA29-AC59B4B3B121}" type="presParOf" srcId="{7B3F4568-609A-46CB-913D-037E75B29493}" destId="{50F38F79-F537-45EA-A6A8-2E44D6A39E73}" srcOrd="11" destOrd="0" presId="urn:microsoft.com/office/officeart/2005/8/layout/cycle6"/>
    <dgm:cxn modelId="{5FDD1702-38C6-47F7-BB88-3842B44028B0}" type="presParOf" srcId="{7B3F4568-609A-46CB-913D-037E75B29493}" destId="{819482E6-E3A5-4840-A0C9-1B5038A52333}" srcOrd="12" destOrd="0" presId="urn:microsoft.com/office/officeart/2005/8/layout/cycle6"/>
    <dgm:cxn modelId="{DD34596F-B12D-4937-A3A0-7DC98DDBB73A}" type="presParOf" srcId="{7B3F4568-609A-46CB-913D-037E75B29493}" destId="{3AF237FF-EA27-4D04-8CD7-D71090B8A829}" srcOrd="13" destOrd="0" presId="urn:microsoft.com/office/officeart/2005/8/layout/cycle6"/>
    <dgm:cxn modelId="{74C0B0F5-EA2C-4AD9-8142-8FA66CD64E8C}" type="presParOf" srcId="{7B3F4568-609A-46CB-913D-037E75B29493}" destId="{8498680F-5D83-41A9-8FDC-2272C814196F}" srcOrd="14"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674D37-0BB2-4E44-8D60-BEBA8BF3051C}"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39AD2455-ACFC-420D-B3E1-73568FF66FC7}">
      <dgm:prSet phldrT="[Текст]" custT="1"/>
      <dgm:spPr/>
      <dgm:t>
        <a:bodyPr/>
        <a:lstStyle/>
        <a:p>
          <a:pPr marL="0" marR="0" lvl="0" indent="0" algn="ctr" defTabSz="914400" eaLnBrk="1" fontAlgn="auto" latinLnBrk="0" hangingPunct="1">
            <a:lnSpc>
              <a:spcPct val="100000"/>
            </a:lnSpc>
            <a:spcBef>
              <a:spcPts val="0"/>
            </a:spcBef>
            <a:spcAft>
              <a:spcPts val="0"/>
            </a:spcAft>
            <a:buClrTx/>
            <a:buSzTx/>
            <a:buFontTx/>
            <a:buNone/>
          </a:pPr>
          <a:r>
            <a:rPr lang="en-US" sz="1800" b="0" i="0" dirty="0" err="1">
              <a:solidFill>
                <a:srgbClr val="000000"/>
              </a:solidFill>
              <a:effectLst/>
              <a:latin typeface="Harrington" panose="04040505050A02020702" pitchFamily="82" charset="0"/>
            </a:rPr>
            <a:t>Ağız</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boşluğunda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leykoplakiya</a:t>
          </a:r>
          <a:endParaRPr lang="en-US" sz="1800" dirty="0">
            <a:latin typeface="Harrington" panose="04040505050A02020702" pitchFamily="82" charset="0"/>
          </a:endParaRPr>
        </a:p>
        <a:p>
          <a:pPr marL="0" lvl="0" defTabSz="1377950">
            <a:lnSpc>
              <a:spcPct val="90000"/>
            </a:lnSpc>
            <a:spcBef>
              <a:spcPct val="0"/>
            </a:spcBef>
            <a:spcAft>
              <a:spcPct val="35000"/>
            </a:spcAft>
            <a:buNone/>
          </a:pPr>
          <a:endParaRPr lang="en-US" sz="1800" dirty="0">
            <a:latin typeface="Harrington" panose="04040505050A02020702" pitchFamily="82" charset="0"/>
          </a:endParaRPr>
        </a:p>
      </dgm:t>
    </dgm:pt>
    <dgm:pt modelId="{4B207E3B-0A19-4C83-83C2-D5BBDB78BE40}" cxnId="{B55D00DD-9172-492F-8AA1-80575395CDE9}" type="parTrans">
      <dgm:prSet/>
      <dgm:spPr/>
      <dgm:t>
        <a:bodyPr/>
        <a:lstStyle/>
        <a:p>
          <a:endParaRPr lang="en-US"/>
        </a:p>
      </dgm:t>
    </dgm:pt>
    <dgm:pt modelId="{B137F311-A0D9-4AA6-875F-DD602CF42B76}" cxnId="{B55D00DD-9172-492F-8AA1-80575395CDE9}" type="sibTrans">
      <dgm:prSet/>
      <dgm:spPr/>
      <dgm:t>
        <a:bodyPr/>
        <a:lstStyle/>
        <a:p>
          <a:endParaRPr lang="en-US"/>
        </a:p>
      </dgm:t>
    </dgm:pt>
    <dgm:pt modelId="{E29CA057-D374-4549-967F-B0F4876F3119}">
      <dgm:prSet phldrT="[Текст]" custT="1"/>
      <dgm:spPr/>
      <dgm:t>
        <a:bodyPr/>
        <a:lstStyle/>
        <a:p>
          <a:r>
            <a:rPr lang="az-Latn-AZ" sz="1800" b="0" i="0" dirty="0">
              <a:solidFill>
                <a:srgbClr val="000000"/>
              </a:solidFill>
              <a:effectLst/>
              <a:latin typeface="Harrington" panose="04040505050A02020702" pitchFamily="82" charset="0"/>
            </a:rPr>
            <a:t>B</a:t>
          </a:r>
          <a:r>
            <a:rPr lang="en-US" sz="1800" b="0" i="0" dirty="0" err="1">
              <a:solidFill>
                <a:srgbClr val="000000"/>
              </a:solidFill>
              <a:effectLst/>
              <a:latin typeface="Harrington" panose="04040505050A02020702" pitchFamily="82" charset="0"/>
            </a:rPr>
            <a:t>əzən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təsir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yerinə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görə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əlavə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olaraq</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təsnif</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edilir</a:t>
          </a:r>
          <a:endParaRPr lang="en-US" sz="1800" dirty="0">
            <a:latin typeface="Harrington" panose="04040505050A02020702" pitchFamily="82" charset="0"/>
          </a:endParaRPr>
        </a:p>
      </dgm:t>
    </dgm:pt>
    <dgm:pt modelId="{EAA7FE24-9DA6-4795-9E44-99973423EA60}" cxnId="{8916FE82-8F51-40D8-AC19-5E41C54D788C}" type="parTrans">
      <dgm:prSet/>
      <dgm:spPr/>
      <dgm:t>
        <a:bodyPr/>
        <a:lstStyle/>
        <a:p>
          <a:endParaRPr lang="en-US"/>
        </a:p>
      </dgm:t>
    </dgm:pt>
    <dgm:pt modelId="{519B5C71-2381-48F8-8F82-1613A2AAF6E2}" cxnId="{8916FE82-8F51-40D8-AC19-5E41C54D788C}" type="sibTrans">
      <dgm:prSet/>
      <dgm:spPr/>
      <dgm:t>
        <a:bodyPr/>
        <a:lstStyle/>
        <a:p>
          <a:endParaRPr lang="en-US"/>
        </a:p>
      </dgm:t>
    </dgm:pt>
    <dgm:pt modelId="{08B1A579-4B37-4372-895B-79BF84B2CFE9}">
      <dgm:prSet phldrT="[Текст]" custT="1"/>
      <dgm:spPr/>
      <dgm:t>
        <a:bodyPr/>
        <a:lstStyle/>
        <a:p>
          <a:r>
            <a:rPr lang="az-Latn-AZ" sz="1800" dirty="0">
              <a:latin typeface="Harrington" panose="04040505050A02020702" pitchFamily="82" charset="0"/>
            </a:rPr>
            <a:t>Qeyri-homogen </a:t>
          </a:r>
        </a:p>
      </dgm:t>
    </dgm:pt>
    <dgm:pt modelId="{97B1C37E-4DC1-4227-AF96-D066EDA295B0}" cxnId="{CD403B1D-EB3F-4284-81D5-D316135B3855}" type="sibTrans">
      <dgm:prSet/>
      <dgm:spPr/>
      <dgm:t>
        <a:bodyPr/>
        <a:lstStyle/>
        <a:p>
          <a:endParaRPr lang="en-US"/>
        </a:p>
      </dgm:t>
    </dgm:pt>
    <dgm:pt modelId="{7DC51189-0ED1-4317-98EC-D03B0C88848A}" cxnId="{CD403B1D-EB3F-4284-81D5-D316135B3855}" type="parTrans">
      <dgm:prSet/>
      <dgm:spPr/>
      <dgm:t>
        <a:bodyPr/>
        <a:lstStyle/>
        <a:p>
          <a:endParaRPr lang="en-US"/>
        </a:p>
      </dgm:t>
    </dgm:pt>
    <dgm:pt modelId="{08090A1A-8443-4C25-852F-4552324BDAD8}">
      <dgm:prSet phldrT="[Текст]" custT="1"/>
      <dgm:spPr/>
      <dgm:t>
        <a:bodyPr/>
        <a:lstStyle/>
        <a:p>
          <a:r>
            <a:rPr lang="az-Latn-AZ" sz="1800" dirty="0">
              <a:latin typeface="Harrington" panose="04040505050A02020702" pitchFamily="82" charset="0"/>
            </a:rPr>
            <a:t>Klinik variantı</a:t>
          </a:r>
          <a:endParaRPr lang="en-US" sz="1800" dirty="0">
            <a:latin typeface="Harrington" panose="04040505050A02020702" pitchFamily="82" charset="0"/>
          </a:endParaRPr>
        </a:p>
      </dgm:t>
    </dgm:pt>
    <dgm:pt modelId="{355FD64A-E5C1-48A2-8A86-D4DA3DF90796}" cxnId="{A8D4F475-3208-45AC-A870-1B382D216BD3}" type="sibTrans">
      <dgm:prSet/>
      <dgm:spPr/>
      <dgm:t>
        <a:bodyPr/>
        <a:lstStyle/>
        <a:p>
          <a:endParaRPr lang="en-US"/>
        </a:p>
      </dgm:t>
    </dgm:pt>
    <dgm:pt modelId="{E0313B8B-3750-4FF1-BA57-F5ABD317DC63}" cxnId="{A8D4F475-3208-45AC-A870-1B382D216BD3}" type="parTrans">
      <dgm:prSet/>
      <dgm:spPr/>
      <dgm:t>
        <a:bodyPr/>
        <a:lstStyle/>
        <a:p>
          <a:endParaRPr lang="en-US"/>
        </a:p>
      </dgm:t>
    </dgm:pt>
    <dgm:pt modelId="{E11B4256-FADA-482A-B340-9FD4FB547711}">
      <dgm:prSet phldrT="[Текст]" custT="1"/>
      <dgm:spPr/>
      <dgm:t>
        <a:bodyPr/>
        <a:lstStyle/>
        <a:p>
          <a:r>
            <a:rPr lang="az-Latn-AZ" sz="1800" b="0" i="0" dirty="0">
              <a:solidFill>
                <a:srgbClr val="000000"/>
              </a:solidFill>
              <a:effectLst/>
              <a:latin typeface="Harrington" panose="04040505050A02020702" pitchFamily="82" charset="0"/>
            </a:rPr>
            <a:t>L</a:t>
          </a:r>
          <a:r>
            <a:rPr lang="en-US" sz="1800" b="0" i="0" dirty="0" err="1">
              <a:solidFill>
                <a:srgbClr val="000000"/>
              </a:solidFill>
              <a:effectLst/>
              <a:latin typeface="Harrington" panose="04040505050A02020702" pitchFamily="82" charset="0"/>
            </a:rPr>
            <a:t>eukoplakia</a:t>
          </a:r>
          <a:r>
            <a:rPr lang="en-US" sz="1800" b="0" i="0" dirty="0">
              <a:solidFill>
                <a:srgbClr val="000000"/>
              </a:solidFill>
              <a:effectLst/>
              <a:latin typeface="Harrington" panose="04040505050A02020702" pitchFamily="82" charset="0"/>
            </a:rPr>
            <a:t> lingualis (</a:t>
          </a:r>
          <a:r>
            <a:rPr lang="en-US" sz="1800" b="0" i="0" dirty="0" err="1">
              <a:solidFill>
                <a:srgbClr val="000000"/>
              </a:solidFill>
              <a:effectLst/>
              <a:latin typeface="Harrington" panose="04040505050A02020702" pitchFamily="82" charset="0"/>
            </a:rPr>
            <a:t>dil</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selikli</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qişasının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leykoplakiyası</a:t>
          </a:r>
          <a:r>
            <a:rPr lang="en-US" sz="1800" b="0" i="0" dirty="0">
              <a:solidFill>
                <a:srgbClr val="000000"/>
              </a:solidFill>
              <a:effectLst/>
              <a:latin typeface="Harrington" panose="04040505050A02020702" pitchFamily="82" charset="0"/>
            </a:rPr>
            <a:t>)</a:t>
          </a:r>
          <a:endParaRPr lang="en-US" sz="1800" dirty="0">
            <a:latin typeface="Harrington" panose="04040505050A02020702" pitchFamily="82" charset="0"/>
          </a:endParaRPr>
        </a:p>
      </dgm:t>
    </dgm:pt>
    <dgm:pt modelId="{31F7E018-3E2D-4EA9-AD0B-5D2FAD76E8DC}" cxnId="{F2F232A2-BDCB-4480-9020-DAC31D3BA916}" type="sibTrans">
      <dgm:prSet/>
      <dgm:spPr/>
      <dgm:t>
        <a:bodyPr/>
        <a:lstStyle/>
        <a:p>
          <a:endParaRPr lang="en-US"/>
        </a:p>
      </dgm:t>
    </dgm:pt>
    <dgm:pt modelId="{E6422AAC-06DA-4590-87F7-F9FB3AF7D5B7}" cxnId="{F2F232A2-BDCB-4480-9020-DAC31D3BA916}" type="parTrans">
      <dgm:prSet/>
      <dgm:spPr/>
      <dgm:t>
        <a:bodyPr/>
        <a:lstStyle/>
        <a:p>
          <a:endParaRPr lang="en-US"/>
        </a:p>
      </dgm:t>
    </dgm:pt>
    <dgm:pt modelId="{51C0E796-5C88-44ED-8CB1-694388E80DBA}">
      <dgm:prSet phldrT="[Текст]" custT="1"/>
      <dgm:spPr/>
      <dgm:t>
        <a:bodyPr/>
        <a:lstStyle/>
        <a:p>
          <a:r>
            <a:rPr lang="az-Latn-AZ" sz="1800" b="0" i="0" dirty="0">
              <a:solidFill>
                <a:srgbClr val="000000"/>
              </a:solidFill>
              <a:effectLst/>
              <a:latin typeface="Harrington" panose="04040505050A02020702" pitchFamily="82" charset="0"/>
            </a:rPr>
            <a:t>L</a:t>
          </a:r>
          <a:r>
            <a:rPr lang="en-US" sz="1800" b="0" i="0" dirty="0" err="1">
              <a:solidFill>
                <a:srgbClr val="000000"/>
              </a:solidFill>
              <a:effectLst/>
              <a:latin typeface="Harrington" panose="04040505050A02020702" pitchFamily="82" charset="0"/>
            </a:rPr>
            <a:t>eukoplakia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buccalis</a:t>
          </a:r>
          <a:r>
            <a:rPr lang="en-US" sz="1800" b="0" i="0" dirty="0">
              <a:solidFill>
                <a:srgbClr val="000000"/>
              </a:solidFill>
              <a:effectLst/>
              <a:latin typeface="Harrington" panose="04040505050A02020702" pitchFamily="82" charset="0"/>
            </a:rPr>
            <a:t> (</a:t>
          </a:r>
          <a:r>
            <a:rPr lang="az-Latn-AZ" sz="1800" b="0" i="0" dirty="0">
              <a:solidFill>
                <a:srgbClr val="000000"/>
              </a:solidFill>
              <a:effectLst/>
              <a:latin typeface="Harrington" panose="04040505050A02020702" pitchFamily="82" charset="0"/>
            </a:rPr>
            <a:t>yanağın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selikli</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qişasının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leykoplakiyası</a:t>
          </a:r>
          <a:r>
            <a:rPr lang="az-Latn-AZ" sz="1800" b="0" i="0" dirty="0">
              <a:solidFill>
                <a:srgbClr val="000000"/>
              </a:solidFill>
              <a:effectLst/>
              <a:latin typeface="Harrington" panose="04040505050A02020702" pitchFamily="82" charset="0"/>
            </a:rPr>
            <a:t>)</a:t>
          </a:r>
          <a:endParaRPr lang="en-US" sz="1800" dirty="0">
            <a:latin typeface="Harrington" panose="04040505050A02020702" pitchFamily="82" charset="0"/>
          </a:endParaRPr>
        </a:p>
      </dgm:t>
    </dgm:pt>
    <dgm:pt modelId="{13598D83-6BB0-4004-9FA6-C1812BCE8EC0}" cxnId="{CB6BC834-ABAB-47B5-A94C-AD05E777FBB0}" type="sibTrans">
      <dgm:prSet/>
      <dgm:spPr/>
      <dgm:t>
        <a:bodyPr/>
        <a:lstStyle/>
        <a:p>
          <a:endParaRPr lang="en-US"/>
        </a:p>
      </dgm:t>
    </dgm:pt>
    <dgm:pt modelId="{ED5E6AA3-571A-4C15-BA3A-78449E42C68D}" cxnId="{CB6BC834-ABAB-47B5-A94C-AD05E777FBB0}" type="parTrans">
      <dgm:prSet/>
      <dgm:spPr/>
      <dgm:t>
        <a:bodyPr/>
        <a:lstStyle/>
        <a:p>
          <a:endParaRPr lang="en-US"/>
        </a:p>
      </dgm:t>
    </dgm:pt>
    <dgm:pt modelId="{B2454BB3-3AD0-4E9F-AB91-587216715234}">
      <dgm:prSet phldrT="[Текст]" custT="1"/>
      <dgm:spPr/>
      <dgm:t>
        <a:bodyPr/>
        <a:lstStyle/>
        <a:p>
          <a:r>
            <a:rPr lang="az-Latn-AZ" sz="1800" dirty="0">
              <a:latin typeface="Harrington" panose="04040505050A02020702" pitchFamily="82" charset="0"/>
            </a:rPr>
            <a:t>Homogen</a:t>
          </a:r>
        </a:p>
      </dgm:t>
    </dgm:pt>
    <dgm:pt modelId="{DA3C02EE-AB96-4FA7-A7E2-9AEB411B7856}" cxnId="{BF1ED7F6-6D4C-4870-80CE-8416BDD5DDEC}" type="parTrans">
      <dgm:prSet/>
      <dgm:spPr/>
      <dgm:t>
        <a:bodyPr/>
        <a:lstStyle/>
        <a:p>
          <a:endParaRPr lang="en-US"/>
        </a:p>
      </dgm:t>
    </dgm:pt>
    <dgm:pt modelId="{ADF016B7-908F-49C8-9A69-C511E44AF756}" cxnId="{BF1ED7F6-6D4C-4870-80CE-8416BDD5DDEC}" type="sibTrans">
      <dgm:prSet/>
      <dgm:spPr/>
      <dgm:t>
        <a:bodyPr/>
        <a:lstStyle/>
        <a:p>
          <a:endParaRPr lang="en-US"/>
        </a:p>
      </dgm:t>
    </dgm:pt>
    <dgm:pt modelId="{308259E3-D053-447B-B420-CCA2174B68A4}" type="pres">
      <dgm:prSet presAssocID="{7F674D37-0BB2-4E44-8D60-BEBA8BF3051C}" presName="hierChild1" presStyleCnt="0">
        <dgm:presLayoutVars>
          <dgm:chPref val="1"/>
          <dgm:dir/>
          <dgm:animOne val="branch"/>
          <dgm:animLvl val="lvl"/>
          <dgm:resizeHandles/>
        </dgm:presLayoutVars>
      </dgm:prSet>
      <dgm:spPr/>
    </dgm:pt>
    <dgm:pt modelId="{69D14157-CD95-43B6-96E7-C81AB0D20AAA}" type="pres">
      <dgm:prSet presAssocID="{39AD2455-ACFC-420D-B3E1-73568FF66FC7}" presName="hierRoot1" presStyleCnt="0"/>
      <dgm:spPr/>
    </dgm:pt>
    <dgm:pt modelId="{316D06AC-DCDA-4B7A-A62F-3EEE2407CAE6}" type="pres">
      <dgm:prSet presAssocID="{39AD2455-ACFC-420D-B3E1-73568FF66FC7}" presName="composite" presStyleCnt="0"/>
      <dgm:spPr/>
    </dgm:pt>
    <dgm:pt modelId="{2D8CF732-F5A3-4FD1-B85B-ABD80B31100F}" type="pres">
      <dgm:prSet presAssocID="{39AD2455-ACFC-420D-B3E1-73568FF66FC7}" presName="image" presStyleLbl="node0" presStyleIdx="0" presStyleCnt="1"/>
      <dgm:spPr/>
    </dgm:pt>
    <dgm:pt modelId="{743AE6DE-F147-4829-B053-780A9680D630}" type="pres">
      <dgm:prSet presAssocID="{39AD2455-ACFC-420D-B3E1-73568FF66FC7}" presName="text" presStyleLbl="revTx" presStyleIdx="0" presStyleCnt="7">
        <dgm:presLayoutVars>
          <dgm:chPref val="3"/>
        </dgm:presLayoutVars>
      </dgm:prSet>
      <dgm:spPr/>
    </dgm:pt>
    <dgm:pt modelId="{D5156C5C-946E-4948-BDCB-26FC54E78D5F}" type="pres">
      <dgm:prSet presAssocID="{39AD2455-ACFC-420D-B3E1-73568FF66FC7}" presName="hierChild2" presStyleCnt="0"/>
      <dgm:spPr/>
    </dgm:pt>
    <dgm:pt modelId="{507E629D-EEF4-4B56-B548-4DA887FA0622}" type="pres">
      <dgm:prSet presAssocID="{EAA7FE24-9DA6-4795-9E44-99973423EA60}" presName="Name10" presStyleLbl="parChTrans1D2" presStyleIdx="0" presStyleCnt="2"/>
      <dgm:spPr/>
    </dgm:pt>
    <dgm:pt modelId="{3C1D0300-EFBA-4B0B-8C1C-694CB572404A}" type="pres">
      <dgm:prSet presAssocID="{E29CA057-D374-4549-967F-B0F4876F3119}" presName="hierRoot2" presStyleCnt="0"/>
      <dgm:spPr/>
    </dgm:pt>
    <dgm:pt modelId="{C9158E94-F60B-4149-935D-CCE2BEB81661}" type="pres">
      <dgm:prSet presAssocID="{E29CA057-D374-4549-967F-B0F4876F3119}" presName="composite2" presStyleCnt="0"/>
      <dgm:spPr/>
    </dgm:pt>
    <dgm:pt modelId="{331026A3-52AD-4195-B93D-41FDE905C763}" type="pres">
      <dgm:prSet presAssocID="{E29CA057-D374-4549-967F-B0F4876F3119}" presName="image2" presStyleLbl="node2" presStyleIdx="0" presStyleCnt="2"/>
      <dgm:spPr/>
    </dgm:pt>
    <dgm:pt modelId="{5D834FD4-6AF6-4B35-A215-F4D09471001D}" type="pres">
      <dgm:prSet presAssocID="{E29CA057-D374-4549-967F-B0F4876F3119}" presName="text2" presStyleLbl="revTx" presStyleIdx="1" presStyleCnt="7">
        <dgm:presLayoutVars>
          <dgm:chPref val="3"/>
        </dgm:presLayoutVars>
      </dgm:prSet>
      <dgm:spPr/>
    </dgm:pt>
    <dgm:pt modelId="{F52874EF-EEFB-47B1-9ECB-5FC92A28F24B}" type="pres">
      <dgm:prSet presAssocID="{E29CA057-D374-4549-967F-B0F4876F3119}" presName="hierChild3" presStyleCnt="0"/>
      <dgm:spPr/>
    </dgm:pt>
    <dgm:pt modelId="{A26FDDAC-6433-4D52-AC67-6288761BA723}" type="pres">
      <dgm:prSet presAssocID="{ED5E6AA3-571A-4C15-BA3A-78449E42C68D}" presName="Name17" presStyleLbl="parChTrans1D3" presStyleIdx="0" presStyleCnt="4"/>
      <dgm:spPr/>
    </dgm:pt>
    <dgm:pt modelId="{F3650474-6998-4882-9AD8-EE6E7278EB72}" type="pres">
      <dgm:prSet presAssocID="{51C0E796-5C88-44ED-8CB1-694388E80DBA}" presName="hierRoot3" presStyleCnt="0"/>
      <dgm:spPr/>
    </dgm:pt>
    <dgm:pt modelId="{35448758-8A1F-4DAF-A7F1-BCE7B8BC38AA}" type="pres">
      <dgm:prSet presAssocID="{51C0E796-5C88-44ED-8CB1-694388E80DBA}" presName="composite3" presStyleCnt="0"/>
      <dgm:spPr/>
    </dgm:pt>
    <dgm:pt modelId="{B1282724-5086-4CD0-833E-8FF30148AC34}" type="pres">
      <dgm:prSet presAssocID="{51C0E796-5C88-44ED-8CB1-694388E80DBA}" presName="image3" presStyleLbl="node3" presStyleIdx="0" presStyleCnt="4"/>
      <dgm:spPr/>
    </dgm:pt>
    <dgm:pt modelId="{9EB459B4-4E69-4260-B5E1-62A244FEBCD3}" type="pres">
      <dgm:prSet presAssocID="{51C0E796-5C88-44ED-8CB1-694388E80DBA}" presName="text3" presStyleLbl="revTx" presStyleIdx="2" presStyleCnt="7">
        <dgm:presLayoutVars>
          <dgm:chPref val="3"/>
        </dgm:presLayoutVars>
      </dgm:prSet>
      <dgm:spPr/>
    </dgm:pt>
    <dgm:pt modelId="{A1899434-8906-4690-ABFB-E0BBA0B164A4}" type="pres">
      <dgm:prSet presAssocID="{51C0E796-5C88-44ED-8CB1-694388E80DBA}" presName="hierChild4" presStyleCnt="0"/>
      <dgm:spPr/>
    </dgm:pt>
    <dgm:pt modelId="{D6D09A24-9E2D-426D-89BD-BCF8DC17A581}" type="pres">
      <dgm:prSet presAssocID="{E6422AAC-06DA-4590-87F7-F9FB3AF7D5B7}" presName="Name17" presStyleLbl="parChTrans1D3" presStyleIdx="1" presStyleCnt="4"/>
      <dgm:spPr/>
    </dgm:pt>
    <dgm:pt modelId="{4A15E1AD-D38C-4037-A7A5-59A343FA0D54}" type="pres">
      <dgm:prSet presAssocID="{E11B4256-FADA-482A-B340-9FD4FB547711}" presName="hierRoot3" presStyleCnt="0"/>
      <dgm:spPr/>
    </dgm:pt>
    <dgm:pt modelId="{AF4255A8-25B4-4699-8DBE-D648F13090CD}" type="pres">
      <dgm:prSet presAssocID="{E11B4256-FADA-482A-B340-9FD4FB547711}" presName="composite3" presStyleCnt="0"/>
      <dgm:spPr/>
    </dgm:pt>
    <dgm:pt modelId="{DFBF919F-7FC8-4764-8255-D5A5609717EA}" type="pres">
      <dgm:prSet presAssocID="{E11B4256-FADA-482A-B340-9FD4FB547711}" presName="image3" presStyleLbl="node3" presStyleIdx="1" presStyleCnt="4"/>
      <dgm:spPr/>
    </dgm:pt>
    <dgm:pt modelId="{F7741E5B-761D-40C6-A5D8-74E14D3D4497}" type="pres">
      <dgm:prSet presAssocID="{E11B4256-FADA-482A-B340-9FD4FB547711}" presName="text3" presStyleLbl="revTx" presStyleIdx="3" presStyleCnt="7">
        <dgm:presLayoutVars>
          <dgm:chPref val="3"/>
        </dgm:presLayoutVars>
      </dgm:prSet>
      <dgm:spPr/>
    </dgm:pt>
    <dgm:pt modelId="{9EE4694E-E324-4AB2-BFBD-3CD4A91D259F}" type="pres">
      <dgm:prSet presAssocID="{E11B4256-FADA-482A-B340-9FD4FB547711}" presName="hierChild4" presStyleCnt="0"/>
      <dgm:spPr/>
    </dgm:pt>
    <dgm:pt modelId="{73F732CD-7935-4A43-95F8-52E75D3DEDE1}" type="pres">
      <dgm:prSet presAssocID="{E0313B8B-3750-4FF1-BA57-F5ABD317DC63}" presName="Name10" presStyleLbl="parChTrans1D2" presStyleIdx="1" presStyleCnt="2"/>
      <dgm:spPr/>
    </dgm:pt>
    <dgm:pt modelId="{C7E3AFB4-335F-44BA-9CAF-63AC2E68E62F}" type="pres">
      <dgm:prSet presAssocID="{08090A1A-8443-4C25-852F-4552324BDAD8}" presName="hierRoot2" presStyleCnt="0"/>
      <dgm:spPr/>
    </dgm:pt>
    <dgm:pt modelId="{3DD2E283-9736-44E2-B437-4ED586626E32}" type="pres">
      <dgm:prSet presAssocID="{08090A1A-8443-4C25-852F-4552324BDAD8}" presName="composite2" presStyleCnt="0"/>
      <dgm:spPr/>
    </dgm:pt>
    <dgm:pt modelId="{6C8FA7F8-027F-4705-8D8B-56B5B5A01364}" type="pres">
      <dgm:prSet presAssocID="{08090A1A-8443-4C25-852F-4552324BDAD8}" presName="image2" presStyleLbl="node2" presStyleIdx="1" presStyleCnt="2"/>
      <dgm:spPr/>
    </dgm:pt>
    <dgm:pt modelId="{FA9F45B5-24B6-4765-A318-6B7B083EF73E}" type="pres">
      <dgm:prSet presAssocID="{08090A1A-8443-4C25-852F-4552324BDAD8}" presName="text2" presStyleLbl="revTx" presStyleIdx="4" presStyleCnt="7">
        <dgm:presLayoutVars>
          <dgm:chPref val="3"/>
        </dgm:presLayoutVars>
      </dgm:prSet>
      <dgm:spPr/>
    </dgm:pt>
    <dgm:pt modelId="{A20E18E2-CCCD-4C48-8093-462F3F0A5E8A}" type="pres">
      <dgm:prSet presAssocID="{08090A1A-8443-4C25-852F-4552324BDAD8}" presName="hierChild3" presStyleCnt="0"/>
      <dgm:spPr/>
    </dgm:pt>
    <dgm:pt modelId="{1AEB6816-EF62-4632-BFFA-B807BE3B9B23}" type="pres">
      <dgm:prSet presAssocID="{DA3C02EE-AB96-4FA7-A7E2-9AEB411B7856}" presName="Name17" presStyleLbl="parChTrans1D3" presStyleIdx="2" presStyleCnt="4"/>
      <dgm:spPr/>
    </dgm:pt>
    <dgm:pt modelId="{2ACEDEB1-286A-453A-A536-4AE5B18F6BCF}" type="pres">
      <dgm:prSet presAssocID="{B2454BB3-3AD0-4E9F-AB91-587216715234}" presName="hierRoot3" presStyleCnt="0"/>
      <dgm:spPr/>
    </dgm:pt>
    <dgm:pt modelId="{108BD6DB-34E5-44AB-A5F2-63631CDAA786}" type="pres">
      <dgm:prSet presAssocID="{B2454BB3-3AD0-4E9F-AB91-587216715234}" presName="composite3" presStyleCnt="0"/>
      <dgm:spPr/>
    </dgm:pt>
    <dgm:pt modelId="{826B78C4-696F-45C4-BEC7-E400C2EB6AEB}" type="pres">
      <dgm:prSet presAssocID="{B2454BB3-3AD0-4E9F-AB91-587216715234}" presName="image3" presStyleLbl="node3" presStyleIdx="2" presStyleCnt="4"/>
      <dgm:spPr/>
    </dgm:pt>
    <dgm:pt modelId="{A0518D5F-05AE-4758-8B4C-4355D9753595}" type="pres">
      <dgm:prSet presAssocID="{B2454BB3-3AD0-4E9F-AB91-587216715234}" presName="text3" presStyleLbl="revTx" presStyleIdx="5" presStyleCnt="7">
        <dgm:presLayoutVars>
          <dgm:chPref val="3"/>
        </dgm:presLayoutVars>
      </dgm:prSet>
      <dgm:spPr/>
    </dgm:pt>
    <dgm:pt modelId="{C3B8F425-4AA2-4E2D-9107-1A03FF162AB1}" type="pres">
      <dgm:prSet presAssocID="{B2454BB3-3AD0-4E9F-AB91-587216715234}" presName="hierChild4" presStyleCnt="0"/>
      <dgm:spPr/>
    </dgm:pt>
    <dgm:pt modelId="{C86203F6-93EF-45D8-9B41-55C4EC9E22BE}" type="pres">
      <dgm:prSet presAssocID="{7DC51189-0ED1-4317-98EC-D03B0C88848A}" presName="Name17" presStyleLbl="parChTrans1D3" presStyleIdx="3" presStyleCnt="4"/>
      <dgm:spPr/>
    </dgm:pt>
    <dgm:pt modelId="{4B4AB89D-E8D7-47D7-BCAA-F6455EC129B9}" type="pres">
      <dgm:prSet presAssocID="{08B1A579-4B37-4372-895B-79BF84B2CFE9}" presName="hierRoot3" presStyleCnt="0"/>
      <dgm:spPr/>
    </dgm:pt>
    <dgm:pt modelId="{B876498A-51F7-41FD-8966-AB4339D693BF}" type="pres">
      <dgm:prSet presAssocID="{08B1A579-4B37-4372-895B-79BF84B2CFE9}" presName="composite3" presStyleCnt="0"/>
      <dgm:spPr/>
    </dgm:pt>
    <dgm:pt modelId="{A19320F8-4A03-46E7-BDC2-95F3B10C0D67}" type="pres">
      <dgm:prSet presAssocID="{08B1A579-4B37-4372-895B-79BF84B2CFE9}" presName="image3" presStyleLbl="node3" presStyleIdx="3" presStyleCnt="4"/>
      <dgm:spPr/>
    </dgm:pt>
    <dgm:pt modelId="{91541DCC-4EF9-4596-AA90-C90710183797}" type="pres">
      <dgm:prSet presAssocID="{08B1A579-4B37-4372-895B-79BF84B2CFE9}" presName="text3" presStyleLbl="revTx" presStyleIdx="6" presStyleCnt="7">
        <dgm:presLayoutVars>
          <dgm:chPref val="3"/>
        </dgm:presLayoutVars>
      </dgm:prSet>
      <dgm:spPr/>
    </dgm:pt>
    <dgm:pt modelId="{45A00E5E-7226-4FDB-8B43-1A48EE9E1F30}" type="pres">
      <dgm:prSet presAssocID="{08B1A579-4B37-4372-895B-79BF84B2CFE9}" presName="hierChild4" presStyleCnt="0"/>
      <dgm:spPr/>
    </dgm:pt>
  </dgm:ptLst>
  <dgm:cxnLst>
    <dgm:cxn modelId="{67F20E0A-FC40-4430-B823-6F1F27A25C50}" type="presOf" srcId="{51C0E796-5C88-44ED-8CB1-694388E80DBA}" destId="{9EB459B4-4E69-4260-B5E1-62A244FEBCD3}" srcOrd="0" destOrd="0" presId="urn:microsoft.com/office/officeart/2009/layout/CirclePictureHierarchy"/>
    <dgm:cxn modelId="{CD403B1D-EB3F-4284-81D5-D316135B3855}" srcId="{08090A1A-8443-4C25-852F-4552324BDAD8}" destId="{08B1A579-4B37-4372-895B-79BF84B2CFE9}" srcOrd="1" destOrd="0" parTransId="{7DC51189-0ED1-4317-98EC-D03B0C88848A}" sibTransId="{97B1C37E-4DC1-4227-AF96-D066EDA295B0}"/>
    <dgm:cxn modelId="{CB6BC834-ABAB-47B5-A94C-AD05E777FBB0}" srcId="{E29CA057-D374-4549-967F-B0F4876F3119}" destId="{51C0E796-5C88-44ED-8CB1-694388E80DBA}" srcOrd="0" destOrd="0" parTransId="{ED5E6AA3-571A-4C15-BA3A-78449E42C68D}" sibTransId="{13598D83-6BB0-4004-9FA6-C1812BCE8EC0}"/>
    <dgm:cxn modelId="{3CD58C41-10E7-4EEE-9C57-3A4544295FC5}" type="presOf" srcId="{E0313B8B-3750-4FF1-BA57-F5ABD317DC63}" destId="{73F732CD-7935-4A43-95F8-52E75D3DEDE1}" srcOrd="0" destOrd="0" presId="urn:microsoft.com/office/officeart/2009/layout/CirclePictureHierarchy"/>
    <dgm:cxn modelId="{0E624948-06E8-4C71-A81F-7EDF14452AE4}" type="presOf" srcId="{E6422AAC-06DA-4590-87F7-F9FB3AF7D5B7}" destId="{D6D09A24-9E2D-426D-89BD-BCF8DC17A581}" srcOrd="0" destOrd="0" presId="urn:microsoft.com/office/officeart/2009/layout/CirclePictureHierarchy"/>
    <dgm:cxn modelId="{9B3EBD4F-CC54-4F82-AB2F-7E0C06279B6B}" type="presOf" srcId="{08090A1A-8443-4C25-852F-4552324BDAD8}" destId="{FA9F45B5-24B6-4765-A318-6B7B083EF73E}" srcOrd="0" destOrd="0" presId="urn:microsoft.com/office/officeart/2009/layout/CirclePictureHierarchy"/>
    <dgm:cxn modelId="{1EF87C71-DC55-4D02-B157-B829E9742FA2}" type="presOf" srcId="{7F674D37-0BB2-4E44-8D60-BEBA8BF3051C}" destId="{308259E3-D053-447B-B420-CCA2174B68A4}" srcOrd="0" destOrd="0" presId="urn:microsoft.com/office/officeart/2009/layout/CirclePictureHierarchy"/>
    <dgm:cxn modelId="{E3DF3152-7549-4CD8-A3E7-64F92AE0349C}" type="presOf" srcId="{39AD2455-ACFC-420D-B3E1-73568FF66FC7}" destId="{743AE6DE-F147-4829-B053-780A9680D630}" srcOrd="0" destOrd="0" presId="urn:microsoft.com/office/officeart/2009/layout/CirclePictureHierarchy"/>
    <dgm:cxn modelId="{18E56B73-6B0C-47E2-9415-112418587AF7}" type="presOf" srcId="{E11B4256-FADA-482A-B340-9FD4FB547711}" destId="{F7741E5B-761D-40C6-A5D8-74E14D3D4497}" srcOrd="0" destOrd="0" presId="urn:microsoft.com/office/officeart/2009/layout/CirclePictureHierarchy"/>
    <dgm:cxn modelId="{A8D4F475-3208-45AC-A870-1B382D216BD3}" srcId="{39AD2455-ACFC-420D-B3E1-73568FF66FC7}" destId="{08090A1A-8443-4C25-852F-4552324BDAD8}" srcOrd="1" destOrd="0" parTransId="{E0313B8B-3750-4FF1-BA57-F5ABD317DC63}" sibTransId="{355FD64A-E5C1-48A2-8A86-D4DA3DF90796}"/>
    <dgm:cxn modelId="{8916FE82-8F51-40D8-AC19-5E41C54D788C}" srcId="{39AD2455-ACFC-420D-B3E1-73568FF66FC7}" destId="{E29CA057-D374-4549-967F-B0F4876F3119}" srcOrd="0" destOrd="0" parTransId="{EAA7FE24-9DA6-4795-9E44-99973423EA60}" sibTransId="{519B5C71-2381-48F8-8F82-1613A2AAF6E2}"/>
    <dgm:cxn modelId="{95CE239C-F15C-48EF-9681-770200002308}" type="presOf" srcId="{7DC51189-0ED1-4317-98EC-D03B0C88848A}" destId="{C86203F6-93EF-45D8-9B41-55C4EC9E22BE}" srcOrd="0" destOrd="0" presId="urn:microsoft.com/office/officeart/2009/layout/CirclePictureHierarchy"/>
    <dgm:cxn modelId="{F2F232A2-BDCB-4480-9020-DAC31D3BA916}" srcId="{E29CA057-D374-4549-967F-B0F4876F3119}" destId="{E11B4256-FADA-482A-B340-9FD4FB547711}" srcOrd="1" destOrd="0" parTransId="{E6422AAC-06DA-4590-87F7-F9FB3AF7D5B7}" sibTransId="{31F7E018-3E2D-4EA9-AD0B-5D2FAD76E8DC}"/>
    <dgm:cxn modelId="{250250DB-0B29-48F9-9D5D-3F08C7B341C5}" type="presOf" srcId="{08B1A579-4B37-4372-895B-79BF84B2CFE9}" destId="{91541DCC-4EF9-4596-AA90-C90710183797}" srcOrd="0" destOrd="0" presId="urn:microsoft.com/office/officeart/2009/layout/CirclePictureHierarchy"/>
    <dgm:cxn modelId="{B55D00DD-9172-492F-8AA1-80575395CDE9}" srcId="{7F674D37-0BB2-4E44-8D60-BEBA8BF3051C}" destId="{39AD2455-ACFC-420D-B3E1-73568FF66FC7}" srcOrd="0" destOrd="0" parTransId="{4B207E3B-0A19-4C83-83C2-D5BBDB78BE40}" sibTransId="{B137F311-A0D9-4AA6-875F-DD602CF42B76}"/>
    <dgm:cxn modelId="{F3ADEADE-3E9F-4D96-8591-E96F91895554}" type="presOf" srcId="{DA3C02EE-AB96-4FA7-A7E2-9AEB411B7856}" destId="{1AEB6816-EF62-4632-BFFA-B807BE3B9B23}" srcOrd="0" destOrd="0" presId="urn:microsoft.com/office/officeart/2009/layout/CirclePictureHierarchy"/>
    <dgm:cxn modelId="{DFD6DAE7-ED65-41B9-BEF7-FCDDB134EF20}" type="presOf" srcId="{B2454BB3-3AD0-4E9F-AB91-587216715234}" destId="{A0518D5F-05AE-4758-8B4C-4355D9753595}" srcOrd="0" destOrd="0" presId="urn:microsoft.com/office/officeart/2009/layout/CirclePictureHierarchy"/>
    <dgm:cxn modelId="{177C43E9-C7AE-45CF-9569-E91C2F4AD55A}" type="presOf" srcId="{EAA7FE24-9DA6-4795-9E44-99973423EA60}" destId="{507E629D-EEF4-4B56-B548-4DA887FA0622}" srcOrd="0" destOrd="0" presId="urn:microsoft.com/office/officeart/2009/layout/CirclePictureHierarchy"/>
    <dgm:cxn modelId="{BF1ED7F6-6D4C-4870-80CE-8416BDD5DDEC}" srcId="{08090A1A-8443-4C25-852F-4552324BDAD8}" destId="{B2454BB3-3AD0-4E9F-AB91-587216715234}" srcOrd="0" destOrd="0" parTransId="{DA3C02EE-AB96-4FA7-A7E2-9AEB411B7856}" sibTransId="{ADF016B7-908F-49C8-9A69-C511E44AF756}"/>
    <dgm:cxn modelId="{3BED21F7-6918-4076-9193-9D3B089E46AC}" type="presOf" srcId="{ED5E6AA3-571A-4C15-BA3A-78449E42C68D}" destId="{A26FDDAC-6433-4D52-AC67-6288761BA723}" srcOrd="0" destOrd="0" presId="urn:microsoft.com/office/officeart/2009/layout/CirclePictureHierarchy"/>
    <dgm:cxn modelId="{589DB1FB-8862-4A92-AA8E-8A415F7EEB33}" type="presOf" srcId="{E29CA057-D374-4549-967F-B0F4876F3119}" destId="{5D834FD4-6AF6-4B35-A215-F4D09471001D}" srcOrd="0" destOrd="0" presId="urn:microsoft.com/office/officeart/2009/layout/CirclePictureHierarchy"/>
    <dgm:cxn modelId="{ED8688F5-2999-4BCD-BB01-48C8FC967631}" type="presParOf" srcId="{308259E3-D053-447B-B420-CCA2174B68A4}" destId="{69D14157-CD95-43B6-96E7-C81AB0D20AAA}" srcOrd="0" destOrd="0" presId="urn:microsoft.com/office/officeart/2009/layout/CirclePictureHierarchy"/>
    <dgm:cxn modelId="{7B2DC990-1FC9-4210-A642-79553EA0FB24}" type="presParOf" srcId="{69D14157-CD95-43B6-96E7-C81AB0D20AAA}" destId="{316D06AC-DCDA-4B7A-A62F-3EEE2407CAE6}" srcOrd="0" destOrd="0" presId="urn:microsoft.com/office/officeart/2009/layout/CirclePictureHierarchy"/>
    <dgm:cxn modelId="{1B3BB6FF-2C9F-421B-A474-C101F60C75D6}" type="presParOf" srcId="{316D06AC-DCDA-4B7A-A62F-3EEE2407CAE6}" destId="{2D8CF732-F5A3-4FD1-B85B-ABD80B31100F}" srcOrd="0" destOrd="0" presId="urn:microsoft.com/office/officeart/2009/layout/CirclePictureHierarchy"/>
    <dgm:cxn modelId="{228EC0BE-5C9E-47F6-AC7B-0442ACD86321}" type="presParOf" srcId="{316D06AC-DCDA-4B7A-A62F-3EEE2407CAE6}" destId="{743AE6DE-F147-4829-B053-780A9680D630}" srcOrd="1" destOrd="0" presId="urn:microsoft.com/office/officeart/2009/layout/CirclePictureHierarchy"/>
    <dgm:cxn modelId="{2401E749-B689-4389-A96B-1E911CDBBE6E}" type="presParOf" srcId="{69D14157-CD95-43B6-96E7-C81AB0D20AAA}" destId="{D5156C5C-946E-4948-BDCB-26FC54E78D5F}" srcOrd="1" destOrd="0" presId="urn:microsoft.com/office/officeart/2009/layout/CirclePictureHierarchy"/>
    <dgm:cxn modelId="{2706E89D-F7FE-4660-A649-7DB43713E0FC}" type="presParOf" srcId="{D5156C5C-946E-4948-BDCB-26FC54E78D5F}" destId="{507E629D-EEF4-4B56-B548-4DA887FA0622}" srcOrd="0" destOrd="0" presId="urn:microsoft.com/office/officeart/2009/layout/CirclePictureHierarchy"/>
    <dgm:cxn modelId="{18B20D5F-7DE2-4371-95F0-CBF3B59E6962}" type="presParOf" srcId="{D5156C5C-946E-4948-BDCB-26FC54E78D5F}" destId="{3C1D0300-EFBA-4B0B-8C1C-694CB572404A}" srcOrd="1" destOrd="0" presId="urn:microsoft.com/office/officeart/2009/layout/CirclePictureHierarchy"/>
    <dgm:cxn modelId="{1C8F0349-D6C5-4608-B6C8-902A8CE7C129}" type="presParOf" srcId="{3C1D0300-EFBA-4B0B-8C1C-694CB572404A}" destId="{C9158E94-F60B-4149-935D-CCE2BEB81661}" srcOrd="0" destOrd="0" presId="urn:microsoft.com/office/officeart/2009/layout/CirclePictureHierarchy"/>
    <dgm:cxn modelId="{34F4F65E-1CD7-4701-B97B-940382C02FCD}" type="presParOf" srcId="{C9158E94-F60B-4149-935D-CCE2BEB81661}" destId="{331026A3-52AD-4195-B93D-41FDE905C763}" srcOrd="0" destOrd="0" presId="urn:microsoft.com/office/officeart/2009/layout/CirclePictureHierarchy"/>
    <dgm:cxn modelId="{24302D6C-B87D-44C3-A5AB-048EA4E0F0D3}" type="presParOf" srcId="{C9158E94-F60B-4149-935D-CCE2BEB81661}" destId="{5D834FD4-6AF6-4B35-A215-F4D09471001D}" srcOrd="1" destOrd="0" presId="urn:microsoft.com/office/officeart/2009/layout/CirclePictureHierarchy"/>
    <dgm:cxn modelId="{EF214D4D-2F34-484F-8D99-21F6472AE3C4}" type="presParOf" srcId="{3C1D0300-EFBA-4B0B-8C1C-694CB572404A}" destId="{F52874EF-EEFB-47B1-9ECB-5FC92A28F24B}" srcOrd="1" destOrd="0" presId="urn:microsoft.com/office/officeart/2009/layout/CirclePictureHierarchy"/>
    <dgm:cxn modelId="{B62F9250-1186-4AEE-82B0-3D2BB8DDE545}" type="presParOf" srcId="{F52874EF-EEFB-47B1-9ECB-5FC92A28F24B}" destId="{A26FDDAC-6433-4D52-AC67-6288761BA723}" srcOrd="0" destOrd="0" presId="urn:microsoft.com/office/officeart/2009/layout/CirclePictureHierarchy"/>
    <dgm:cxn modelId="{7DF049A5-F3BB-49DC-A8FF-EDF060390613}" type="presParOf" srcId="{F52874EF-EEFB-47B1-9ECB-5FC92A28F24B}" destId="{F3650474-6998-4882-9AD8-EE6E7278EB72}" srcOrd="1" destOrd="0" presId="urn:microsoft.com/office/officeart/2009/layout/CirclePictureHierarchy"/>
    <dgm:cxn modelId="{7B8A1514-B2E2-41D4-88AB-4BA5ECF373BD}" type="presParOf" srcId="{F3650474-6998-4882-9AD8-EE6E7278EB72}" destId="{35448758-8A1F-4DAF-A7F1-BCE7B8BC38AA}" srcOrd="0" destOrd="0" presId="urn:microsoft.com/office/officeart/2009/layout/CirclePictureHierarchy"/>
    <dgm:cxn modelId="{D1881380-3E50-4877-A325-06EA1DF36DF3}" type="presParOf" srcId="{35448758-8A1F-4DAF-A7F1-BCE7B8BC38AA}" destId="{B1282724-5086-4CD0-833E-8FF30148AC34}" srcOrd="0" destOrd="0" presId="urn:microsoft.com/office/officeart/2009/layout/CirclePictureHierarchy"/>
    <dgm:cxn modelId="{3B912C85-FB61-49E3-B51B-EDCEA6266EF7}" type="presParOf" srcId="{35448758-8A1F-4DAF-A7F1-BCE7B8BC38AA}" destId="{9EB459B4-4E69-4260-B5E1-62A244FEBCD3}" srcOrd="1" destOrd="0" presId="urn:microsoft.com/office/officeart/2009/layout/CirclePictureHierarchy"/>
    <dgm:cxn modelId="{043C9D46-F0FC-4789-8E73-74888F50BFD2}" type="presParOf" srcId="{F3650474-6998-4882-9AD8-EE6E7278EB72}" destId="{A1899434-8906-4690-ABFB-E0BBA0B164A4}" srcOrd="1" destOrd="0" presId="urn:microsoft.com/office/officeart/2009/layout/CirclePictureHierarchy"/>
    <dgm:cxn modelId="{23D65AD9-DFE4-446E-8FC4-16E87B5BF35E}" type="presParOf" srcId="{F52874EF-EEFB-47B1-9ECB-5FC92A28F24B}" destId="{D6D09A24-9E2D-426D-89BD-BCF8DC17A581}" srcOrd="2" destOrd="0" presId="urn:microsoft.com/office/officeart/2009/layout/CirclePictureHierarchy"/>
    <dgm:cxn modelId="{114A293F-237E-4F6E-9F0A-6B5662D03587}" type="presParOf" srcId="{F52874EF-EEFB-47B1-9ECB-5FC92A28F24B}" destId="{4A15E1AD-D38C-4037-A7A5-59A343FA0D54}" srcOrd="3" destOrd="0" presId="urn:microsoft.com/office/officeart/2009/layout/CirclePictureHierarchy"/>
    <dgm:cxn modelId="{0AB33196-AEA2-4006-8136-123D25E008CA}" type="presParOf" srcId="{4A15E1AD-D38C-4037-A7A5-59A343FA0D54}" destId="{AF4255A8-25B4-4699-8DBE-D648F13090CD}" srcOrd="0" destOrd="0" presId="urn:microsoft.com/office/officeart/2009/layout/CirclePictureHierarchy"/>
    <dgm:cxn modelId="{C854A9CE-4B15-4F03-846E-F74A4D880F09}" type="presParOf" srcId="{AF4255A8-25B4-4699-8DBE-D648F13090CD}" destId="{DFBF919F-7FC8-4764-8255-D5A5609717EA}" srcOrd="0" destOrd="0" presId="urn:microsoft.com/office/officeart/2009/layout/CirclePictureHierarchy"/>
    <dgm:cxn modelId="{C4382AC1-4734-42BA-B69A-16D5F491DB71}" type="presParOf" srcId="{AF4255A8-25B4-4699-8DBE-D648F13090CD}" destId="{F7741E5B-761D-40C6-A5D8-74E14D3D4497}" srcOrd="1" destOrd="0" presId="urn:microsoft.com/office/officeart/2009/layout/CirclePictureHierarchy"/>
    <dgm:cxn modelId="{F309E101-7832-4C72-9270-C48855ABF9CF}" type="presParOf" srcId="{4A15E1AD-D38C-4037-A7A5-59A343FA0D54}" destId="{9EE4694E-E324-4AB2-BFBD-3CD4A91D259F}" srcOrd="1" destOrd="0" presId="urn:microsoft.com/office/officeart/2009/layout/CirclePictureHierarchy"/>
    <dgm:cxn modelId="{496D9103-8437-44A5-968A-D2B8F56A9769}" type="presParOf" srcId="{D5156C5C-946E-4948-BDCB-26FC54E78D5F}" destId="{73F732CD-7935-4A43-95F8-52E75D3DEDE1}" srcOrd="2" destOrd="0" presId="urn:microsoft.com/office/officeart/2009/layout/CirclePictureHierarchy"/>
    <dgm:cxn modelId="{C2363CB1-E251-4C40-B8D9-3B6FCFBDB81B}" type="presParOf" srcId="{D5156C5C-946E-4948-BDCB-26FC54E78D5F}" destId="{C7E3AFB4-335F-44BA-9CAF-63AC2E68E62F}" srcOrd="3" destOrd="0" presId="urn:microsoft.com/office/officeart/2009/layout/CirclePictureHierarchy"/>
    <dgm:cxn modelId="{13FDA78E-B5A0-4CED-AC3E-9F7D382D1FEF}" type="presParOf" srcId="{C7E3AFB4-335F-44BA-9CAF-63AC2E68E62F}" destId="{3DD2E283-9736-44E2-B437-4ED586626E32}" srcOrd="0" destOrd="0" presId="urn:microsoft.com/office/officeart/2009/layout/CirclePictureHierarchy"/>
    <dgm:cxn modelId="{B11DB777-DA14-4C84-ACC3-C075C82C7187}" type="presParOf" srcId="{3DD2E283-9736-44E2-B437-4ED586626E32}" destId="{6C8FA7F8-027F-4705-8D8B-56B5B5A01364}" srcOrd="0" destOrd="0" presId="urn:microsoft.com/office/officeart/2009/layout/CirclePictureHierarchy"/>
    <dgm:cxn modelId="{6F967D98-164E-4248-B9FA-76AD4689D822}" type="presParOf" srcId="{3DD2E283-9736-44E2-B437-4ED586626E32}" destId="{FA9F45B5-24B6-4765-A318-6B7B083EF73E}" srcOrd="1" destOrd="0" presId="urn:microsoft.com/office/officeart/2009/layout/CirclePictureHierarchy"/>
    <dgm:cxn modelId="{522C2B97-E048-41C2-90B2-FD60BEA4BDD1}" type="presParOf" srcId="{C7E3AFB4-335F-44BA-9CAF-63AC2E68E62F}" destId="{A20E18E2-CCCD-4C48-8093-462F3F0A5E8A}" srcOrd="1" destOrd="0" presId="urn:microsoft.com/office/officeart/2009/layout/CirclePictureHierarchy"/>
    <dgm:cxn modelId="{48610FFD-DBCF-4DE8-8E19-DCE4AED2F7E5}" type="presParOf" srcId="{A20E18E2-CCCD-4C48-8093-462F3F0A5E8A}" destId="{1AEB6816-EF62-4632-BFFA-B807BE3B9B23}" srcOrd="0" destOrd="0" presId="urn:microsoft.com/office/officeart/2009/layout/CirclePictureHierarchy"/>
    <dgm:cxn modelId="{5329A5EC-7934-4376-913B-0ACCD642604A}" type="presParOf" srcId="{A20E18E2-CCCD-4C48-8093-462F3F0A5E8A}" destId="{2ACEDEB1-286A-453A-A536-4AE5B18F6BCF}" srcOrd="1" destOrd="0" presId="urn:microsoft.com/office/officeart/2009/layout/CirclePictureHierarchy"/>
    <dgm:cxn modelId="{D8C34F5B-483C-4946-829E-4AEB0056A7F6}" type="presParOf" srcId="{2ACEDEB1-286A-453A-A536-4AE5B18F6BCF}" destId="{108BD6DB-34E5-44AB-A5F2-63631CDAA786}" srcOrd="0" destOrd="0" presId="urn:microsoft.com/office/officeart/2009/layout/CirclePictureHierarchy"/>
    <dgm:cxn modelId="{058AAFE9-9ACC-4F3B-BDA2-FBDC4D94C774}" type="presParOf" srcId="{108BD6DB-34E5-44AB-A5F2-63631CDAA786}" destId="{826B78C4-696F-45C4-BEC7-E400C2EB6AEB}" srcOrd="0" destOrd="0" presId="urn:microsoft.com/office/officeart/2009/layout/CirclePictureHierarchy"/>
    <dgm:cxn modelId="{71FFDBCF-EB23-4F85-92DD-3E51A020B541}" type="presParOf" srcId="{108BD6DB-34E5-44AB-A5F2-63631CDAA786}" destId="{A0518D5F-05AE-4758-8B4C-4355D9753595}" srcOrd="1" destOrd="0" presId="urn:microsoft.com/office/officeart/2009/layout/CirclePictureHierarchy"/>
    <dgm:cxn modelId="{71240B93-ADEF-4A1F-A505-BFEC527CECB3}" type="presParOf" srcId="{2ACEDEB1-286A-453A-A536-4AE5B18F6BCF}" destId="{C3B8F425-4AA2-4E2D-9107-1A03FF162AB1}" srcOrd="1" destOrd="0" presId="urn:microsoft.com/office/officeart/2009/layout/CirclePictureHierarchy"/>
    <dgm:cxn modelId="{095BEDAD-8588-40C7-9BD5-872AC8600F03}" type="presParOf" srcId="{A20E18E2-CCCD-4C48-8093-462F3F0A5E8A}" destId="{C86203F6-93EF-45D8-9B41-55C4EC9E22BE}" srcOrd="2" destOrd="0" presId="urn:microsoft.com/office/officeart/2009/layout/CirclePictureHierarchy"/>
    <dgm:cxn modelId="{D695F5BC-BA49-4EE1-8388-9E965C648F21}" type="presParOf" srcId="{A20E18E2-CCCD-4C48-8093-462F3F0A5E8A}" destId="{4B4AB89D-E8D7-47D7-BCAA-F6455EC129B9}" srcOrd="3" destOrd="0" presId="urn:microsoft.com/office/officeart/2009/layout/CirclePictureHierarchy"/>
    <dgm:cxn modelId="{A3B1E0DA-BA3E-499A-84EA-B530FB93C16B}" type="presParOf" srcId="{4B4AB89D-E8D7-47D7-BCAA-F6455EC129B9}" destId="{B876498A-51F7-41FD-8966-AB4339D693BF}" srcOrd="0" destOrd="0" presId="urn:microsoft.com/office/officeart/2009/layout/CirclePictureHierarchy"/>
    <dgm:cxn modelId="{21F66B57-E1DF-493D-A879-C786B70F17DA}" type="presParOf" srcId="{B876498A-51F7-41FD-8966-AB4339D693BF}" destId="{A19320F8-4A03-46E7-BDC2-95F3B10C0D67}" srcOrd="0" destOrd="0" presId="urn:microsoft.com/office/officeart/2009/layout/CirclePictureHierarchy"/>
    <dgm:cxn modelId="{14FB0993-FA67-4028-BC2B-C96ACCD69266}" type="presParOf" srcId="{B876498A-51F7-41FD-8966-AB4339D693BF}" destId="{91541DCC-4EF9-4596-AA90-C90710183797}" srcOrd="1" destOrd="0" presId="urn:microsoft.com/office/officeart/2009/layout/CirclePictureHierarchy"/>
    <dgm:cxn modelId="{5BCCF653-E514-41B5-88CD-A79B52BC6481}" type="presParOf" srcId="{4B4AB89D-E8D7-47D7-BCAA-F6455EC129B9}" destId="{45A00E5E-7226-4FDB-8B43-1A48EE9E1F30}" srcOrd="1" destOrd="0" presId="urn:microsoft.com/office/officeart/2009/layout/CirclePicture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03A8A3-FA07-47C5-8397-8DEC12C6042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81C0C11-8EFB-4316-A528-029C7D052813}">
      <dgm:prSet phldrT="[Текст]" custT="1"/>
      <dgm:spPr/>
      <dgm:t>
        <a:bodyPr/>
        <a:lstStyle/>
        <a:p>
          <a:r>
            <a:rPr lang="en-US" sz="2000" b="0" i="0" dirty="0" err="1">
              <a:solidFill>
                <a:schemeClr val="accent2">
                  <a:lumMod val="75000"/>
                </a:schemeClr>
              </a:solidFill>
              <a:effectLst/>
              <a:latin typeface="Harrington" panose="04040505050A02020702" pitchFamily="82" charset="0"/>
            </a:rPr>
            <a:t>Cərrahi</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müdaxilə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ilə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lezyonların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aradan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qaldırılması</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Bununla</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belə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lezyonların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geri</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qayıtma</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ehtimalı</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hələ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də</a:t>
          </a:r>
          <a:r>
            <a:rPr lang="en-US" sz="2000" b="0" i="0" dirty="0">
              <a:solidFill>
                <a:schemeClr val="accent2">
                  <a:lumMod val="75000"/>
                </a:schemeClr>
              </a:solidFill>
              <a:effectLst/>
              <a:latin typeface="Harrington" panose="04040505050A02020702" pitchFamily="82" charset="0"/>
            </a:rPr>
            <a:t> 10% -</a:t>
          </a:r>
          <a:r>
            <a:rPr lang="en-US" sz="2000" b="0" i="0" dirty="0" err="1">
              <a:solidFill>
                <a:schemeClr val="accent2">
                  <a:lumMod val="75000"/>
                </a:schemeClr>
              </a:solidFill>
              <a:effectLst/>
              <a:latin typeface="Harrington" panose="04040505050A02020702" pitchFamily="82" charset="0"/>
            </a:rPr>
            <a:t>dən</a:t>
          </a:r>
          <a:r>
            <a:rPr lang="en-US" sz="2000" b="0" i="0" dirty="0">
              <a:solidFill>
                <a:schemeClr val="accent2">
                  <a:lumMod val="75000"/>
                </a:schemeClr>
              </a:solidFill>
              <a:effectLst/>
              <a:latin typeface="Harrington" panose="04040505050A02020702" pitchFamily="82" charset="0"/>
            </a:rPr>
            <a:t> 20% -ə </a:t>
          </a:r>
          <a:r>
            <a:rPr lang="en-US" sz="2000" b="0" i="0" dirty="0" err="1">
              <a:solidFill>
                <a:schemeClr val="accent2">
                  <a:lumMod val="75000"/>
                </a:schemeClr>
              </a:solidFill>
              <a:effectLst/>
              <a:latin typeface="Harrington" panose="04040505050A02020702" pitchFamily="82" charset="0"/>
            </a:rPr>
            <a:t>qədər</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müalicə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olunan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bölgələrdə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isə</a:t>
          </a:r>
          <a:r>
            <a:rPr lang="en-US" sz="2000" b="0" i="0" dirty="0">
              <a:solidFill>
                <a:schemeClr val="accent2">
                  <a:lumMod val="75000"/>
                </a:schemeClr>
              </a:solidFill>
              <a:effectLst/>
              <a:latin typeface="Harrington" panose="04040505050A02020702" pitchFamily="82" charset="0"/>
            </a:rPr>
            <a:t> 3% -</a:t>
          </a:r>
          <a:r>
            <a:rPr lang="en-US" sz="2000" b="0" i="0" dirty="0" err="1">
              <a:solidFill>
                <a:schemeClr val="accent2">
                  <a:lumMod val="75000"/>
                </a:schemeClr>
              </a:solidFill>
              <a:effectLst/>
              <a:latin typeface="Harrington" panose="04040505050A02020702" pitchFamily="82" charset="0"/>
            </a:rPr>
            <a:t>dən</a:t>
          </a:r>
          <a:r>
            <a:rPr lang="en-US" sz="2000" b="0" i="0" dirty="0">
              <a:solidFill>
                <a:schemeClr val="accent2">
                  <a:lumMod val="75000"/>
                </a:schemeClr>
              </a:solidFill>
              <a:effectLst/>
              <a:latin typeface="Harrington" panose="04040505050A02020702" pitchFamily="82" charset="0"/>
            </a:rPr>
            <a:t> 12% -ə </a:t>
          </a:r>
          <a:r>
            <a:rPr lang="en-US" sz="2000" b="0" i="0" dirty="0" err="1">
              <a:solidFill>
                <a:schemeClr val="accent2">
                  <a:lumMod val="75000"/>
                </a:schemeClr>
              </a:solidFill>
              <a:effectLst/>
              <a:latin typeface="Harrington" panose="04040505050A02020702" pitchFamily="82" charset="0"/>
            </a:rPr>
            <a:t>qədər</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xərçəng</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inkişaf</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ehtimalı</a:t>
          </a:r>
          <a:r>
            <a:rPr lang="en-US" sz="2000" b="0" i="0" dirty="0">
              <a:solidFill>
                <a:schemeClr val="accent2">
                  <a:lumMod val="75000"/>
                </a:schemeClr>
              </a:solidFill>
              <a:effectLst/>
              <a:latin typeface="Harrington" panose="04040505050A02020702" pitchFamily="82" charset="0"/>
            </a:rPr>
            <a:t> var. </a:t>
          </a:r>
          <a:r>
            <a:rPr lang="en-US" sz="2000" b="0" i="0" dirty="0" err="1">
              <a:solidFill>
                <a:schemeClr val="accent2">
                  <a:lumMod val="75000"/>
                </a:schemeClr>
              </a:solidFill>
              <a:effectLst/>
              <a:latin typeface="Harrington" panose="04040505050A02020702" pitchFamily="82" charset="0"/>
            </a:rPr>
            <a:t>Lezyonların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lazerlə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çıxarılması</a:t>
          </a:r>
          <a:r>
            <a:rPr lang="en-US" sz="2000" b="0" i="0" dirty="0">
              <a:solidFill>
                <a:schemeClr val="accent2">
                  <a:lumMod val="75000"/>
                </a:schemeClr>
              </a:solidFill>
              <a:effectLst/>
              <a:latin typeface="Harrington" panose="04040505050A02020702" pitchFamily="82" charset="0"/>
            </a:rPr>
            <a:t>. </a:t>
          </a:r>
          <a:endParaRPr lang="en-US" sz="2000" dirty="0">
            <a:solidFill>
              <a:schemeClr val="accent2">
                <a:lumMod val="75000"/>
              </a:schemeClr>
            </a:solidFill>
            <a:latin typeface="Harrington" panose="04040505050A02020702" pitchFamily="82" charset="0"/>
          </a:endParaRPr>
        </a:p>
      </dgm:t>
    </dgm:pt>
    <dgm:pt modelId="{81AAC78B-158F-4595-85C8-CEC7F84D5A1E}" cxnId="{6A4DC4AD-DEC0-4104-9D10-81601D407EE9}" type="parTrans">
      <dgm:prSet/>
      <dgm:spPr/>
      <dgm:t>
        <a:bodyPr/>
        <a:lstStyle/>
        <a:p>
          <a:endParaRPr lang="en-US"/>
        </a:p>
      </dgm:t>
    </dgm:pt>
    <dgm:pt modelId="{6C6721F4-7EA4-4B0D-80F0-7D34646F68FA}" cxnId="{6A4DC4AD-DEC0-4104-9D10-81601D407EE9}" type="sibTrans">
      <dgm:prSet/>
      <dgm:spPr/>
      <dgm:t>
        <a:bodyPr/>
        <a:lstStyle/>
        <a:p>
          <a:endParaRPr lang="en-US"/>
        </a:p>
      </dgm:t>
    </dgm:pt>
    <dgm:pt modelId="{878683E0-9AF2-474F-BEBB-4611972F3A0C}">
      <dgm:prSet phldrT="[Текст]" custT="1"/>
      <dgm:spPr/>
      <dgm:t>
        <a:bodyPr/>
        <a:lstStyle/>
        <a:p>
          <a:r>
            <a:rPr lang="en-US" sz="2400" b="0" i="0" dirty="0" err="1">
              <a:solidFill>
                <a:schemeClr val="accent2">
                  <a:lumMod val="75000"/>
                </a:schemeClr>
              </a:solidFill>
              <a:effectLst/>
              <a:latin typeface="Harrington" panose="04040505050A02020702" pitchFamily="82" charset="0"/>
            </a:rPr>
            <a:t>Fotodinamik</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terapiya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işıqla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aktivləşdirilmiş</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xərçəng</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dərmanlarının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istifadəsi</a:t>
          </a:r>
          <a:r>
            <a:rPr lang="en-US" sz="2400" b="0" i="0" dirty="0">
              <a:solidFill>
                <a:schemeClr val="accent2">
                  <a:lumMod val="75000"/>
                </a:schemeClr>
              </a:solidFill>
              <a:effectLst/>
              <a:latin typeface="Harrington" panose="04040505050A02020702" pitchFamily="82" charset="0"/>
            </a:rPr>
            <a:t>). </a:t>
          </a:r>
          <a:endParaRPr lang="en-US" sz="2400" dirty="0">
            <a:solidFill>
              <a:schemeClr val="accent2">
                <a:lumMod val="75000"/>
              </a:schemeClr>
            </a:solidFill>
            <a:latin typeface="Harrington" panose="04040505050A02020702" pitchFamily="82" charset="0"/>
          </a:endParaRPr>
        </a:p>
      </dgm:t>
    </dgm:pt>
    <dgm:pt modelId="{C5F27266-D4E9-4AE0-BEB5-25C951437B7B}" cxnId="{3BB35C97-E53D-4478-864D-408AE1DFFE44}" type="parTrans">
      <dgm:prSet/>
      <dgm:spPr/>
      <dgm:t>
        <a:bodyPr/>
        <a:lstStyle/>
        <a:p>
          <a:endParaRPr lang="en-US"/>
        </a:p>
      </dgm:t>
    </dgm:pt>
    <dgm:pt modelId="{99D9E5DB-B215-4DE3-ADF5-156B3DF65522}" cxnId="{3BB35C97-E53D-4478-864D-408AE1DFFE44}" type="sibTrans">
      <dgm:prSet/>
      <dgm:spPr/>
      <dgm:t>
        <a:bodyPr/>
        <a:lstStyle/>
        <a:p>
          <a:endParaRPr lang="en-US"/>
        </a:p>
      </dgm:t>
    </dgm:pt>
    <dgm:pt modelId="{3D83034B-28BD-45B4-AC20-DDA8D4DFA39D}">
      <dgm:prSet phldrT="[Текст]" custT="1"/>
      <dgm:spPr/>
      <dgm:t>
        <a:bodyPr/>
        <a:lstStyle/>
        <a:p>
          <a:r>
            <a:rPr lang="en-US" sz="2400" b="0" i="0" dirty="0" err="1">
              <a:solidFill>
                <a:schemeClr val="accent2">
                  <a:lumMod val="75000"/>
                </a:schemeClr>
              </a:solidFill>
              <a:effectLst/>
              <a:latin typeface="Harrington" panose="04040505050A02020702" pitchFamily="82" charset="0"/>
            </a:rPr>
            <a:t>Kriyoterapiya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lezyonların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aradan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qaldırılması</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üçün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dondurmanın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istifadəsi</a:t>
          </a:r>
          <a:r>
            <a:rPr lang="en-US" sz="2400" b="0" i="0" dirty="0">
              <a:solidFill>
                <a:schemeClr val="accent2">
                  <a:lumMod val="75000"/>
                </a:schemeClr>
              </a:solidFill>
              <a:effectLst/>
              <a:latin typeface="Harrington" panose="04040505050A02020702" pitchFamily="82" charset="0"/>
            </a:rPr>
            <a:t>). </a:t>
          </a:r>
          <a:endParaRPr lang="en-US" sz="2400" dirty="0">
            <a:solidFill>
              <a:schemeClr val="accent2">
                <a:lumMod val="75000"/>
              </a:schemeClr>
            </a:solidFill>
            <a:latin typeface="Harrington" panose="04040505050A02020702" pitchFamily="82" charset="0"/>
          </a:endParaRPr>
        </a:p>
      </dgm:t>
    </dgm:pt>
    <dgm:pt modelId="{99340B79-1301-4749-85B9-C0C054EFFC2B}" cxnId="{D512478F-809A-4335-8FAD-5942AAC5E07F}" type="parTrans">
      <dgm:prSet/>
      <dgm:spPr/>
      <dgm:t>
        <a:bodyPr/>
        <a:lstStyle/>
        <a:p>
          <a:endParaRPr lang="en-US"/>
        </a:p>
      </dgm:t>
    </dgm:pt>
    <dgm:pt modelId="{5DDC4BD1-2377-4C66-A914-6411ED654B6B}" cxnId="{D512478F-809A-4335-8FAD-5942AAC5E07F}" type="sibTrans">
      <dgm:prSet/>
      <dgm:spPr/>
      <dgm:t>
        <a:bodyPr/>
        <a:lstStyle/>
        <a:p>
          <a:endParaRPr lang="en-US"/>
        </a:p>
      </dgm:t>
    </dgm:pt>
    <dgm:pt modelId="{35A60FA2-FA92-48EC-A0AB-566AB632A2E6}">
      <dgm:prSet phldrT="[Текст]" custT="1"/>
      <dgm:spPr/>
      <dgm:t>
        <a:bodyPr/>
        <a:lstStyle/>
        <a:p>
          <a:r>
            <a:rPr lang="en-US" sz="2400" b="0" i="0" dirty="0" err="1">
              <a:solidFill>
                <a:schemeClr val="accent2">
                  <a:lumMod val="75000"/>
                </a:schemeClr>
              </a:solidFill>
              <a:effectLst/>
              <a:latin typeface="Harrington" panose="04040505050A02020702" pitchFamily="82" charset="0"/>
            </a:rPr>
            <a:t>Elektrokoterizasiya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lezyonları</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aradan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qaldırmaq</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üçün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elektriklə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qızdırılan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iynə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və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digər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alətdən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istifadə</a:t>
          </a:r>
          <a:r>
            <a:rPr lang="en-US" sz="2400" b="0" i="0" dirty="0">
              <a:solidFill>
                <a:schemeClr val="accent2">
                  <a:lumMod val="75000"/>
                </a:schemeClr>
              </a:solidFill>
              <a:effectLst/>
              <a:latin typeface="Harrington" panose="04040505050A02020702" pitchFamily="82" charset="0"/>
            </a:rPr>
            <a:t>). </a:t>
          </a:r>
          <a:endParaRPr lang="en-US" sz="2400" dirty="0">
            <a:solidFill>
              <a:schemeClr val="accent2">
                <a:lumMod val="75000"/>
              </a:schemeClr>
            </a:solidFill>
            <a:latin typeface="Harrington" panose="04040505050A02020702" pitchFamily="82" charset="0"/>
          </a:endParaRPr>
        </a:p>
      </dgm:t>
    </dgm:pt>
    <dgm:pt modelId="{49ECD1E9-65E9-42FF-9718-2E860C3F23B8}" cxnId="{8B865AD9-38E9-4725-A494-E63DCFF2B42F}" type="parTrans">
      <dgm:prSet/>
      <dgm:spPr/>
      <dgm:t>
        <a:bodyPr/>
        <a:lstStyle/>
        <a:p>
          <a:endParaRPr lang="en-US"/>
        </a:p>
      </dgm:t>
    </dgm:pt>
    <dgm:pt modelId="{0F07BCDC-E9BE-49AE-BD3C-2D9329F7D172}" cxnId="{8B865AD9-38E9-4725-A494-E63DCFF2B42F}" type="sibTrans">
      <dgm:prSet/>
      <dgm:spPr/>
      <dgm:t>
        <a:bodyPr/>
        <a:lstStyle/>
        <a:p>
          <a:endParaRPr lang="en-US"/>
        </a:p>
      </dgm:t>
    </dgm:pt>
    <dgm:pt modelId="{37ADC122-4A96-4600-9717-2B149FAF5710}" type="pres">
      <dgm:prSet presAssocID="{4A03A8A3-FA07-47C5-8397-8DEC12C6042A}" presName="Name0" presStyleCnt="0">
        <dgm:presLayoutVars>
          <dgm:chMax val="7"/>
          <dgm:chPref val="7"/>
          <dgm:dir/>
        </dgm:presLayoutVars>
      </dgm:prSet>
      <dgm:spPr/>
    </dgm:pt>
    <dgm:pt modelId="{1F8C0D6F-8AC8-445F-AF84-1EBA79A75204}" type="pres">
      <dgm:prSet presAssocID="{4A03A8A3-FA07-47C5-8397-8DEC12C6042A}" presName="Name1" presStyleCnt="0"/>
      <dgm:spPr/>
    </dgm:pt>
    <dgm:pt modelId="{10139A7C-660A-4FA7-88D4-CADBA27F7EE4}" type="pres">
      <dgm:prSet presAssocID="{4A03A8A3-FA07-47C5-8397-8DEC12C6042A}" presName="cycle" presStyleCnt="0"/>
      <dgm:spPr/>
    </dgm:pt>
    <dgm:pt modelId="{DF9DA5A6-6E78-4E57-B326-00294713A332}" type="pres">
      <dgm:prSet presAssocID="{4A03A8A3-FA07-47C5-8397-8DEC12C6042A}" presName="srcNode" presStyleLbl="node1" presStyleIdx="0" presStyleCnt="4"/>
      <dgm:spPr/>
    </dgm:pt>
    <dgm:pt modelId="{0A406DA5-7C49-4EC6-B2FC-C52AF7EFC5B6}" type="pres">
      <dgm:prSet presAssocID="{4A03A8A3-FA07-47C5-8397-8DEC12C6042A}" presName="conn" presStyleLbl="parChTrans1D2" presStyleIdx="0" presStyleCnt="1"/>
      <dgm:spPr/>
    </dgm:pt>
    <dgm:pt modelId="{25656900-52D9-473A-976E-4FE8E1FBB111}" type="pres">
      <dgm:prSet presAssocID="{4A03A8A3-FA07-47C5-8397-8DEC12C6042A}" presName="extraNode" presStyleLbl="node1" presStyleIdx="0" presStyleCnt="4"/>
      <dgm:spPr/>
    </dgm:pt>
    <dgm:pt modelId="{5BC419D3-0887-44B5-ACDA-704318E1DD74}" type="pres">
      <dgm:prSet presAssocID="{4A03A8A3-FA07-47C5-8397-8DEC12C6042A}" presName="dstNode" presStyleLbl="node1" presStyleIdx="0" presStyleCnt="4"/>
      <dgm:spPr/>
    </dgm:pt>
    <dgm:pt modelId="{75FACF81-C9F2-4A02-94BD-62F810C3DFBC}" type="pres">
      <dgm:prSet presAssocID="{481C0C11-8EFB-4316-A528-029C7D052813}" presName="text_1" presStyleLbl="node1" presStyleIdx="0" presStyleCnt="4" custScaleY="114315">
        <dgm:presLayoutVars>
          <dgm:bulletEnabled val="1"/>
        </dgm:presLayoutVars>
      </dgm:prSet>
      <dgm:spPr/>
    </dgm:pt>
    <dgm:pt modelId="{D028BB55-A25D-4077-9F4A-1CFCB1F39184}" type="pres">
      <dgm:prSet presAssocID="{481C0C11-8EFB-4316-A528-029C7D052813}" presName="accent_1" presStyleCnt="0"/>
      <dgm:spPr/>
    </dgm:pt>
    <dgm:pt modelId="{2B7E4DEE-FBF1-4EEE-8445-62CA0456F6F8}" type="pres">
      <dgm:prSet presAssocID="{481C0C11-8EFB-4316-A528-029C7D052813}" presName="accentRepeatNode" presStyleLbl="solidFgAcc1" presStyleIdx="0" presStyleCnt="4"/>
      <dgm:spPr/>
    </dgm:pt>
    <dgm:pt modelId="{3E23199F-2038-4B09-AD3F-70B26F577EED}" type="pres">
      <dgm:prSet presAssocID="{878683E0-9AF2-474F-BEBB-4611972F3A0C}" presName="text_2" presStyleLbl="node1" presStyleIdx="1" presStyleCnt="4">
        <dgm:presLayoutVars>
          <dgm:bulletEnabled val="1"/>
        </dgm:presLayoutVars>
      </dgm:prSet>
      <dgm:spPr/>
    </dgm:pt>
    <dgm:pt modelId="{8FB632C8-2F36-4444-AA26-90EF06D5DD83}" type="pres">
      <dgm:prSet presAssocID="{878683E0-9AF2-474F-BEBB-4611972F3A0C}" presName="accent_2" presStyleCnt="0"/>
      <dgm:spPr/>
    </dgm:pt>
    <dgm:pt modelId="{4B5B190A-D041-4448-AA21-4248AEE4B3AB}" type="pres">
      <dgm:prSet presAssocID="{878683E0-9AF2-474F-BEBB-4611972F3A0C}" presName="accentRepeatNode" presStyleLbl="solidFgAcc1" presStyleIdx="1" presStyleCnt="4"/>
      <dgm:spPr/>
    </dgm:pt>
    <dgm:pt modelId="{7847472C-51E8-4C3C-9FE1-23CB31A2E337}" type="pres">
      <dgm:prSet presAssocID="{3D83034B-28BD-45B4-AC20-DDA8D4DFA39D}" presName="text_3" presStyleLbl="node1" presStyleIdx="2" presStyleCnt="4">
        <dgm:presLayoutVars>
          <dgm:bulletEnabled val="1"/>
        </dgm:presLayoutVars>
      </dgm:prSet>
      <dgm:spPr/>
    </dgm:pt>
    <dgm:pt modelId="{42A17FDC-751F-4DD4-86C1-AF446A8B773B}" type="pres">
      <dgm:prSet presAssocID="{3D83034B-28BD-45B4-AC20-DDA8D4DFA39D}" presName="accent_3" presStyleCnt="0"/>
      <dgm:spPr/>
    </dgm:pt>
    <dgm:pt modelId="{89413A74-687A-428F-9CCE-BEA442998E6A}" type="pres">
      <dgm:prSet presAssocID="{3D83034B-28BD-45B4-AC20-DDA8D4DFA39D}" presName="accentRepeatNode" presStyleLbl="solidFgAcc1" presStyleIdx="2" presStyleCnt="4"/>
      <dgm:spPr/>
    </dgm:pt>
    <dgm:pt modelId="{78EBAF36-FB2F-4014-B5F5-F6CA2AB6D373}" type="pres">
      <dgm:prSet presAssocID="{35A60FA2-FA92-48EC-A0AB-566AB632A2E6}" presName="text_4" presStyleLbl="node1" presStyleIdx="3" presStyleCnt="4">
        <dgm:presLayoutVars>
          <dgm:bulletEnabled val="1"/>
        </dgm:presLayoutVars>
      </dgm:prSet>
      <dgm:spPr/>
    </dgm:pt>
    <dgm:pt modelId="{F8749591-AB06-421B-BDE8-5272FB7FEAFD}" type="pres">
      <dgm:prSet presAssocID="{35A60FA2-FA92-48EC-A0AB-566AB632A2E6}" presName="accent_4" presStyleCnt="0"/>
      <dgm:spPr/>
    </dgm:pt>
    <dgm:pt modelId="{6D656445-6CCA-4CE2-9E49-98BEEE64354F}" type="pres">
      <dgm:prSet presAssocID="{35A60FA2-FA92-48EC-A0AB-566AB632A2E6}" presName="accentRepeatNode" presStyleLbl="solidFgAcc1" presStyleIdx="3" presStyleCnt="4"/>
      <dgm:spPr/>
    </dgm:pt>
  </dgm:ptLst>
  <dgm:cxnLst>
    <dgm:cxn modelId="{84AF094F-0428-4940-9971-8D3F2C7D9CFD}" type="presOf" srcId="{4A03A8A3-FA07-47C5-8397-8DEC12C6042A}" destId="{37ADC122-4A96-4600-9717-2B149FAF5710}" srcOrd="0" destOrd="0" presId="urn:microsoft.com/office/officeart/2008/layout/VerticalCurvedList"/>
    <dgm:cxn modelId="{23891951-1BC5-4EFC-AFEF-91DBE0A30FCC}" type="presOf" srcId="{481C0C11-8EFB-4316-A528-029C7D052813}" destId="{75FACF81-C9F2-4A02-94BD-62F810C3DFBC}" srcOrd="0" destOrd="0" presId="urn:microsoft.com/office/officeart/2008/layout/VerticalCurvedList"/>
    <dgm:cxn modelId="{46D0D982-C349-4071-8B86-284241CE5029}" type="presOf" srcId="{6C6721F4-7EA4-4B0D-80F0-7D34646F68FA}" destId="{0A406DA5-7C49-4EC6-B2FC-C52AF7EFC5B6}" srcOrd="0" destOrd="0" presId="urn:microsoft.com/office/officeart/2008/layout/VerticalCurvedList"/>
    <dgm:cxn modelId="{D512478F-809A-4335-8FAD-5942AAC5E07F}" srcId="{4A03A8A3-FA07-47C5-8397-8DEC12C6042A}" destId="{3D83034B-28BD-45B4-AC20-DDA8D4DFA39D}" srcOrd="2" destOrd="0" parTransId="{99340B79-1301-4749-85B9-C0C054EFFC2B}" sibTransId="{5DDC4BD1-2377-4C66-A914-6411ED654B6B}"/>
    <dgm:cxn modelId="{F565A68F-D2A4-47F6-AC87-D1FAAFAE3247}" type="presOf" srcId="{3D83034B-28BD-45B4-AC20-DDA8D4DFA39D}" destId="{7847472C-51E8-4C3C-9FE1-23CB31A2E337}" srcOrd="0" destOrd="0" presId="urn:microsoft.com/office/officeart/2008/layout/VerticalCurvedList"/>
    <dgm:cxn modelId="{3BB35C97-E53D-4478-864D-408AE1DFFE44}" srcId="{4A03A8A3-FA07-47C5-8397-8DEC12C6042A}" destId="{878683E0-9AF2-474F-BEBB-4611972F3A0C}" srcOrd="1" destOrd="0" parTransId="{C5F27266-D4E9-4AE0-BEB5-25C951437B7B}" sibTransId="{99D9E5DB-B215-4DE3-ADF5-156B3DF65522}"/>
    <dgm:cxn modelId="{6A4DC4AD-DEC0-4104-9D10-81601D407EE9}" srcId="{4A03A8A3-FA07-47C5-8397-8DEC12C6042A}" destId="{481C0C11-8EFB-4316-A528-029C7D052813}" srcOrd="0" destOrd="0" parTransId="{81AAC78B-158F-4595-85C8-CEC7F84D5A1E}" sibTransId="{6C6721F4-7EA4-4B0D-80F0-7D34646F68FA}"/>
    <dgm:cxn modelId="{112059CD-E9B9-478C-9B2B-BCB5C897C183}" type="presOf" srcId="{878683E0-9AF2-474F-BEBB-4611972F3A0C}" destId="{3E23199F-2038-4B09-AD3F-70B26F577EED}" srcOrd="0" destOrd="0" presId="urn:microsoft.com/office/officeart/2008/layout/VerticalCurvedList"/>
    <dgm:cxn modelId="{8B865AD9-38E9-4725-A494-E63DCFF2B42F}" srcId="{4A03A8A3-FA07-47C5-8397-8DEC12C6042A}" destId="{35A60FA2-FA92-48EC-A0AB-566AB632A2E6}" srcOrd="3" destOrd="0" parTransId="{49ECD1E9-65E9-42FF-9718-2E860C3F23B8}" sibTransId="{0F07BCDC-E9BE-49AE-BD3C-2D9329F7D172}"/>
    <dgm:cxn modelId="{57DB8EF6-AA65-4E09-93F2-1A00D4F38C3B}" type="presOf" srcId="{35A60FA2-FA92-48EC-A0AB-566AB632A2E6}" destId="{78EBAF36-FB2F-4014-B5F5-F6CA2AB6D373}" srcOrd="0" destOrd="0" presId="urn:microsoft.com/office/officeart/2008/layout/VerticalCurvedList"/>
    <dgm:cxn modelId="{D6203696-F48E-4B70-BCD9-014DFA9962D3}" type="presParOf" srcId="{37ADC122-4A96-4600-9717-2B149FAF5710}" destId="{1F8C0D6F-8AC8-445F-AF84-1EBA79A75204}" srcOrd="0" destOrd="0" presId="urn:microsoft.com/office/officeart/2008/layout/VerticalCurvedList"/>
    <dgm:cxn modelId="{E224C7A1-4C5D-4D7C-8626-14C877A945D6}" type="presParOf" srcId="{1F8C0D6F-8AC8-445F-AF84-1EBA79A75204}" destId="{10139A7C-660A-4FA7-88D4-CADBA27F7EE4}" srcOrd="0" destOrd="0" presId="urn:microsoft.com/office/officeart/2008/layout/VerticalCurvedList"/>
    <dgm:cxn modelId="{5AA98097-CDDC-4DB9-BF25-0646622F02D7}" type="presParOf" srcId="{10139A7C-660A-4FA7-88D4-CADBA27F7EE4}" destId="{DF9DA5A6-6E78-4E57-B326-00294713A332}" srcOrd="0" destOrd="0" presId="urn:microsoft.com/office/officeart/2008/layout/VerticalCurvedList"/>
    <dgm:cxn modelId="{E3809571-7E35-48E6-B29C-B9635B4AA31E}" type="presParOf" srcId="{10139A7C-660A-4FA7-88D4-CADBA27F7EE4}" destId="{0A406DA5-7C49-4EC6-B2FC-C52AF7EFC5B6}" srcOrd="1" destOrd="0" presId="urn:microsoft.com/office/officeart/2008/layout/VerticalCurvedList"/>
    <dgm:cxn modelId="{7997E39C-EB96-4644-8AFE-7A71CEA10ABB}" type="presParOf" srcId="{10139A7C-660A-4FA7-88D4-CADBA27F7EE4}" destId="{25656900-52D9-473A-976E-4FE8E1FBB111}" srcOrd="2" destOrd="0" presId="urn:microsoft.com/office/officeart/2008/layout/VerticalCurvedList"/>
    <dgm:cxn modelId="{22F3E68C-9ACA-4E1C-A4E8-D6B43F92860F}" type="presParOf" srcId="{10139A7C-660A-4FA7-88D4-CADBA27F7EE4}" destId="{5BC419D3-0887-44B5-ACDA-704318E1DD74}" srcOrd="3" destOrd="0" presId="urn:microsoft.com/office/officeart/2008/layout/VerticalCurvedList"/>
    <dgm:cxn modelId="{200C794B-E7D5-4AB3-9806-0E8E7FA0DC1D}" type="presParOf" srcId="{1F8C0D6F-8AC8-445F-AF84-1EBA79A75204}" destId="{75FACF81-C9F2-4A02-94BD-62F810C3DFBC}" srcOrd="1" destOrd="0" presId="urn:microsoft.com/office/officeart/2008/layout/VerticalCurvedList"/>
    <dgm:cxn modelId="{4DC0CAEB-9CF6-4038-9731-6A25C08D34B8}" type="presParOf" srcId="{1F8C0D6F-8AC8-445F-AF84-1EBA79A75204}" destId="{D028BB55-A25D-4077-9F4A-1CFCB1F39184}" srcOrd="2" destOrd="0" presId="urn:microsoft.com/office/officeart/2008/layout/VerticalCurvedList"/>
    <dgm:cxn modelId="{BA03A667-3632-45A2-8846-71CD75FF29AB}" type="presParOf" srcId="{D028BB55-A25D-4077-9F4A-1CFCB1F39184}" destId="{2B7E4DEE-FBF1-4EEE-8445-62CA0456F6F8}" srcOrd="0" destOrd="0" presId="urn:microsoft.com/office/officeart/2008/layout/VerticalCurvedList"/>
    <dgm:cxn modelId="{FB72EEC1-360F-4472-BE3D-A58FFA095158}" type="presParOf" srcId="{1F8C0D6F-8AC8-445F-AF84-1EBA79A75204}" destId="{3E23199F-2038-4B09-AD3F-70B26F577EED}" srcOrd="3" destOrd="0" presId="urn:microsoft.com/office/officeart/2008/layout/VerticalCurvedList"/>
    <dgm:cxn modelId="{F374BB2F-EC91-4D07-BB48-E91E29B915A1}" type="presParOf" srcId="{1F8C0D6F-8AC8-445F-AF84-1EBA79A75204}" destId="{8FB632C8-2F36-4444-AA26-90EF06D5DD83}" srcOrd="4" destOrd="0" presId="urn:microsoft.com/office/officeart/2008/layout/VerticalCurvedList"/>
    <dgm:cxn modelId="{1940BF20-5791-4C69-8493-04D7B3C31108}" type="presParOf" srcId="{8FB632C8-2F36-4444-AA26-90EF06D5DD83}" destId="{4B5B190A-D041-4448-AA21-4248AEE4B3AB}" srcOrd="0" destOrd="0" presId="urn:microsoft.com/office/officeart/2008/layout/VerticalCurvedList"/>
    <dgm:cxn modelId="{908F1212-9A17-43CE-9E32-03B78C93D1C3}" type="presParOf" srcId="{1F8C0D6F-8AC8-445F-AF84-1EBA79A75204}" destId="{7847472C-51E8-4C3C-9FE1-23CB31A2E337}" srcOrd="5" destOrd="0" presId="urn:microsoft.com/office/officeart/2008/layout/VerticalCurvedList"/>
    <dgm:cxn modelId="{506E08E4-2726-40B2-AF1D-524D5C0885B3}" type="presParOf" srcId="{1F8C0D6F-8AC8-445F-AF84-1EBA79A75204}" destId="{42A17FDC-751F-4DD4-86C1-AF446A8B773B}" srcOrd="6" destOrd="0" presId="urn:microsoft.com/office/officeart/2008/layout/VerticalCurvedList"/>
    <dgm:cxn modelId="{C0F6A724-686F-4BC0-B69E-ADAF1FA7263E}" type="presParOf" srcId="{42A17FDC-751F-4DD4-86C1-AF446A8B773B}" destId="{89413A74-687A-428F-9CCE-BEA442998E6A}" srcOrd="0" destOrd="0" presId="urn:microsoft.com/office/officeart/2008/layout/VerticalCurvedList"/>
    <dgm:cxn modelId="{00BA0558-9D60-4531-8173-AC52A20B2E47}" type="presParOf" srcId="{1F8C0D6F-8AC8-445F-AF84-1EBA79A75204}" destId="{78EBAF36-FB2F-4014-B5F5-F6CA2AB6D373}" srcOrd="7" destOrd="0" presId="urn:microsoft.com/office/officeart/2008/layout/VerticalCurvedList"/>
    <dgm:cxn modelId="{AF8A56CC-C681-4C31-B9B7-3F943F41C6D8}" type="presParOf" srcId="{1F8C0D6F-8AC8-445F-AF84-1EBA79A75204}" destId="{F8749591-AB06-421B-BDE8-5272FB7FEAFD}" srcOrd="8" destOrd="0" presId="urn:microsoft.com/office/officeart/2008/layout/VerticalCurvedList"/>
    <dgm:cxn modelId="{54EF113F-979C-4E31-BECF-3F9D9A3B493D}" type="presParOf" srcId="{F8749591-AB06-421B-BDE8-5272FB7FEAFD}" destId="{6D656445-6CCA-4CE2-9E49-98BEEE64354F}"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06911E-5A6F-4790-ADB6-778380D2664F}" type="doc">
      <dgm:prSet loTypeId="urn:microsoft.com/office/officeart/2005/8/layout/pyramid2" loCatId="list" qsTypeId="urn:microsoft.com/office/officeart/2005/8/quickstyle/3d1" qsCatId="3D" csTypeId="urn:microsoft.com/office/officeart/2005/8/colors/colorful1" csCatId="colorful" phldr="1"/>
      <dgm:spPr/>
      <dgm:t>
        <a:bodyPr/>
        <a:lstStyle/>
        <a:p>
          <a:endParaRPr lang="en-US"/>
        </a:p>
      </dgm:t>
    </dgm:pt>
    <dgm:pt modelId="{9BB163FE-0B34-4BDC-A29B-510D00C19A25}">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200" dirty="0" err="1">
              <a:latin typeface="Harrington" panose="04040505050A02020702" pitchFamily="82" charset="0"/>
            </a:rPr>
            <a:t>Eritroplaziya</a:t>
          </a:r>
          <a:r>
            <a:rPr lang="en-US" sz="2200" dirty="0">
              <a:latin typeface="Harrington" panose="04040505050A02020702" pitchFamily="82" charset="0"/>
            </a:rPr>
            <a:t> </a:t>
          </a:r>
          <a:r>
            <a:rPr lang="en-US" sz="2200" dirty="0" err="1">
              <a:latin typeface="Harrington" panose="04040505050A02020702" pitchFamily="82" charset="0"/>
            </a:rPr>
            <a:t>və</a:t>
          </a:r>
          <a:r>
            <a:rPr lang="en-US" sz="2200" dirty="0">
              <a:latin typeface="Harrington" panose="04040505050A02020702" pitchFamily="82" charset="0"/>
            </a:rPr>
            <a:t> </a:t>
          </a:r>
          <a:r>
            <a:rPr lang="en-US" sz="2200" dirty="0" err="1">
              <a:latin typeface="Harrington" panose="04040505050A02020702" pitchFamily="82" charset="0"/>
            </a:rPr>
            <a:t>eritroplakiya</a:t>
          </a:r>
          <a:r>
            <a:rPr lang="en-US" sz="2200" dirty="0">
              <a:latin typeface="Harrington" panose="04040505050A02020702" pitchFamily="82" charset="0"/>
            </a:rPr>
            <a:t> </a:t>
          </a:r>
          <a:r>
            <a:rPr lang="en-US" sz="2200" dirty="0" err="1">
              <a:latin typeface="Harrington" panose="04040505050A02020702" pitchFamily="82" charset="0"/>
            </a:rPr>
            <a:t>terminləri</a:t>
          </a:r>
          <a:r>
            <a:rPr lang="en-US" sz="2200" dirty="0">
              <a:latin typeface="Harrington" panose="04040505050A02020702" pitchFamily="82" charset="0"/>
            </a:rPr>
            <a:t> </a:t>
          </a:r>
          <a:r>
            <a:rPr lang="en-US" sz="2200" dirty="0" err="1">
              <a:latin typeface="Harrington" panose="04040505050A02020702" pitchFamily="82" charset="0"/>
            </a:rPr>
            <a:t>tez-tez</a:t>
          </a:r>
          <a:r>
            <a:rPr lang="en-US" sz="2200" dirty="0">
              <a:latin typeface="Harrington" panose="04040505050A02020702" pitchFamily="82" charset="0"/>
            </a:rPr>
            <a:t> </a:t>
          </a:r>
          <a:r>
            <a:rPr lang="en-US" sz="2200" dirty="0" err="1">
              <a:latin typeface="Harrington" panose="04040505050A02020702" pitchFamily="82" charset="0"/>
            </a:rPr>
            <a:t>sinonim</a:t>
          </a:r>
          <a:r>
            <a:rPr lang="en-US" sz="2200" dirty="0">
              <a:latin typeface="Harrington" panose="04040505050A02020702" pitchFamily="82" charset="0"/>
            </a:rPr>
            <a:t> </a:t>
          </a:r>
          <a:r>
            <a:rPr lang="en-US" sz="2200" dirty="0" err="1">
              <a:latin typeface="Harrington" panose="04040505050A02020702" pitchFamily="82" charset="0"/>
            </a:rPr>
            <a:t>kimi</a:t>
          </a:r>
          <a:r>
            <a:rPr lang="en-US" sz="2200" dirty="0">
              <a:latin typeface="Harrington" panose="04040505050A02020702" pitchFamily="82" charset="0"/>
            </a:rPr>
            <a:t> </a:t>
          </a:r>
          <a:r>
            <a:rPr lang="en-US" sz="2200" dirty="0" err="1">
              <a:latin typeface="Harrington" panose="04040505050A02020702" pitchFamily="82" charset="0"/>
            </a:rPr>
            <a:t>işlədilsə</a:t>
          </a:r>
          <a:r>
            <a:rPr lang="en-US" sz="2200" dirty="0">
              <a:latin typeface="Harrington" panose="04040505050A02020702" pitchFamily="82" charset="0"/>
            </a:rPr>
            <a:t> </a:t>
          </a:r>
          <a:r>
            <a:rPr lang="en-US" sz="2200" dirty="0" err="1">
              <a:latin typeface="Harrington" panose="04040505050A02020702" pitchFamily="82" charset="0"/>
            </a:rPr>
            <a:t>də</a:t>
          </a:r>
          <a:r>
            <a:rPr lang="en-US" sz="2200" dirty="0">
              <a:latin typeface="Harrington" panose="04040505050A02020702" pitchFamily="82" charset="0"/>
            </a:rPr>
            <a:t>, </a:t>
          </a:r>
          <a:r>
            <a:rPr lang="en-US" sz="2200" dirty="0" err="1">
              <a:latin typeface="Harrington" panose="04040505050A02020702" pitchFamily="82" charset="0"/>
            </a:rPr>
            <a:t>bəzi</a:t>
          </a:r>
          <a:r>
            <a:rPr lang="en-US" sz="2200" dirty="0">
              <a:latin typeface="Harrington" panose="04040505050A02020702" pitchFamily="82" charset="0"/>
            </a:rPr>
            <a:t> </a:t>
          </a:r>
          <a:r>
            <a:rPr lang="en-US" sz="2200" dirty="0" err="1">
              <a:latin typeface="Harrington" panose="04040505050A02020702" pitchFamily="82" charset="0"/>
            </a:rPr>
            <a:t>mənbələr</a:t>
          </a:r>
          <a:r>
            <a:rPr lang="en-US" sz="2200" dirty="0">
              <a:latin typeface="Harrington" panose="04040505050A02020702" pitchFamily="82" charset="0"/>
            </a:rPr>
            <a:t> </a:t>
          </a:r>
          <a:r>
            <a:rPr lang="en-US" sz="2200" dirty="0" err="1">
              <a:latin typeface="Harrington" panose="04040505050A02020702" pitchFamily="82" charset="0"/>
            </a:rPr>
            <a:t>onları</a:t>
          </a:r>
          <a:r>
            <a:rPr lang="en-US" sz="2200" dirty="0">
              <a:latin typeface="Harrington" panose="04040505050A02020702" pitchFamily="82" charset="0"/>
            </a:rPr>
            <a:t> </a:t>
          </a:r>
          <a:r>
            <a:rPr lang="en-US" sz="2200" dirty="0" err="1">
              <a:latin typeface="Harrington" panose="04040505050A02020702" pitchFamily="82" charset="0"/>
            </a:rPr>
            <a:t>fərqləndirərək</a:t>
          </a:r>
          <a:r>
            <a:rPr lang="en-US" sz="2200" dirty="0">
              <a:latin typeface="Harrington" panose="04040505050A02020702" pitchFamily="82" charset="0"/>
            </a:rPr>
            <a:t>, </a:t>
          </a:r>
          <a:r>
            <a:rPr lang="en-US" sz="2200" dirty="0" err="1">
              <a:latin typeface="Harrington" panose="04040505050A02020702" pitchFamily="82" charset="0"/>
            </a:rPr>
            <a:t>sonuncunun</a:t>
          </a:r>
          <a:r>
            <a:rPr lang="en-US" sz="2200" dirty="0">
              <a:latin typeface="Harrington" panose="04040505050A02020702" pitchFamily="82" charset="0"/>
            </a:rPr>
            <a:t> </a:t>
          </a:r>
          <a:r>
            <a:rPr lang="en-US" sz="2200" dirty="0" err="1">
              <a:latin typeface="Harrington" panose="04040505050A02020702" pitchFamily="82" charset="0"/>
            </a:rPr>
            <a:t>makula</a:t>
          </a:r>
          <a:r>
            <a:rPr lang="en-US" sz="2200" dirty="0">
              <a:latin typeface="Harrington" panose="04040505050A02020702" pitchFamily="82" charset="0"/>
            </a:rPr>
            <a:t> (</a:t>
          </a:r>
          <a:r>
            <a:rPr lang="en-US" sz="2200" dirty="0" err="1">
              <a:latin typeface="Harrington" panose="04040505050A02020702" pitchFamily="82" charset="0"/>
            </a:rPr>
            <a:t>düz</a:t>
          </a:r>
          <a:r>
            <a:rPr lang="en-US" sz="2200" dirty="0">
              <a:latin typeface="Harrington" panose="04040505050A02020702" pitchFamily="82" charset="0"/>
            </a:rPr>
            <a:t>), </a:t>
          </a:r>
          <a:r>
            <a:rPr lang="en-US" sz="2200" dirty="0" err="1">
              <a:latin typeface="Harrington" panose="04040505050A02020702" pitchFamily="82" charset="0"/>
            </a:rPr>
            <a:t>birincinin</a:t>
          </a:r>
          <a:r>
            <a:rPr lang="en-US" sz="2200" dirty="0">
              <a:latin typeface="Harrington" panose="04040505050A02020702" pitchFamily="82" charset="0"/>
            </a:rPr>
            <a:t> </a:t>
          </a:r>
          <a:r>
            <a:rPr lang="en-US" sz="2200" dirty="0" err="1">
              <a:latin typeface="Harrington" panose="04040505050A02020702" pitchFamily="82" charset="0"/>
            </a:rPr>
            <a:t>isə</a:t>
          </a:r>
          <a:r>
            <a:rPr lang="en-US" sz="2200" dirty="0">
              <a:latin typeface="Harrington" panose="04040505050A02020702" pitchFamily="82" charset="0"/>
            </a:rPr>
            <a:t> </a:t>
          </a:r>
          <a:r>
            <a:rPr lang="en-US" sz="2200" dirty="0" err="1">
              <a:latin typeface="Harrington" panose="04040505050A02020702" pitchFamily="82" charset="0"/>
            </a:rPr>
            <a:t>papulyar</a:t>
          </a:r>
          <a:r>
            <a:rPr lang="en-US" sz="2200" dirty="0">
              <a:latin typeface="Harrington" panose="04040505050A02020702" pitchFamily="82" charset="0"/>
            </a:rPr>
            <a:t> (</a:t>
          </a:r>
          <a:r>
            <a:rPr lang="en-US" sz="2200" dirty="0" err="1">
              <a:latin typeface="Harrington" panose="04040505050A02020702" pitchFamily="82" charset="0"/>
            </a:rPr>
            <a:t>qabığı</a:t>
          </a:r>
          <a:r>
            <a:rPr lang="en-US" sz="2200" dirty="0">
              <a:latin typeface="Harrington" panose="04040505050A02020702" pitchFamily="82" charset="0"/>
            </a:rPr>
            <a:t>) </a:t>
          </a:r>
          <a:r>
            <a:rPr lang="en-US" sz="2200" dirty="0" err="1">
              <a:latin typeface="Harrington" panose="04040505050A02020702" pitchFamily="82" charset="0"/>
            </a:rPr>
            <a:t>olduğunu</a:t>
          </a:r>
          <a:r>
            <a:rPr lang="en-US" sz="2200" dirty="0">
              <a:latin typeface="Harrington" panose="04040505050A02020702" pitchFamily="82" charset="0"/>
            </a:rPr>
            <a:t> </a:t>
          </a:r>
          <a:r>
            <a:rPr lang="en-US" sz="2200" dirty="0" err="1">
              <a:latin typeface="Harrington" panose="04040505050A02020702" pitchFamily="82" charset="0"/>
            </a:rPr>
            <a:t>bildirir</a:t>
          </a:r>
          <a:r>
            <a:rPr lang="az-Latn-AZ" sz="2200" dirty="0">
              <a:latin typeface="Harrington" panose="04040505050A02020702" pitchFamily="82" charset="0"/>
            </a:rPr>
            <a:t>.</a:t>
          </a:r>
          <a:endParaRPr lang="en-US" sz="2200" dirty="0">
            <a:latin typeface="Harrington" panose="04040505050A02020702" pitchFamily="82" charset="0"/>
          </a:endParaRPr>
        </a:p>
      </dgm:t>
    </dgm:pt>
    <dgm:pt modelId="{BFE4FA3D-DFC7-4D7E-AEAA-7EBE4AC0CC49}" cxnId="{93C3AC18-1E12-45F2-BDAE-87F8998A5580}" type="parTrans">
      <dgm:prSet/>
      <dgm:spPr/>
      <dgm:t>
        <a:bodyPr/>
        <a:lstStyle/>
        <a:p>
          <a:endParaRPr lang="en-US"/>
        </a:p>
      </dgm:t>
    </dgm:pt>
    <dgm:pt modelId="{523E86AD-3862-48EA-8DC6-980BCC2C3743}" cxnId="{93C3AC18-1E12-45F2-BDAE-87F8998A5580}" type="sibTrans">
      <dgm:prSet/>
      <dgm:spPr/>
      <dgm:t>
        <a:bodyPr/>
        <a:lstStyle/>
        <a:p>
          <a:endParaRPr lang="en-US"/>
        </a:p>
      </dgm:t>
    </dgm:pt>
    <dgm:pt modelId="{35D071CD-830C-466F-AFB9-86ADF4C3D102}">
      <dgm:prSet phldrT="[Текст]" custT="1"/>
      <dgm:spPr/>
      <dgm:t>
        <a:bodyPr/>
        <a:lstStyle/>
        <a:p>
          <a:pPr marL="0" marR="0" lvl="0" indent="0" defTabSz="755650" eaLnBrk="1" fontAlgn="auto" latinLnBrk="0" hangingPunct="1">
            <a:lnSpc>
              <a:spcPct val="90000"/>
            </a:lnSpc>
            <a:spcBef>
              <a:spcPct val="0"/>
            </a:spcBef>
            <a:spcAft>
              <a:spcPct val="35000"/>
            </a:spcAft>
            <a:buClrTx/>
            <a:buSzTx/>
            <a:buFontTx/>
            <a:buNone/>
          </a:pPr>
          <a:r>
            <a:rPr lang="en-US" sz="2200" dirty="0" err="1">
              <a:latin typeface="Harrington" panose="04040505050A02020702" pitchFamily="82" charset="0"/>
            </a:rPr>
            <a:t>Ağızda</a:t>
          </a:r>
          <a:r>
            <a:rPr lang="en-US" sz="2200" dirty="0">
              <a:latin typeface="Harrington" panose="04040505050A02020702" pitchFamily="82" charset="0"/>
            </a:rPr>
            <a:t> </a:t>
          </a:r>
          <a:r>
            <a:rPr lang="en-US" sz="2200" dirty="0" err="1">
              <a:latin typeface="Harrington" panose="04040505050A02020702" pitchFamily="82" charset="0"/>
            </a:rPr>
            <a:t>eritroplakiyanın</a:t>
          </a:r>
          <a:r>
            <a:rPr lang="en-US" sz="2200" dirty="0">
              <a:latin typeface="Harrington" panose="04040505050A02020702" pitchFamily="82" charset="0"/>
            </a:rPr>
            <a:t> </a:t>
          </a:r>
          <a:r>
            <a:rPr lang="en-US" sz="2200" dirty="0" err="1">
              <a:latin typeface="Harrington" panose="04040505050A02020702" pitchFamily="82" charset="0"/>
            </a:rPr>
            <a:t>ən</a:t>
          </a:r>
          <a:r>
            <a:rPr lang="en-US" sz="2200" dirty="0">
              <a:latin typeface="Harrington" panose="04040505050A02020702" pitchFamily="82" charset="0"/>
            </a:rPr>
            <a:t> </a:t>
          </a:r>
          <a:r>
            <a:rPr lang="en-US" sz="2200" dirty="0" err="1">
              <a:latin typeface="Harrington" panose="04040505050A02020702" pitchFamily="82" charset="0"/>
            </a:rPr>
            <a:t>çox</a:t>
          </a:r>
          <a:r>
            <a:rPr lang="en-US" sz="2200" dirty="0">
              <a:latin typeface="Harrington" panose="04040505050A02020702" pitchFamily="82" charset="0"/>
            </a:rPr>
            <a:t> </a:t>
          </a:r>
          <a:r>
            <a:rPr lang="en-US" sz="2200" dirty="0" err="1">
              <a:latin typeface="Harrington" panose="04040505050A02020702" pitchFamily="82" charset="0"/>
            </a:rPr>
            <a:t>rast</a:t>
          </a:r>
          <a:r>
            <a:rPr lang="en-US" sz="2200" dirty="0">
              <a:latin typeface="Harrington" panose="04040505050A02020702" pitchFamily="82" charset="0"/>
            </a:rPr>
            <a:t> </a:t>
          </a:r>
          <a:r>
            <a:rPr lang="en-US" sz="2200" dirty="0" err="1">
              <a:latin typeface="Harrington" panose="04040505050A02020702" pitchFamily="82" charset="0"/>
            </a:rPr>
            <a:t>gəlindiyi</a:t>
          </a:r>
          <a:r>
            <a:rPr lang="en-US" sz="2200" dirty="0">
              <a:latin typeface="Harrington" panose="04040505050A02020702" pitchFamily="82" charset="0"/>
            </a:rPr>
            <a:t> </a:t>
          </a:r>
          <a:r>
            <a:rPr lang="en-US" sz="2200" dirty="0" err="1">
              <a:latin typeface="Harrington" panose="04040505050A02020702" pitchFamily="82" charset="0"/>
            </a:rPr>
            <a:t>yerlər</a:t>
          </a:r>
          <a:r>
            <a:rPr lang="en-US" sz="2200" dirty="0">
              <a:latin typeface="Harrington" panose="04040505050A02020702" pitchFamily="82" charset="0"/>
            </a:rPr>
            <a:t> </a:t>
          </a:r>
          <a:r>
            <a:rPr lang="en-US" sz="2200" dirty="0" err="1">
              <a:latin typeface="Harrington" panose="04040505050A02020702" pitchFamily="82" charset="0"/>
            </a:rPr>
            <a:t>ağızın</a:t>
          </a:r>
          <a:r>
            <a:rPr lang="en-US" sz="2200" dirty="0">
              <a:latin typeface="Harrington" panose="04040505050A02020702" pitchFamily="82" charset="0"/>
            </a:rPr>
            <a:t> </a:t>
          </a:r>
          <a:r>
            <a:rPr lang="en-US" sz="2200" dirty="0" err="1">
              <a:latin typeface="Harrington" panose="04040505050A02020702" pitchFamily="82" charset="0"/>
            </a:rPr>
            <a:t>dibi</a:t>
          </a:r>
          <a:r>
            <a:rPr lang="en-US" sz="2200" dirty="0">
              <a:latin typeface="Harrington" panose="04040505050A02020702" pitchFamily="82" charset="0"/>
            </a:rPr>
            <a:t>, </a:t>
          </a:r>
          <a:r>
            <a:rPr lang="en-US" sz="2200" dirty="0" err="1">
              <a:latin typeface="Harrington" panose="04040505050A02020702" pitchFamily="82" charset="0"/>
            </a:rPr>
            <a:t>yanaq</a:t>
          </a:r>
          <a:r>
            <a:rPr lang="en-US" sz="2200" dirty="0">
              <a:latin typeface="Harrington" panose="04040505050A02020702" pitchFamily="82" charset="0"/>
            </a:rPr>
            <a:t> </a:t>
          </a:r>
          <a:r>
            <a:rPr lang="en-US" sz="2200" dirty="0" err="1">
              <a:latin typeface="Harrington" panose="04040505050A02020702" pitchFamily="82" charset="0"/>
            </a:rPr>
            <a:t>vestibül</a:t>
          </a:r>
          <a:r>
            <a:rPr lang="en-US" sz="2200" dirty="0">
              <a:latin typeface="Harrington" panose="04040505050A02020702" pitchFamily="82" charset="0"/>
            </a:rPr>
            <a:t>, </a:t>
          </a:r>
          <a:r>
            <a:rPr lang="en-US" sz="2200" dirty="0" err="1">
              <a:latin typeface="Harrington" panose="04040505050A02020702" pitchFamily="82" charset="0"/>
            </a:rPr>
            <a:t>dil</a:t>
          </a:r>
          <a:r>
            <a:rPr lang="en-US" sz="2200" dirty="0">
              <a:latin typeface="Harrington" panose="04040505050A02020702" pitchFamily="82" charset="0"/>
            </a:rPr>
            <a:t> </a:t>
          </a:r>
          <a:r>
            <a:rPr lang="en-US" sz="2200" dirty="0" err="1">
              <a:latin typeface="Harrington" panose="04040505050A02020702" pitchFamily="82" charset="0"/>
            </a:rPr>
            <a:t>və</a:t>
          </a:r>
          <a:r>
            <a:rPr lang="en-US" sz="2200" dirty="0">
              <a:latin typeface="Harrington" panose="04040505050A02020702" pitchFamily="82" charset="0"/>
            </a:rPr>
            <a:t> </a:t>
          </a:r>
          <a:r>
            <a:rPr lang="en-US" sz="2200" dirty="0" err="1">
              <a:latin typeface="Harrington" panose="04040505050A02020702" pitchFamily="82" charset="0"/>
            </a:rPr>
            <a:t>yumşaq</a:t>
          </a:r>
          <a:r>
            <a:rPr lang="en-US" sz="2200" dirty="0">
              <a:latin typeface="Harrington" panose="04040505050A02020702" pitchFamily="82" charset="0"/>
            </a:rPr>
            <a:t> </a:t>
          </a:r>
          <a:r>
            <a:rPr lang="en-US" sz="2200" dirty="0" err="1">
              <a:latin typeface="Harrington" panose="04040505050A02020702" pitchFamily="82" charset="0"/>
            </a:rPr>
            <a:t>damaqdır</a:t>
          </a:r>
          <a:r>
            <a:rPr lang="en-US" sz="2200" dirty="0">
              <a:latin typeface="Harrington" panose="04040505050A02020702" pitchFamily="82" charset="0"/>
            </a:rPr>
            <a:t>. O, </a:t>
          </a:r>
          <a:r>
            <a:rPr lang="en-US" sz="2200" dirty="0" err="1">
              <a:latin typeface="Harrington" panose="04040505050A02020702" pitchFamily="82" charset="0"/>
            </a:rPr>
            <a:t>yaxşı</a:t>
          </a:r>
          <a:r>
            <a:rPr lang="en-US" sz="2200" dirty="0">
              <a:latin typeface="Harrington" panose="04040505050A02020702" pitchFamily="82" charset="0"/>
            </a:rPr>
            <a:t> </a:t>
          </a:r>
          <a:r>
            <a:rPr lang="en-US" sz="2200" dirty="0" err="1">
              <a:latin typeface="Harrington" panose="04040505050A02020702" pitchFamily="82" charset="0"/>
            </a:rPr>
            <a:t>demarkasiya</a:t>
          </a:r>
          <a:r>
            <a:rPr lang="en-US" sz="2200" dirty="0">
              <a:latin typeface="Harrington" panose="04040505050A02020702" pitchFamily="82" charset="0"/>
            </a:rPr>
            <a:t> </a:t>
          </a:r>
          <a:r>
            <a:rPr lang="en-US" sz="2200" dirty="0" err="1">
              <a:latin typeface="Harrington" panose="04040505050A02020702" pitchFamily="82" charset="0"/>
            </a:rPr>
            <a:t>edilmiş</a:t>
          </a:r>
          <a:r>
            <a:rPr lang="en-US" sz="2200" dirty="0">
              <a:latin typeface="Harrington" panose="04040505050A02020702" pitchFamily="82" charset="0"/>
            </a:rPr>
            <a:t> </a:t>
          </a:r>
          <a:r>
            <a:rPr lang="en-US" sz="2200" dirty="0" err="1">
              <a:latin typeface="Harrington" panose="04040505050A02020702" pitchFamily="82" charset="0"/>
            </a:rPr>
            <a:t>sərhədləri</a:t>
          </a:r>
          <a:r>
            <a:rPr lang="en-US" sz="2200" dirty="0">
              <a:latin typeface="Harrington" panose="04040505050A02020702" pitchFamily="82" charset="0"/>
            </a:rPr>
            <a:t> </a:t>
          </a:r>
          <a:r>
            <a:rPr lang="en-US" sz="2200" dirty="0" err="1">
              <a:latin typeface="Harrington" panose="04040505050A02020702" pitchFamily="82" charset="0"/>
            </a:rPr>
            <a:t>olan</a:t>
          </a:r>
          <a:r>
            <a:rPr lang="en-US" sz="2200" dirty="0">
              <a:latin typeface="Harrington" panose="04040505050A02020702" pitchFamily="82" charset="0"/>
            </a:rPr>
            <a:t> </a:t>
          </a:r>
          <a:r>
            <a:rPr lang="en-US" sz="2200" dirty="0" err="1">
              <a:latin typeface="Harrington" panose="04040505050A02020702" pitchFamily="82" charset="0"/>
            </a:rPr>
            <a:t>qırmızı</a:t>
          </a:r>
          <a:r>
            <a:rPr lang="en-US" sz="2200" dirty="0">
              <a:latin typeface="Harrington" panose="04040505050A02020702" pitchFamily="82" charset="0"/>
            </a:rPr>
            <a:t> </a:t>
          </a:r>
          <a:r>
            <a:rPr lang="en-US" sz="2200" dirty="0" err="1">
              <a:latin typeface="Harrington" panose="04040505050A02020702" pitchFamily="82" charset="0"/>
            </a:rPr>
            <a:t>makula</a:t>
          </a:r>
          <a:r>
            <a:rPr lang="en-US" sz="2200" dirty="0">
              <a:latin typeface="Harrington" panose="04040505050A02020702" pitchFamily="82" charset="0"/>
            </a:rPr>
            <a:t> </a:t>
          </a:r>
          <a:r>
            <a:rPr lang="en-US" sz="2200" dirty="0" err="1">
              <a:latin typeface="Harrington" panose="04040505050A02020702" pitchFamily="82" charset="0"/>
            </a:rPr>
            <a:t>və</a:t>
          </a:r>
          <a:r>
            <a:rPr lang="en-US" sz="2200" dirty="0">
              <a:latin typeface="Harrington" panose="04040505050A02020702" pitchFamily="82" charset="0"/>
            </a:rPr>
            <a:t> </a:t>
          </a:r>
          <a:r>
            <a:rPr lang="en-US" sz="2200" dirty="0" err="1">
              <a:latin typeface="Harrington" panose="04040505050A02020702" pitchFamily="82" charset="0"/>
            </a:rPr>
            <a:t>ya</a:t>
          </a:r>
          <a:r>
            <a:rPr lang="en-US" sz="2200" dirty="0">
              <a:latin typeface="Harrington" panose="04040505050A02020702" pitchFamily="82" charset="0"/>
            </a:rPr>
            <a:t> </a:t>
          </a:r>
          <a:r>
            <a:rPr lang="en-US" sz="2200" dirty="0" err="1">
              <a:latin typeface="Harrington" panose="04040505050A02020702" pitchFamily="82" charset="0"/>
            </a:rPr>
            <a:t>lövhə</a:t>
          </a:r>
          <a:r>
            <a:rPr lang="en-US" sz="2200" dirty="0">
              <a:latin typeface="Harrington" panose="04040505050A02020702" pitchFamily="82" charset="0"/>
            </a:rPr>
            <a:t> </a:t>
          </a:r>
          <a:r>
            <a:rPr lang="en-US" sz="2200" dirty="0" err="1">
              <a:latin typeface="Harrington" panose="04040505050A02020702" pitchFamily="82" charset="0"/>
            </a:rPr>
            <a:t>kimi</a:t>
          </a:r>
          <a:r>
            <a:rPr lang="en-US" sz="2200" dirty="0">
              <a:latin typeface="Harrington" panose="04040505050A02020702" pitchFamily="82" charset="0"/>
            </a:rPr>
            <a:t> </a:t>
          </a:r>
          <a:r>
            <a:rPr lang="en-US" sz="2200" dirty="0" err="1">
              <a:latin typeface="Harrington" panose="04040505050A02020702" pitchFamily="82" charset="0"/>
            </a:rPr>
            <a:t>görünür</a:t>
          </a:r>
          <a:r>
            <a:rPr lang="en-US" sz="2200" dirty="0">
              <a:latin typeface="Harrington" panose="04040505050A02020702" pitchFamily="82" charset="0"/>
            </a:rPr>
            <a:t>. </a:t>
          </a:r>
        </a:p>
      </dgm:t>
    </dgm:pt>
    <dgm:pt modelId="{E5559395-4119-4391-A193-4F135BA5DF3C}" cxnId="{72A526E8-8956-40D9-A736-3E92F9C260AD}" type="parTrans">
      <dgm:prSet/>
      <dgm:spPr/>
      <dgm:t>
        <a:bodyPr/>
        <a:lstStyle/>
        <a:p>
          <a:endParaRPr lang="en-US"/>
        </a:p>
      </dgm:t>
    </dgm:pt>
    <dgm:pt modelId="{4B06B2BD-9394-421B-BEB5-CA7E4A5FC775}" cxnId="{72A526E8-8956-40D9-A736-3E92F9C260AD}" type="sibTrans">
      <dgm:prSet/>
      <dgm:spPr/>
      <dgm:t>
        <a:bodyPr/>
        <a:lstStyle/>
        <a:p>
          <a:endParaRPr lang="en-US"/>
        </a:p>
      </dgm:t>
    </dgm:pt>
    <dgm:pt modelId="{47397992-E04E-4BD1-9E90-46D97AB45F56}">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400" dirty="0" err="1">
              <a:latin typeface="Harrington" panose="04040505050A02020702" pitchFamily="82" charset="0"/>
            </a:rPr>
            <a:t>Eritroplaziya</a:t>
          </a:r>
          <a:r>
            <a:rPr lang="en-US" sz="2400" dirty="0">
              <a:latin typeface="Harrington" panose="04040505050A02020702" pitchFamily="82" charset="0"/>
            </a:rPr>
            <a:t> </a:t>
          </a:r>
          <a:r>
            <a:rPr lang="en-US" sz="2400" dirty="0" err="1">
              <a:latin typeface="Harrington" panose="04040505050A02020702" pitchFamily="82" charset="0"/>
            </a:rPr>
            <a:t>qırtlaq</a:t>
          </a:r>
          <a:r>
            <a:rPr lang="en-US" sz="2400" dirty="0">
              <a:latin typeface="Harrington" panose="04040505050A02020702" pitchFamily="82" charset="0"/>
            </a:rPr>
            <a:t> </a:t>
          </a:r>
          <a:r>
            <a:rPr lang="en-US" sz="2400" dirty="0" err="1">
              <a:latin typeface="Harrington" panose="04040505050A02020702" pitchFamily="82" charset="0"/>
            </a:rPr>
            <a:t>mukozasında</a:t>
          </a:r>
          <a:r>
            <a:rPr lang="az-Latn-AZ" sz="2400" dirty="0">
              <a:latin typeface="Harrington" panose="04040505050A02020702" pitchFamily="82" charset="0"/>
            </a:rPr>
            <a:t> da</a:t>
          </a:r>
          <a:r>
            <a:rPr lang="en-US" sz="2400" dirty="0">
              <a:latin typeface="Harrington" panose="04040505050A02020702" pitchFamily="82" charset="0"/>
            </a:rPr>
            <a:t> </a:t>
          </a:r>
          <a:r>
            <a:rPr lang="en-US" sz="2400" dirty="0" err="1">
              <a:latin typeface="Harrington" panose="04040505050A02020702" pitchFamily="82" charset="0"/>
            </a:rPr>
            <a:t>baş</a:t>
          </a:r>
          <a:r>
            <a:rPr lang="en-US" sz="2400" dirty="0">
              <a:latin typeface="Harrington" panose="04040505050A02020702" pitchFamily="82" charset="0"/>
            </a:rPr>
            <a:t> </a:t>
          </a:r>
          <a:r>
            <a:rPr lang="en-US" sz="2400" dirty="0" err="1">
              <a:latin typeface="Harrington" panose="04040505050A02020702" pitchFamily="82" charset="0"/>
            </a:rPr>
            <a:t>verə</a:t>
          </a:r>
          <a:r>
            <a:rPr lang="en-US" sz="2400" dirty="0">
              <a:latin typeface="Harrington" panose="04040505050A02020702" pitchFamily="82" charset="0"/>
            </a:rPr>
            <a:t> </a:t>
          </a:r>
          <a:r>
            <a:rPr lang="en-US" sz="2400" dirty="0" err="1">
              <a:latin typeface="Harrington" panose="04040505050A02020702" pitchFamily="82" charset="0"/>
            </a:rPr>
            <a:t>bilər</a:t>
          </a:r>
          <a:r>
            <a:rPr lang="en-US" sz="2400" dirty="0">
              <a:latin typeface="Harrington" panose="04040505050A02020702" pitchFamily="82" charset="0"/>
            </a:rPr>
            <a:t>. </a:t>
          </a:r>
        </a:p>
      </dgm:t>
    </dgm:pt>
    <dgm:pt modelId="{61FF9676-E745-4551-9107-3F07C4947592}" cxnId="{7F7BCB8C-DAB4-4A0E-A74B-F6A7B0054E07}" type="parTrans">
      <dgm:prSet/>
      <dgm:spPr/>
      <dgm:t>
        <a:bodyPr/>
        <a:lstStyle/>
        <a:p>
          <a:endParaRPr lang="en-US"/>
        </a:p>
      </dgm:t>
    </dgm:pt>
    <dgm:pt modelId="{FC96AFCD-E998-46EC-AB24-1458389AD685}" cxnId="{7F7BCB8C-DAB4-4A0E-A74B-F6A7B0054E07}" type="sibTrans">
      <dgm:prSet/>
      <dgm:spPr/>
      <dgm:t>
        <a:bodyPr/>
        <a:lstStyle/>
        <a:p>
          <a:endParaRPr lang="en-US"/>
        </a:p>
      </dgm:t>
    </dgm:pt>
    <dgm:pt modelId="{EB1E5734-4A2E-452C-ADBD-C326EACD2D64}">
      <dgm:prSet phldrT="[Текст]" custT="1"/>
      <dgm:spPr/>
      <dgm:t>
        <a:bodyPr/>
        <a:lstStyle/>
        <a:p>
          <a:pPr marL="0" marR="0" lvl="0" indent="0" defTabSz="755650" eaLnBrk="1" fontAlgn="auto" latinLnBrk="0" hangingPunct="1">
            <a:lnSpc>
              <a:spcPct val="90000"/>
            </a:lnSpc>
            <a:spcBef>
              <a:spcPct val="0"/>
            </a:spcBef>
            <a:spcAft>
              <a:spcPct val="35000"/>
            </a:spcAft>
            <a:buClrTx/>
            <a:buSzTx/>
            <a:buFontTx/>
            <a:buNone/>
          </a:pPr>
          <a:r>
            <a:rPr lang="en-US" sz="2200" dirty="0" err="1">
              <a:latin typeface="Harrington" panose="04040505050A02020702" pitchFamily="82" charset="0"/>
            </a:rPr>
            <a:t>Tekstura</a:t>
          </a:r>
          <a:r>
            <a:rPr lang="en-US" sz="2200" dirty="0">
              <a:latin typeface="Harrington" panose="04040505050A02020702" pitchFamily="82" charset="0"/>
            </a:rPr>
            <a:t> </a:t>
          </a:r>
          <a:r>
            <a:rPr lang="en-US" sz="2200" dirty="0" err="1">
              <a:latin typeface="Harrington" panose="04040505050A02020702" pitchFamily="82" charset="0"/>
            </a:rPr>
            <a:t>yumşaq</a:t>
          </a:r>
          <a:r>
            <a:rPr lang="en-US" sz="2200" dirty="0">
              <a:latin typeface="Harrington" panose="04040505050A02020702" pitchFamily="82" charset="0"/>
            </a:rPr>
            <a:t> </a:t>
          </a:r>
          <a:r>
            <a:rPr lang="en-US" sz="2200" dirty="0" err="1">
              <a:latin typeface="Harrington" panose="04040505050A02020702" pitchFamily="82" charset="0"/>
            </a:rPr>
            <a:t>və</a:t>
          </a:r>
          <a:r>
            <a:rPr lang="en-US" sz="2200" dirty="0">
              <a:latin typeface="Harrington" panose="04040505050A02020702" pitchFamily="82" charset="0"/>
            </a:rPr>
            <a:t> </a:t>
          </a:r>
          <a:r>
            <a:rPr lang="en-US" sz="2200" dirty="0" err="1">
              <a:latin typeface="Harrington" panose="04040505050A02020702" pitchFamily="82" charset="0"/>
            </a:rPr>
            <a:t>məxmər</a:t>
          </a:r>
          <a:r>
            <a:rPr lang="en-US" sz="2200" dirty="0">
              <a:latin typeface="Harrington" panose="04040505050A02020702" pitchFamily="82" charset="0"/>
            </a:rPr>
            <a:t> </a:t>
          </a:r>
          <a:r>
            <a:rPr lang="en-US" sz="2200" dirty="0" err="1">
              <a:latin typeface="Harrington" panose="04040505050A02020702" pitchFamily="82" charset="0"/>
            </a:rPr>
            <a:t>kimi</a:t>
          </a:r>
          <a:r>
            <a:rPr lang="en-US" sz="2200" dirty="0">
              <a:latin typeface="Harrington" panose="04040505050A02020702" pitchFamily="82" charset="0"/>
            </a:rPr>
            <a:t> </a:t>
          </a:r>
          <a:r>
            <a:rPr lang="en-US" sz="2200" dirty="0" err="1">
              <a:latin typeface="Harrington" panose="04040505050A02020702" pitchFamily="82" charset="0"/>
            </a:rPr>
            <a:t>xarakterizə</a:t>
          </a:r>
          <a:r>
            <a:rPr lang="en-US" sz="2200" dirty="0">
              <a:latin typeface="Harrington" panose="04040505050A02020702" pitchFamily="82" charset="0"/>
            </a:rPr>
            <a:t> </a:t>
          </a:r>
          <a:r>
            <a:rPr lang="en-US" sz="2200" dirty="0" err="1">
              <a:latin typeface="Harrington" panose="04040505050A02020702" pitchFamily="82" charset="0"/>
            </a:rPr>
            <a:t>olunur</a:t>
          </a:r>
          <a:r>
            <a:rPr lang="en-US" sz="2200" dirty="0">
              <a:latin typeface="Harrington" panose="04040505050A02020702" pitchFamily="82" charset="0"/>
            </a:rPr>
            <a:t>. </a:t>
          </a:r>
          <a:r>
            <a:rPr lang="en-US" sz="2200" dirty="0" err="1">
              <a:latin typeface="Harrington" panose="04040505050A02020702" pitchFamily="82" charset="0"/>
            </a:rPr>
            <a:t>Eritroplakiya</a:t>
          </a:r>
          <a:r>
            <a:rPr lang="en-US" sz="2200" dirty="0">
              <a:latin typeface="Harrington" panose="04040505050A02020702" pitchFamily="82" charset="0"/>
            </a:rPr>
            <a:t> </a:t>
          </a:r>
          <a:r>
            <a:rPr lang="en-US" sz="2200" dirty="0" err="1">
              <a:latin typeface="Harrington" panose="04040505050A02020702" pitchFamily="82" charset="0"/>
            </a:rPr>
            <a:t>ilə</a:t>
          </a:r>
          <a:r>
            <a:rPr lang="en-US" sz="2200" dirty="0">
              <a:latin typeface="Harrington" panose="04040505050A02020702" pitchFamily="82" charset="0"/>
            </a:rPr>
            <a:t> </a:t>
          </a:r>
          <a:r>
            <a:rPr lang="en-US" sz="2200" dirty="0" err="1">
              <a:latin typeface="Harrington" panose="04040505050A02020702" pitchFamily="82" charset="0"/>
            </a:rPr>
            <a:t>birlikdə</a:t>
          </a:r>
          <a:r>
            <a:rPr lang="en-US" sz="2200" dirty="0">
              <a:latin typeface="Harrington" panose="04040505050A02020702" pitchFamily="82" charset="0"/>
            </a:rPr>
            <a:t> </a:t>
          </a:r>
          <a:r>
            <a:rPr lang="en-US" sz="2200" dirty="0" err="1">
              <a:latin typeface="Harrington" panose="04040505050A02020702" pitchFamily="82" charset="0"/>
            </a:rPr>
            <a:t>leykoplakiyanın</a:t>
          </a:r>
          <a:r>
            <a:rPr lang="en-US" sz="2200" dirty="0">
              <a:latin typeface="Harrington" panose="04040505050A02020702" pitchFamily="82" charset="0"/>
            </a:rPr>
            <a:t> </a:t>
          </a:r>
          <a:r>
            <a:rPr lang="en-US" sz="2200" dirty="0" err="1">
              <a:latin typeface="Harrington" panose="04040505050A02020702" pitchFamily="82" charset="0"/>
            </a:rPr>
            <a:t>bitişik</a:t>
          </a:r>
          <a:r>
            <a:rPr lang="en-US" sz="2200" dirty="0">
              <a:latin typeface="Harrington" panose="04040505050A02020702" pitchFamily="82" charset="0"/>
            </a:rPr>
            <a:t> </a:t>
          </a:r>
          <a:r>
            <a:rPr lang="en-US" sz="2200" dirty="0" err="1">
              <a:latin typeface="Harrington" panose="04040505050A02020702" pitchFamily="82" charset="0"/>
            </a:rPr>
            <a:t>sahəsi</a:t>
          </a:r>
          <a:r>
            <a:rPr lang="en-US" sz="2200" dirty="0">
              <a:latin typeface="Harrington" panose="04040505050A02020702" pitchFamily="82" charset="0"/>
            </a:rPr>
            <a:t> </a:t>
          </a:r>
          <a:r>
            <a:rPr lang="en-US" sz="2200" dirty="0" err="1">
              <a:latin typeface="Harrington" panose="04040505050A02020702" pitchFamily="82" charset="0"/>
            </a:rPr>
            <a:t>tapıla</a:t>
          </a:r>
          <a:r>
            <a:rPr lang="en-US" sz="2200" dirty="0">
              <a:latin typeface="Harrington" panose="04040505050A02020702" pitchFamily="82" charset="0"/>
            </a:rPr>
            <a:t> </a:t>
          </a:r>
          <a:r>
            <a:rPr lang="en-US" sz="2200" dirty="0" err="1">
              <a:latin typeface="Harrington" panose="04040505050A02020702" pitchFamily="82" charset="0"/>
            </a:rPr>
            <a:t>bilər</a:t>
          </a:r>
          <a:r>
            <a:rPr lang="en-US" sz="2200" dirty="0">
              <a:latin typeface="Harrington" panose="04040505050A02020702" pitchFamily="82" charset="0"/>
            </a:rPr>
            <a:t>.</a:t>
          </a:r>
        </a:p>
      </dgm:t>
    </dgm:pt>
    <dgm:pt modelId="{A429DB4A-6203-4C37-B91F-850740FDCE9A}" cxnId="{1A960B21-388A-4AEF-893F-DC917908EB1B}" type="parTrans">
      <dgm:prSet/>
      <dgm:spPr/>
      <dgm:t>
        <a:bodyPr/>
        <a:lstStyle/>
        <a:p>
          <a:endParaRPr lang="en-US"/>
        </a:p>
      </dgm:t>
    </dgm:pt>
    <dgm:pt modelId="{4C051DC7-537B-4E97-BA8A-0EDA66689233}" cxnId="{1A960B21-388A-4AEF-893F-DC917908EB1B}" type="sibTrans">
      <dgm:prSet/>
      <dgm:spPr/>
      <dgm:t>
        <a:bodyPr/>
        <a:lstStyle/>
        <a:p>
          <a:endParaRPr lang="en-US"/>
        </a:p>
      </dgm:t>
    </dgm:pt>
    <dgm:pt modelId="{25D730A9-5594-483E-AACA-386EC8DA311A}" type="pres">
      <dgm:prSet presAssocID="{9506911E-5A6F-4790-ADB6-778380D2664F}" presName="compositeShape" presStyleCnt="0">
        <dgm:presLayoutVars>
          <dgm:dir/>
          <dgm:resizeHandles/>
        </dgm:presLayoutVars>
      </dgm:prSet>
      <dgm:spPr/>
    </dgm:pt>
    <dgm:pt modelId="{7D28AD35-D1F9-413E-9A41-741E854F828D}" type="pres">
      <dgm:prSet presAssocID="{9506911E-5A6F-4790-ADB6-778380D2664F}" presName="pyramid" presStyleLbl="node1" presStyleIdx="0" presStyleCnt="1"/>
      <dgm:spPr/>
    </dgm:pt>
    <dgm:pt modelId="{7831E7B2-8BD9-4B2B-B6A6-17AD374F6809}" type="pres">
      <dgm:prSet presAssocID="{9506911E-5A6F-4790-ADB6-778380D2664F}" presName="theList" presStyleCnt="0"/>
      <dgm:spPr/>
    </dgm:pt>
    <dgm:pt modelId="{C4F8A929-3883-4B5A-9376-074F7B609C16}" type="pres">
      <dgm:prSet presAssocID="{9BB163FE-0B34-4BDC-A29B-510D00C19A25}" presName="aNode" presStyleLbl="fgAcc1" presStyleIdx="0" presStyleCnt="4" custScaleX="147625" custLinFactY="10326" custLinFactNeighborX="-1314" custLinFactNeighborY="100000">
        <dgm:presLayoutVars>
          <dgm:bulletEnabled val="1"/>
        </dgm:presLayoutVars>
      </dgm:prSet>
      <dgm:spPr/>
    </dgm:pt>
    <dgm:pt modelId="{44683CA6-BB90-48DC-92B6-3D6E5B56A3F3}" type="pres">
      <dgm:prSet presAssocID="{9BB163FE-0B34-4BDC-A29B-510D00C19A25}" presName="aSpace" presStyleCnt="0"/>
      <dgm:spPr/>
    </dgm:pt>
    <dgm:pt modelId="{F0D3BA21-0E52-45D8-A31C-ACC8E01B6FE1}" type="pres">
      <dgm:prSet presAssocID="{35D071CD-830C-466F-AFB9-86ADF4C3D102}" presName="aNode" presStyleLbl="fgAcc1" presStyleIdx="1" presStyleCnt="4" custScaleX="150253" custLinFactY="15131" custLinFactNeighborX="-657" custLinFactNeighborY="100000">
        <dgm:presLayoutVars>
          <dgm:bulletEnabled val="1"/>
        </dgm:presLayoutVars>
      </dgm:prSet>
      <dgm:spPr/>
    </dgm:pt>
    <dgm:pt modelId="{899F46C2-643F-4796-A0CA-D89609CE36BF}" type="pres">
      <dgm:prSet presAssocID="{35D071CD-830C-466F-AFB9-86ADF4C3D102}" presName="aSpace" presStyleCnt="0"/>
      <dgm:spPr/>
    </dgm:pt>
    <dgm:pt modelId="{ADC36116-9E71-42A3-AF33-65674AC508AB}" type="pres">
      <dgm:prSet presAssocID="{EB1E5734-4A2E-452C-ADBD-C326EACD2D64}" presName="aNode" presStyleLbl="fgAcc1" presStyleIdx="2" presStyleCnt="4" custScaleX="151215" custLinFactY="18735" custLinFactNeighborX="-328" custLinFactNeighborY="100000">
        <dgm:presLayoutVars>
          <dgm:bulletEnabled val="1"/>
        </dgm:presLayoutVars>
      </dgm:prSet>
      <dgm:spPr/>
    </dgm:pt>
    <dgm:pt modelId="{8BF05DB7-4015-4CF7-998C-DF31A5A0587E}" type="pres">
      <dgm:prSet presAssocID="{EB1E5734-4A2E-452C-ADBD-C326EACD2D64}" presName="aSpace" presStyleCnt="0"/>
      <dgm:spPr/>
    </dgm:pt>
    <dgm:pt modelId="{3C860B59-EA13-4A40-8E86-3CBAC9DD1FD4}" type="pres">
      <dgm:prSet presAssocID="{47397992-E04E-4BD1-9E90-46D97AB45F56}" presName="aNode" presStyleLbl="fgAcc1" presStyleIdx="3" presStyleCnt="4" custScaleX="153667" custLinFactY="27145" custLinFactNeighborX="328" custLinFactNeighborY="100000">
        <dgm:presLayoutVars>
          <dgm:bulletEnabled val="1"/>
        </dgm:presLayoutVars>
      </dgm:prSet>
      <dgm:spPr/>
    </dgm:pt>
    <dgm:pt modelId="{96DA9C27-8FE4-4D47-9D68-5496E9F7CF33}" type="pres">
      <dgm:prSet presAssocID="{47397992-E04E-4BD1-9E90-46D97AB45F56}" presName="aSpace" presStyleCnt="0"/>
      <dgm:spPr/>
    </dgm:pt>
  </dgm:ptLst>
  <dgm:cxnLst>
    <dgm:cxn modelId="{657D7904-1C34-4FCB-93A1-2334B106606D}" type="presOf" srcId="{35D071CD-830C-466F-AFB9-86ADF4C3D102}" destId="{F0D3BA21-0E52-45D8-A31C-ACC8E01B6FE1}" srcOrd="0" destOrd="0" presId="urn:microsoft.com/office/officeart/2005/8/layout/pyramid2"/>
    <dgm:cxn modelId="{B8E80512-CFFD-47FE-B1A5-1A0F06FD095E}" type="presOf" srcId="{9BB163FE-0B34-4BDC-A29B-510D00C19A25}" destId="{C4F8A929-3883-4B5A-9376-074F7B609C16}" srcOrd="0" destOrd="0" presId="urn:microsoft.com/office/officeart/2005/8/layout/pyramid2"/>
    <dgm:cxn modelId="{93C3AC18-1E12-45F2-BDAE-87F8998A5580}" srcId="{9506911E-5A6F-4790-ADB6-778380D2664F}" destId="{9BB163FE-0B34-4BDC-A29B-510D00C19A25}" srcOrd="0" destOrd="0" parTransId="{BFE4FA3D-DFC7-4D7E-AEAA-7EBE4AC0CC49}" sibTransId="{523E86AD-3862-48EA-8DC6-980BCC2C3743}"/>
    <dgm:cxn modelId="{1A960B21-388A-4AEF-893F-DC917908EB1B}" srcId="{9506911E-5A6F-4790-ADB6-778380D2664F}" destId="{EB1E5734-4A2E-452C-ADBD-C326EACD2D64}" srcOrd="2" destOrd="0" parTransId="{A429DB4A-6203-4C37-B91F-850740FDCE9A}" sibTransId="{4C051DC7-537B-4E97-BA8A-0EDA66689233}"/>
    <dgm:cxn modelId="{D8449C59-D2B8-49DF-BA40-EA66E915963B}" type="presOf" srcId="{EB1E5734-4A2E-452C-ADBD-C326EACD2D64}" destId="{ADC36116-9E71-42A3-AF33-65674AC508AB}" srcOrd="0" destOrd="0" presId="urn:microsoft.com/office/officeart/2005/8/layout/pyramid2"/>
    <dgm:cxn modelId="{7F7BCB8C-DAB4-4A0E-A74B-F6A7B0054E07}" srcId="{9506911E-5A6F-4790-ADB6-778380D2664F}" destId="{47397992-E04E-4BD1-9E90-46D97AB45F56}" srcOrd="3" destOrd="0" parTransId="{61FF9676-E745-4551-9107-3F07C4947592}" sibTransId="{FC96AFCD-E998-46EC-AB24-1458389AD685}"/>
    <dgm:cxn modelId="{3F9242BD-3653-4976-B526-A5D94937AEEB}" type="presOf" srcId="{47397992-E04E-4BD1-9E90-46D97AB45F56}" destId="{3C860B59-EA13-4A40-8E86-3CBAC9DD1FD4}" srcOrd="0" destOrd="0" presId="urn:microsoft.com/office/officeart/2005/8/layout/pyramid2"/>
    <dgm:cxn modelId="{72A526E8-8956-40D9-A736-3E92F9C260AD}" srcId="{9506911E-5A6F-4790-ADB6-778380D2664F}" destId="{35D071CD-830C-466F-AFB9-86ADF4C3D102}" srcOrd="1" destOrd="0" parTransId="{E5559395-4119-4391-A193-4F135BA5DF3C}" sibTransId="{4B06B2BD-9394-421B-BEB5-CA7E4A5FC775}"/>
    <dgm:cxn modelId="{BC9EA8F4-E744-4536-B7F4-DC97CD5117BA}" type="presOf" srcId="{9506911E-5A6F-4790-ADB6-778380D2664F}" destId="{25D730A9-5594-483E-AACA-386EC8DA311A}" srcOrd="0" destOrd="0" presId="urn:microsoft.com/office/officeart/2005/8/layout/pyramid2"/>
    <dgm:cxn modelId="{E16A17A7-B8FF-4730-A5DE-3A9D987C61FE}" type="presParOf" srcId="{25D730A9-5594-483E-AACA-386EC8DA311A}" destId="{7D28AD35-D1F9-413E-9A41-741E854F828D}" srcOrd="0" destOrd="0" presId="urn:microsoft.com/office/officeart/2005/8/layout/pyramid2"/>
    <dgm:cxn modelId="{A3114752-B922-4F43-BC04-3672095FF7BE}" type="presParOf" srcId="{25D730A9-5594-483E-AACA-386EC8DA311A}" destId="{7831E7B2-8BD9-4B2B-B6A6-17AD374F6809}" srcOrd="1" destOrd="0" presId="urn:microsoft.com/office/officeart/2005/8/layout/pyramid2"/>
    <dgm:cxn modelId="{38233E9B-FE71-4A10-9B31-7336F42DA33B}" type="presParOf" srcId="{7831E7B2-8BD9-4B2B-B6A6-17AD374F6809}" destId="{C4F8A929-3883-4B5A-9376-074F7B609C16}" srcOrd="0" destOrd="0" presId="urn:microsoft.com/office/officeart/2005/8/layout/pyramid2"/>
    <dgm:cxn modelId="{B9F3A87C-8A9D-4284-B0E4-3599421385EB}" type="presParOf" srcId="{7831E7B2-8BD9-4B2B-B6A6-17AD374F6809}" destId="{44683CA6-BB90-48DC-92B6-3D6E5B56A3F3}" srcOrd="1" destOrd="0" presId="urn:microsoft.com/office/officeart/2005/8/layout/pyramid2"/>
    <dgm:cxn modelId="{963FBD29-3BFB-4CE9-A765-6C9F0D894283}" type="presParOf" srcId="{7831E7B2-8BD9-4B2B-B6A6-17AD374F6809}" destId="{F0D3BA21-0E52-45D8-A31C-ACC8E01B6FE1}" srcOrd="2" destOrd="0" presId="urn:microsoft.com/office/officeart/2005/8/layout/pyramid2"/>
    <dgm:cxn modelId="{2B62BD3A-94D9-4292-805F-8264EA81AC92}" type="presParOf" srcId="{7831E7B2-8BD9-4B2B-B6A6-17AD374F6809}" destId="{899F46C2-643F-4796-A0CA-D89609CE36BF}" srcOrd="3" destOrd="0" presId="urn:microsoft.com/office/officeart/2005/8/layout/pyramid2"/>
    <dgm:cxn modelId="{E2FA8DE5-5517-4CBD-8D3F-68C5DC14E11B}" type="presParOf" srcId="{7831E7B2-8BD9-4B2B-B6A6-17AD374F6809}" destId="{ADC36116-9E71-42A3-AF33-65674AC508AB}" srcOrd="4" destOrd="0" presId="urn:microsoft.com/office/officeart/2005/8/layout/pyramid2"/>
    <dgm:cxn modelId="{883B51E9-6474-4F61-939E-544BA1CF7FBF}" type="presParOf" srcId="{7831E7B2-8BD9-4B2B-B6A6-17AD374F6809}" destId="{8BF05DB7-4015-4CF7-998C-DF31A5A0587E}" srcOrd="5" destOrd="0" presId="urn:microsoft.com/office/officeart/2005/8/layout/pyramid2"/>
    <dgm:cxn modelId="{584F7E51-ECD0-4ACD-9FCD-D8847FE8A96B}" type="presParOf" srcId="{7831E7B2-8BD9-4B2B-B6A6-17AD374F6809}" destId="{3C860B59-EA13-4A40-8E86-3CBAC9DD1FD4}" srcOrd="6" destOrd="0" presId="urn:microsoft.com/office/officeart/2005/8/layout/pyramid2"/>
    <dgm:cxn modelId="{690BC844-07D3-44E6-8D5E-A78799C05CDE}" type="presParOf" srcId="{7831E7B2-8BD9-4B2B-B6A6-17AD374F6809}" destId="{96DA9C27-8FE4-4D47-9D68-5496E9F7CF33}" srcOrd="7" destOrd="0" presId="urn:microsoft.com/office/officeart/2005/8/layout/pyramid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2002053" cy="5842737"/>
        <a:chOff x="0" y="0"/>
        <a:chExt cx="12002053" cy="5842737"/>
      </a:xfrm>
    </dsp:grpSpPr>
    <dsp:sp modelId="{70D952E7-C721-40E5-B12B-7F3A6489F10D}">
      <dsp:nvSpPr>
        <dsp:cNvPr id="5" name="Freeform 4"/>
        <dsp:cNvSpPr/>
      </dsp:nvSpPr>
      <dsp:spPr bwMode="white">
        <a:xfrm>
          <a:off x="3780034" y="1853052"/>
          <a:ext cx="2959776" cy="330587"/>
        </a:xfrm>
        <a:custGeom>
          <a:avLst/>
          <a:gdLst/>
          <a:ahLst/>
          <a:cxnLst/>
          <a:pathLst>
            <a:path w="4661" h="521">
              <a:moveTo>
                <a:pt x="0" y="0"/>
              </a:moveTo>
              <a:lnTo>
                <a:pt x="0" y="343"/>
              </a:lnTo>
              <a:lnTo>
                <a:pt x="4661" y="343"/>
              </a:lnTo>
              <a:lnTo>
                <a:pt x="4661" y="521"/>
              </a:lnTo>
            </a:path>
          </a:pathLst>
        </a:custGeom>
      </dsp:spPr>
      <dsp:style>
        <a:lnRef idx="2">
          <a:schemeClr val="accent2"/>
        </a:lnRef>
        <a:fillRef idx="0">
          <a:schemeClr val="accent3">
            <a:tint val="90000"/>
          </a:schemeClr>
        </a:fillRef>
        <a:effectRef idx="0">
          <a:scrgbClr r="0" g="0" b="0"/>
        </a:effectRef>
        <a:fontRef idx="minor"/>
      </dsp:style>
      <dsp:txXfrm>
        <a:off x="3780034" y="1853052"/>
        <a:ext cx="2959776" cy="330587"/>
      </dsp:txXfrm>
    </dsp:sp>
    <dsp:sp modelId="{58516AF8-F283-45FD-A256-B787C081EC43}">
      <dsp:nvSpPr>
        <dsp:cNvPr id="8" name="Freeform 7"/>
        <dsp:cNvSpPr/>
      </dsp:nvSpPr>
      <dsp:spPr bwMode="white">
        <a:xfrm>
          <a:off x="6739810" y="2975083"/>
          <a:ext cx="4567600" cy="330587"/>
        </a:xfrm>
        <a:custGeom>
          <a:avLst/>
          <a:gdLst/>
          <a:ahLst/>
          <a:cxnLst/>
          <a:pathLst>
            <a:path w="7193" h="521">
              <a:moveTo>
                <a:pt x="0" y="0"/>
              </a:moveTo>
              <a:lnTo>
                <a:pt x="0" y="343"/>
              </a:lnTo>
              <a:lnTo>
                <a:pt x="7193" y="343"/>
              </a:lnTo>
              <a:lnTo>
                <a:pt x="7193" y="521"/>
              </a:lnTo>
            </a:path>
          </a:pathLst>
        </a:custGeom>
      </dsp:spPr>
      <dsp:style>
        <a:lnRef idx="2">
          <a:schemeClr val="accent3"/>
        </a:lnRef>
        <a:fillRef idx="0">
          <a:schemeClr val="accent4">
            <a:tint val="70000"/>
          </a:schemeClr>
        </a:fillRef>
        <a:effectRef idx="0">
          <a:scrgbClr r="0" g="0" b="0"/>
        </a:effectRef>
        <a:fontRef idx="minor"/>
      </dsp:style>
      <dsp:txXfrm>
        <a:off x="6739810" y="2975083"/>
        <a:ext cx="4567600" cy="330587"/>
      </dsp:txXfrm>
    </dsp:sp>
    <dsp:sp modelId="{69188584-55E4-448F-B710-B3E932D81E9A}">
      <dsp:nvSpPr>
        <dsp:cNvPr id="11" name="Freeform 10"/>
        <dsp:cNvSpPr/>
      </dsp:nvSpPr>
      <dsp:spPr bwMode="white">
        <a:xfrm>
          <a:off x="6739810" y="2975083"/>
          <a:ext cx="2483670" cy="330903"/>
        </a:xfrm>
        <a:custGeom>
          <a:avLst/>
          <a:gdLst/>
          <a:ahLst/>
          <a:cxnLst/>
          <a:pathLst>
            <a:path w="3911" h="521">
              <a:moveTo>
                <a:pt x="0" y="0"/>
              </a:moveTo>
              <a:lnTo>
                <a:pt x="0" y="343"/>
              </a:lnTo>
              <a:lnTo>
                <a:pt x="3911" y="343"/>
              </a:lnTo>
              <a:lnTo>
                <a:pt x="3911" y="521"/>
              </a:lnTo>
            </a:path>
          </a:pathLst>
        </a:custGeom>
      </dsp:spPr>
      <dsp:style>
        <a:lnRef idx="2">
          <a:schemeClr val="accent3"/>
        </a:lnRef>
        <a:fillRef idx="0">
          <a:schemeClr val="accent4">
            <a:tint val="70000"/>
          </a:schemeClr>
        </a:fillRef>
        <a:effectRef idx="0">
          <a:scrgbClr r="0" g="0" b="0"/>
        </a:effectRef>
        <a:fontRef idx="minor"/>
      </dsp:style>
      <dsp:txXfrm>
        <a:off x="6739810" y="2975083"/>
        <a:ext cx="2483670" cy="330903"/>
      </dsp:txXfrm>
    </dsp:sp>
    <dsp:sp modelId="{17DD85E4-DDD1-4078-9C50-C7934A478CC1}">
      <dsp:nvSpPr>
        <dsp:cNvPr id="14" name="Freeform 13"/>
        <dsp:cNvSpPr/>
      </dsp:nvSpPr>
      <dsp:spPr bwMode="white">
        <a:xfrm>
          <a:off x="9223480" y="4027784"/>
          <a:ext cx="694643" cy="331219"/>
        </a:xfrm>
        <a:custGeom>
          <a:avLst/>
          <a:gdLst/>
          <a:ahLst/>
          <a:cxnLst/>
          <a:pathLst>
            <a:path w="1094" h="522">
              <a:moveTo>
                <a:pt x="0" y="0"/>
              </a:moveTo>
              <a:lnTo>
                <a:pt x="0" y="344"/>
              </a:lnTo>
              <a:lnTo>
                <a:pt x="1094" y="344"/>
              </a:lnTo>
              <a:lnTo>
                <a:pt x="1094" y="522"/>
              </a:lnTo>
            </a:path>
          </a:pathLst>
        </a:custGeom>
      </dsp:spPr>
      <dsp:style>
        <a:lnRef idx="2">
          <a:schemeClr val="accent4"/>
        </a:lnRef>
        <a:fillRef idx="0">
          <a:schemeClr val="accent5">
            <a:tint val="50000"/>
          </a:schemeClr>
        </a:fillRef>
        <a:effectRef idx="0">
          <a:scrgbClr r="0" g="0" b="0"/>
        </a:effectRef>
        <a:fontRef idx="minor"/>
      </dsp:style>
      <dsp:txXfrm>
        <a:off x="9223480" y="4027784"/>
        <a:ext cx="694643" cy="331219"/>
      </dsp:txXfrm>
    </dsp:sp>
    <dsp:sp modelId="{0820596D-73AB-4AE7-AE7D-3FA8ECFAEABD}">
      <dsp:nvSpPr>
        <dsp:cNvPr id="17" name="Freeform 16"/>
        <dsp:cNvSpPr/>
      </dsp:nvSpPr>
      <dsp:spPr bwMode="white">
        <a:xfrm>
          <a:off x="8528836" y="4027784"/>
          <a:ext cx="694643" cy="331219"/>
        </a:xfrm>
        <a:custGeom>
          <a:avLst/>
          <a:gdLst/>
          <a:ahLst/>
          <a:cxnLst/>
          <a:pathLst>
            <a:path w="1094" h="522">
              <a:moveTo>
                <a:pt x="1094" y="0"/>
              </a:moveTo>
              <a:lnTo>
                <a:pt x="1094" y="344"/>
              </a:lnTo>
              <a:lnTo>
                <a:pt x="0" y="344"/>
              </a:lnTo>
              <a:lnTo>
                <a:pt x="0" y="522"/>
              </a:lnTo>
            </a:path>
          </a:pathLst>
        </a:custGeom>
      </dsp:spPr>
      <dsp:style>
        <a:lnRef idx="2">
          <a:schemeClr val="accent4"/>
        </a:lnRef>
        <a:fillRef idx="0">
          <a:schemeClr val="accent5">
            <a:tint val="50000"/>
          </a:schemeClr>
        </a:fillRef>
        <a:effectRef idx="0">
          <a:scrgbClr r="0" g="0" b="0"/>
        </a:effectRef>
        <a:fontRef idx="minor"/>
      </dsp:style>
      <dsp:txXfrm>
        <a:off x="8528836" y="4027784"/>
        <a:ext cx="694643" cy="331219"/>
      </dsp:txXfrm>
    </dsp:sp>
    <dsp:sp modelId="{322A9CDE-1FEB-4CE2-8749-AF8D69845C20}">
      <dsp:nvSpPr>
        <dsp:cNvPr id="20" name="Freeform 19"/>
        <dsp:cNvSpPr/>
      </dsp:nvSpPr>
      <dsp:spPr bwMode="white">
        <a:xfrm>
          <a:off x="6444906" y="2975083"/>
          <a:ext cx="294903" cy="330903"/>
        </a:xfrm>
        <a:custGeom>
          <a:avLst/>
          <a:gdLst/>
          <a:ahLst/>
          <a:cxnLst/>
          <a:pathLst>
            <a:path w="464" h="521">
              <a:moveTo>
                <a:pt x="464" y="0"/>
              </a:moveTo>
              <a:lnTo>
                <a:pt x="464" y="343"/>
              </a:lnTo>
              <a:lnTo>
                <a:pt x="0" y="343"/>
              </a:lnTo>
              <a:lnTo>
                <a:pt x="0" y="521"/>
              </a:lnTo>
            </a:path>
          </a:pathLst>
        </a:custGeom>
      </dsp:spPr>
      <dsp:style>
        <a:lnRef idx="2">
          <a:schemeClr val="accent3"/>
        </a:lnRef>
        <a:fillRef idx="0">
          <a:schemeClr val="accent4">
            <a:tint val="70000"/>
          </a:schemeClr>
        </a:fillRef>
        <a:effectRef idx="0">
          <a:scrgbClr r="0" g="0" b="0"/>
        </a:effectRef>
        <a:fontRef idx="minor"/>
      </dsp:style>
      <dsp:txXfrm>
        <a:off x="6444906" y="2975083"/>
        <a:ext cx="294903" cy="330903"/>
      </dsp:txXfrm>
    </dsp:sp>
    <dsp:sp modelId="{46AEFDDD-500F-4D8E-994E-244D5577734A}">
      <dsp:nvSpPr>
        <dsp:cNvPr id="23" name="Freeform 22"/>
        <dsp:cNvSpPr/>
      </dsp:nvSpPr>
      <dsp:spPr bwMode="white">
        <a:xfrm>
          <a:off x="6444906" y="4027784"/>
          <a:ext cx="694643" cy="331219"/>
        </a:xfrm>
        <a:custGeom>
          <a:avLst/>
          <a:gdLst/>
          <a:ahLst/>
          <a:cxnLst/>
          <a:pathLst>
            <a:path w="1094" h="522">
              <a:moveTo>
                <a:pt x="0" y="0"/>
              </a:moveTo>
              <a:lnTo>
                <a:pt x="0" y="344"/>
              </a:lnTo>
              <a:lnTo>
                <a:pt x="1094" y="344"/>
              </a:lnTo>
              <a:lnTo>
                <a:pt x="1094" y="522"/>
              </a:lnTo>
            </a:path>
          </a:pathLst>
        </a:custGeom>
      </dsp:spPr>
      <dsp:style>
        <a:lnRef idx="2">
          <a:schemeClr val="accent4"/>
        </a:lnRef>
        <a:fillRef idx="0">
          <a:schemeClr val="accent5">
            <a:tint val="50000"/>
          </a:schemeClr>
        </a:fillRef>
        <a:effectRef idx="0">
          <a:scrgbClr r="0" g="0" b="0"/>
        </a:effectRef>
        <a:fontRef idx="minor"/>
      </dsp:style>
      <dsp:txXfrm>
        <a:off x="6444906" y="4027784"/>
        <a:ext cx="694643" cy="331219"/>
      </dsp:txXfrm>
    </dsp:sp>
    <dsp:sp modelId="{97B9E596-ECFC-4B09-B38C-2E34B9C1AD8D}">
      <dsp:nvSpPr>
        <dsp:cNvPr id="26" name="Freeform 25"/>
        <dsp:cNvSpPr/>
      </dsp:nvSpPr>
      <dsp:spPr bwMode="white">
        <a:xfrm>
          <a:off x="5750263" y="4027784"/>
          <a:ext cx="694643" cy="331219"/>
        </a:xfrm>
        <a:custGeom>
          <a:avLst/>
          <a:gdLst/>
          <a:ahLst/>
          <a:cxnLst/>
          <a:pathLst>
            <a:path w="1094" h="522">
              <a:moveTo>
                <a:pt x="1094" y="0"/>
              </a:moveTo>
              <a:lnTo>
                <a:pt x="1094" y="344"/>
              </a:lnTo>
              <a:lnTo>
                <a:pt x="0" y="344"/>
              </a:lnTo>
              <a:lnTo>
                <a:pt x="0" y="522"/>
              </a:lnTo>
            </a:path>
          </a:pathLst>
        </a:custGeom>
      </dsp:spPr>
      <dsp:style>
        <a:lnRef idx="2">
          <a:schemeClr val="accent4"/>
        </a:lnRef>
        <a:fillRef idx="0">
          <a:schemeClr val="accent5">
            <a:tint val="50000"/>
          </a:schemeClr>
        </a:fillRef>
        <a:effectRef idx="0">
          <a:scrgbClr r="0" g="0" b="0"/>
        </a:effectRef>
        <a:fontRef idx="minor"/>
      </dsp:style>
      <dsp:txXfrm>
        <a:off x="5750263" y="4027784"/>
        <a:ext cx="694643" cy="331219"/>
      </dsp:txXfrm>
    </dsp:sp>
    <dsp:sp modelId="{FF24E813-0356-4D0E-ACE1-622D01A3B900}">
      <dsp:nvSpPr>
        <dsp:cNvPr id="29" name="Freeform 28"/>
        <dsp:cNvSpPr/>
      </dsp:nvSpPr>
      <dsp:spPr bwMode="white">
        <a:xfrm>
          <a:off x="5055620" y="2975083"/>
          <a:ext cx="1684190" cy="330903"/>
        </a:xfrm>
        <a:custGeom>
          <a:avLst/>
          <a:gdLst/>
          <a:ahLst/>
          <a:cxnLst/>
          <a:pathLst>
            <a:path w="2652" h="521">
              <a:moveTo>
                <a:pt x="2652" y="0"/>
              </a:moveTo>
              <a:lnTo>
                <a:pt x="2652" y="343"/>
              </a:lnTo>
              <a:lnTo>
                <a:pt x="0" y="343"/>
              </a:lnTo>
              <a:lnTo>
                <a:pt x="0" y="521"/>
              </a:lnTo>
            </a:path>
          </a:pathLst>
        </a:custGeom>
      </dsp:spPr>
      <dsp:style>
        <a:lnRef idx="2">
          <a:schemeClr val="accent3"/>
        </a:lnRef>
        <a:fillRef idx="0">
          <a:schemeClr val="accent4">
            <a:tint val="70000"/>
          </a:schemeClr>
        </a:fillRef>
        <a:effectRef idx="0">
          <a:scrgbClr r="0" g="0" b="0"/>
        </a:effectRef>
        <a:fontRef idx="minor"/>
      </dsp:style>
      <dsp:txXfrm>
        <a:off x="5055620" y="2975083"/>
        <a:ext cx="1684190" cy="330903"/>
      </dsp:txXfrm>
    </dsp:sp>
    <dsp:sp modelId="{341E2578-F845-457C-875F-3CA41678C635}">
      <dsp:nvSpPr>
        <dsp:cNvPr id="32" name="Freeform 31"/>
        <dsp:cNvSpPr/>
      </dsp:nvSpPr>
      <dsp:spPr bwMode="white">
        <a:xfrm>
          <a:off x="3666333" y="2975083"/>
          <a:ext cx="3073477" cy="330903"/>
        </a:xfrm>
        <a:custGeom>
          <a:avLst/>
          <a:gdLst/>
          <a:ahLst/>
          <a:cxnLst/>
          <a:pathLst>
            <a:path w="4840" h="521">
              <a:moveTo>
                <a:pt x="4840" y="0"/>
              </a:moveTo>
              <a:lnTo>
                <a:pt x="4840" y="343"/>
              </a:lnTo>
              <a:lnTo>
                <a:pt x="0" y="343"/>
              </a:lnTo>
              <a:lnTo>
                <a:pt x="0" y="521"/>
              </a:lnTo>
            </a:path>
          </a:pathLst>
        </a:custGeom>
      </dsp:spPr>
      <dsp:style>
        <a:lnRef idx="2">
          <a:schemeClr val="accent3"/>
        </a:lnRef>
        <a:fillRef idx="0">
          <a:schemeClr val="accent4">
            <a:tint val="70000"/>
          </a:schemeClr>
        </a:fillRef>
        <a:effectRef idx="0">
          <a:scrgbClr r="0" g="0" b="0"/>
        </a:effectRef>
        <a:fontRef idx="minor"/>
      </dsp:style>
      <dsp:txXfrm>
        <a:off x="3666333" y="2975083"/>
        <a:ext cx="3073477" cy="330903"/>
      </dsp:txXfrm>
    </dsp:sp>
    <dsp:sp modelId="{3F089139-F1BF-4D46-8283-9608CD0EF226}">
      <dsp:nvSpPr>
        <dsp:cNvPr id="35" name="Freeform 34"/>
        <dsp:cNvSpPr/>
      </dsp:nvSpPr>
      <dsp:spPr bwMode="white">
        <a:xfrm>
          <a:off x="2224628" y="2975083"/>
          <a:ext cx="4515182" cy="330587"/>
        </a:xfrm>
        <a:custGeom>
          <a:avLst/>
          <a:gdLst/>
          <a:ahLst/>
          <a:cxnLst/>
          <a:pathLst>
            <a:path w="7111" h="521">
              <a:moveTo>
                <a:pt x="7111" y="0"/>
              </a:moveTo>
              <a:lnTo>
                <a:pt x="7111" y="343"/>
              </a:lnTo>
              <a:lnTo>
                <a:pt x="0" y="343"/>
              </a:lnTo>
              <a:lnTo>
                <a:pt x="0" y="521"/>
              </a:lnTo>
            </a:path>
          </a:pathLst>
        </a:custGeom>
      </dsp:spPr>
      <dsp:style>
        <a:lnRef idx="2">
          <a:schemeClr val="accent3"/>
        </a:lnRef>
        <a:fillRef idx="0">
          <a:schemeClr val="accent4">
            <a:tint val="70000"/>
          </a:schemeClr>
        </a:fillRef>
        <a:effectRef idx="0">
          <a:scrgbClr r="0" g="0" b="0"/>
        </a:effectRef>
        <a:fontRef idx="minor"/>
      </dsp:style>
      <dsp:txXfrm>
        <a:off x="2224628" y="2975083"/>
        <a:ext cx="4515182" cy="330587"/>
      </dsp:txXfrm>
    </dsp:sp>
    <dsp:sp modelId="{45E3FD7D-3967-44B2-AEC7-D4007082FB2D}">
      <dsp:nvSpPr>
        <dsp:cNvPr id="38" name="Freeform 37"/>
        <dsp:cNvSpPr/>
      </dsp:nvSpPr>
      <dsp:spPr bwMode="white">
        <a:xfrm>
          <a:off x="782923" y="1853052"/>
          <a:ext cx="2997111" cy="330587"/>
        </a:xfrm>
        <a:custGeom>
          <a:avLst/>
          <a:gdLst/>
          <a:ahLst/>
          <a:cxnLst/>
          <a:pathLst>
            <a:path w="4720" h="521">
              <a:moveTo>
                <a:pt x="4720" y="0"/>
              </a:moveTo>
              <a:lnTo>
                <a:pt x="4720" y="343"/>
              </a:lnTo>
              <a:lnTo>
                <a:pt x="0" y="343"/>
              </a:lnTo>
              <a:lnTo>
                <a:pt x="0" y="521"/>
              </a:lnTo>
            </a:path>
          </a:pathLst>
        </a:custGeom>
      </dsp:spPr>
      <dsp:style>
        <a:lnRef idx="2">
          <a:schemeClr val="accent2"/>
        </a:lnRef>
        <a:fillRef idx="0">
          <a:schemeClr val="accent3">
            <a:tint val="90000"/>
          </a:schemeClr>
        </a:fillRef>
        <a:effectRef idx="0">
          <a:scrgbClr r="0" g="0" b="0"/>
        </a:effectRef>
        <a:fontRef idx="minor"/>
      </dsp:style>
      <dsp:txXfrm>
        <a:off x="782923" y="1853052"/>
        <a:ext cx="2997111" cy="330587"/>
      </dsp:txXfrm>
    </dsp:sp>
    <dsp:sp modelId="{BC71B63D-E6A8-4DEA-A9D2-B78D7E0EEA23}">
      <dsp:nvSpPr>
        <dsp:cNvPr id="41" name="Freeform 40"/>
        <dsp:cNvSpPr/>
      </dsp:nvSpPr>
      <dsp:spPr bwMode="white">
        <a:xfrm>
          <a:off x="782923" y="3005283"/>
          <a:ext cx="0" cy="330903"/>
        </a:xfrm>
        <a:custGeom>
          <a:avLst/>
          <a:gdLst/>
          <a:ahLst/>
          <a:cxnLst/>
          <a:pathLst>
            <a:path h="521">
              <a:moveTo>
                <a:pt x="0" y="0"/>
              </a:moveTo>
              <a:lnTo>
                <a:pt x="0" y="521"/>
              </a:lnTo>
            </a:path>
          </a:pathLst>
        </a:custGeom>
      </dsp:spPr>
      <dsp:style>
        <a:lnRef idx="2">
          <a:schemeClr val="accent3"/>
        </a:lnRef>
        <a:fillRef idx="0">
          <a:schemeClr val="accent4">
            <a:tint val="70000"/>
          </a:schemeClr>
        </a:fillRef>
        <a:effectRef idx="0">
          <a:scrgbClr r="0" g="0" b="0"/>
        </a:effectRef>
        <a:fontRef idx="minor"/>
      </dsp:style>
      <dsp:txXfrm>
        <a:off x="782923" y="3005283"/>
        <a:ext cx="0" cy="330903"/>
      </dsp:txXfrm>
    </dsp:sp>
    <dsp:sp modelId="{D6D95096-1BD2-4BBF-A3C6-EB4D2924A77A}">
      <dsp:nvSpPr>
        <dsp:cNvPr id="3" name="Rounded Rectangle 2"/>
        <dsp:cNvSpPr/>
      </dsp:nvSpPr>
      <dsp:spPr bwMode="white">
        <a:xfrm>
          <a:off x="2712410" y="641638"/>
          <a:ext cx="2135248" cy="121141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2712410" y="641638"/>
        <a:ext cx="2135248" cy="1211415"/>
      </dsp:txXfrm>
    </dsp:sp>
    <dsp:sp modelId="{037C7F1A-E8F7-460F-84A1-677B213F584B}">
      <dsp:nvSpPr>
        <dsp:cNvPr id="4" name="Rounded Rectangle 3"/>
        <dsp:cNvSpPr/>
      </dsp:nvSpPr>
      <dsp:spPr bwMode="white">
        <a:xfrm>
          <a:off x="2838709" y="761622"/>
          <a:ext cx="2135248" cy="121141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dirty="0">
              <a:solidFill>
                <a:schemeClr val="dk1"/>
              </a:solidFill>
              <a:latin typeface="Harrington" panose="04040505050A02020702" pitchFamily="82" charset="0"/>
            </a:rPr>
            <a:t>Xərçəngönü xəstəliklər</a:t>
          </a:r>
          <a:endParaRPr lang="en-US" sz="2800" dirty="0">
            <a:solidFill>
              <a:schemeClr val="dk1"/>
            </a:solidFill>
            <a:latin typeface="Harrington" panose="04040505050A02020702" pitchFamily="82" charset="0"/>
          </a:endParaRPr>
        </a:p>
      </dsp:txBody>
      <dsp:txXfrm>
        <a:off x="2838709" y="761622"/>
        <a:ext cx="2135248" cy="1211415"/>
      </dsp:txXfrm>
    </dsp:sp>
    <dsp:sp modelId="{FE0A329F-CB36-47F6-91F4-5652194EB47D}">
      <dsp:nvSpPr>
        <dsp:cNvPr id="6" name="Rounded Rectangle 5"/>
        <dsp:cNvSpPr/>
      </dsp:nvSpPr>
      <dsp:spPr bwMode="white">
        <a:xfrm>
          <a:off x="5919552" y="2183639"/>
          <a:ext cx="1640515" cy="791444"/>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5919552" y="2183639"/>
        <a:ext cx="1640515" cy="791444"/>
      </dsp:txXfrm>
    </dsp:sp>
    <dsp:sp modelId="{5048DE33-5C30-46F4-81EC-FD2BD8B03AA0}">
      <dsp:nvSpPr>
        <dsp:cNvPr id="7" name="Rounded Rectangle 6"/>
        <dsp:cNvSpPr/>
      </dsp:nvSpPr>
      <dsp:spPr bwMode="white">
        <a:xfrm>
          <a:off x="6045851" y="2303623"/>
          <a:ext cx="1640515" cy="791444"/>
        </a:xfrm>
        <a:prstGeom prst="roundRect">
          <a:avLst>
            <a:gd name="adj" fmla="val 10000"/>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Fakültativ </a:t>
          </a:r>
          <a:endParaRPr lang="en-US" sz="2000" dirty="0">
            <a:solidFill>
              <a:schemeClr val="dk1"/>
            </a:solidFill>
            <a:latin typeface="Harrington" panose="04040505050A02020702" pitchFamily="82" charset="0"/>
          </a:endParaRPr>
        </a:p>
      </dsp:txBody>
      <dsp:txXfrm>
        <a:off x="6045851" y="2303623"/>
        <a:ext cx="1640515" cy="791444"/>
      </dsp:txXfrm>
    </dsp:sp>
    <dsp:sp modelId="{A3735A22-E9CC-45AF-A8E0-905AA0708D9F}">
      <dsp:nvSpPr>
        <dsp:cNvPr id="9" name="Rounded Rectangle 8"/>
        <dsp:cNvSpPr/>
      </dsp:nvSpPr>
      <dsp:spPr bwMode="white">
        <a:xfrm>
          <a:off x="10739065" y="3305670"/>
          <a:ext cx="1136689" cy="1037014"/>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10739065" y="3305670"/>
        <a:ext cx="1136689" cy="1037014"/>
      </dsp:txXfrm>
    </dsp:sp>
    <dsp:sp modelId="{FE7432CE-A6E0-46E0-87F1-A65C3330176E}">
      <dsp:nvSpPr>
        <dsp:cNvPr id="10" name="Rounded Rectangle 9"/>
        <dsp:cNvSpPr/>
      </dsp:nvSpPr>
      <dsp:spPr bwMode="white">
        <a:xfrm>
          <a:off x="10865364" y="3425654"/>
          <a:ext cx="1136689" cy="1037014"/>
        </a:xfrm>
        <a:prstGeom prst="roundRect">
          <a:avLst>
            <a:gd name="adj" fmla="val 10000"/>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Şüalan-madan sonrakı stomatit</a:t>
          </a:r>
          <a:endParaRPr lang="en-US" sz="2000" dirty="0">
            <a:solidFill>
              <a:schemeClr val="dk1"/>
            </a:solidFill>
            <a:latin typeface="Harrington" panose="04040505050A02020702" pitchFamily="82" charset="0"/>
          </a:endParaRPr>
        </a:p>
      </dsp:txBody>
      <dsp:txXfrm>
        <a:off x="10865364" y="3425654"/>
        <a:ext cx="1136689" cy="1037014"/>
      </dsp:txXfrm>
    </dsp:sp>
    <dsp:sp modelId="{A4E11C17-40C3-44C2-87CF-5352F6706A7D}">
      <dsp:nvSpPr>
        <dsp:cNvPr id="12" name="Rounded Rectangle 11"/>
        <dsp:cNvSpPr/>
      </dsp:nvSpPr>
      <dsp:spPr bwMode="white">
        <a:xfrm>
          <a:off x="8655135" y="3305986"/>
          <a:ext cx="1136689" cy="721798"/>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8655135" y="3305986"/>
        <a:ext cx="1136689" cy="721798"/>
      </dsp:txXfrm>
    </dsp:sp>
    <dsp:sp modelId="{996B90C9-3B01-410F-8811-A1E21D22713F}">
      <dsp:nvSpPr>
        <dsp:cNvPr id="13" name="Rounded Rectangle 12"/>
        <dsp:cNvSpPr/>
      </dsp:nvSpPr>
      <dsp:spPr bwMode="white">
        <a:xfrm>
          <a:off x="8781434" y="3425970"/>
          <a:ext cx="1136689" cy="721798"/>
        </a:xfrm>
        <a:prstGeom prst="roundRect">
          <a:avLst>
            <a:gd name="adj" fmla="val 10000"/>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Qırmızı yastı dəmirov </a:t>
          </a:r>
          <a:endParaRPr lang="en-US" sz="2000" dirty="0">
            <a:solidFill>
              <a:schemeClr val="dk1"/>
            </a:solidFill>
            <a:latin typeface="Harrington" panose="04040505050A02020702" pitchFamily="82" charset="0"/>
          </a:endParaRPr>
        </a:p>
      </dsp:txBody>
      <dsp:txXfrm>
        <a:off x="8781434" y="3425970"/>
        <a:ext cx="1136689" cy="721798"/>
      </dsp:txXfrm>
    </dsp:sp>
    <dsp:sp modelId="{128DD8C0-9759-4556-A206-A16B5A84604A}">
      <dsp:nvSpPr>
        <dsp:cNvPr id="15" name="Rounded Rectangle 14"/>
        <dsp:cNvSpPr/>
      </dsp:nvSpPr>
      <dsp:spPr bwMode="white">
        <a:xfrm>
          <a:off x="9349778" y="4359002"/>
          <a:ext cx="1136689" cy="721798"/>
        </a:xfrm>
        <a:prstGeom prst="roundRect">
          <a:avLst>
            <a:gd name="adj" fmla="val 10000"/>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9349778" y="4359002"/>
        <a:ext cx="1136689" cy="721798"/>
      </dsp:txXfrm>
    </dsp:sp>
    <dsp:sp modelId="{37A363F0-87A8-46E7-A963-5422F5098B65}">
      <dsp:nvSpPr>
        <dsp:cNvPr id="16" name="Rounded Rectangle 15"/>
        <dsp:cNvSpPr/>
      </dsp:nvSpPr>
      <dsp:spPr bwMode="white">
        <a:xfrm>
          <a:off x="9476077" y="4478986"/>
          <a:ext cx="1136689" cy="721798"/>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Hiperke-ratozlu forma</a:t>
          </a:r>
          <a:endParaRPr lang="en-US" sz="2000" dirty="0">
            <a:solidFill>
              <a:schemeClr val="dk1"/>
            </a:solidFill>
            <a:latin typeface="Harrington" panose="04040505050A02020702" pitchFamily="82" charset="0"/>
          </a:endParaRPr>
        </a:p>
      </dsp:txBody>
      <dsp:txXfrm>
        <a:off x="9476077" y="4478986"/>
        <a:ext cx="1136689" cy="721798"/>
      </dsp:txXfrm>
    </dsp:sp>
    <dsp:sp modelId="{055B58BA-DF37-48F7-8874-20AE44802988}">
      <dsp:nvSpPr>
        <dsp:cNvPr id="18" name="Rounded Rectangle 17"/>
        <dsp:cNvSpPr/>
      </dsp:nvSpPr>
      <dsp:spPr bwMode="white">
        <a:xfrm>
          <a:off x="7960492" y="4359002"/>
          <a:ext cx="1136689" cy="721798"/>
        </a:xfrm>
        <a:prstGeom prst="roundRect">
          <a:avLst>
            <a:gd name="adj" fmla="val 10000"/>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7960492" y="4359002"/>
        <a:ext cx="1136689" cy="721798"/>
      </dsp:txXfrm>
    </dsp:sp>
    <dsp:sp modelId="{B6D14315-5266-4F1C-BC3F-CBDF390CFC39}">
      <dsp:nvSpPr>
        <dsp:cNvPr id="19" name="Rounded Rectangle 18"/>
        <dsp:cNvSpPr/>
      </dsp:nvSpPr>
      <dsp:spPr bwMode="white">
        <a:xfrm>
          <a:off x="8086791" y="4478986"/>
          <a:ext cx="1136689" cy="721798"/>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Eroziv-xoralı forma</a:t>
          </a:r>
          <a:endParaRPr lang="en-US" sz="2000" dirty="0">
            <a:solidFill>
              <a:schemeClr val="dk1"/>
            </a:solidFill>
            <a:latin typeface="Harrington" panose="04040505050A02020702" pitchFamily="82" charset="0"/>
          </a:endParaRPr>
        </a:p>
      </dsp:txBody>
      <dsp:txXfrm>
        <a:off x="8086791" y="4478986"/>
        <a:ext cx="1136689" cy="721798"/>
      </dsp:txXfrm>
    </dsp:sp>
    <dsp:sp modelId="{655882C7-55EA-4D42-8162-D30BC60CCFB6}">
      <dsp:nvSpPr>
        <dsp:cNvPr id="21" name="Rounded Rectangle 20"/>
        <dsp:cNvSpPr/>
      </dsp:nvSpPr>
      <dsp:spPr bwMode="white">
        <a:xfrm>
          <a:off x="5876562" y="3305986"/>
          <a:ext cx="1136689" cy="721798"/>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5876562" y="3305986"/>
        <a:ext cx="1136689" cy="721798"/>
      </dsp:txXfrm>
    </dsp:sp>
    <dsp:sp modelId="{A7E85F8A-029F-4BF4-804E-BC39D1DDFA62}">
      <dsp:nvSpPr>
        <dsp:cNvPr id="22" name="Rounded Rectangle 21"/>
        <dsp:cNvSpPr/>
      </dsp:nvSpPr>
      <dsp:spPr bwMode="white">
        <a:xfrm>
          <a:off x="6002861" y="3425970"/>
          <a:ext cx="1136689" cy="721798"/>
        </a:xfrm>
        <a:prstGeom prst="roundRect">
          <a:avLst>
            <a:gd name="adj" fmla="val 10000"/>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Qırmızı qurd eşənəyi</a:t>
          </a:r>
          <a:endParaRPr lang="en-US" sz="2000" dirty="0">
            <a:solidFill>
              <a:schemeClr val="dk1"/>
            </a:solidFill>
            <a:latin typeface="Harrington" panose="04040505050A02020702" pitchFamily="82" charset="0"/>
          </a:endParaRPr>
        </a:p>
      </dsp:txBody>
      <dsp:txXfrm>
        <a:off x="6002861" y="3425970"/>
        <a:ext cx="1136689" cy="721798"/>
      </dsp:txXfrm>
    </dsp:sp>
    <dsp:sp modelId="{036EBEF9-3FE8-48D8-B35F-05AFD3101713}">
      <dsp:nvSpPr>
        <dsp:cNvPr id="24" name="Rounded Rectangle 23"/>
        <dsp:cNvSpPr/>
      </dsp:nvSpPr>
      <dsp:spPr bwMode="white">
        <a:xfrm>
          <a:off x="6571205" y="4359002"/>
          <a:ext cx="1136689" cy="721798"/>
        </a:xfrm>
        <a:prstGeom prst="roundRect">
          <a:avLst>
            <a:gd name="adj" fmla="val 10000"/>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6571205" y="4359002"/>
        <a:ext cx="1136689" cy="721798"/>
      </dsp:txXfrm>
    </dsp:sp>
    <dsp:sp modelId="{4B3115EE-78EC-4657-975A-9EA5EF7DD5F7}">
      <dsp:nvSpPr>
        <dsp:cNvPr id="25" name="Rounded Rectangle 24"/>
        <dsp:cNvSpPr/>
      </dsp:nvSpPr>
      <dsp:spPr bwMode="white">
        <a:xfrm>
          <a:off x="6697504" y="4478986"/>
          <a:ext cx="1136689" cy="721798"/>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Hiperke-ratozlu forma</a:t>
          </a:r>
          <a:endParaRPr lang="en-US" sz="2000" dirty="0">
            <a:solidFill>
              <a:schemeClr val="dk1"/>
            </a:solidFill>
            <a:latin typeface="Harrington" panose="04040505050A02020702" pitchFamily="82" charset="0"/>
          </a:endParaRPr>
        </a:p>
      </dsp:txBody>
      <dsp:txXfrm>
        <a:off x="6697504" y="4478986"/>
        <a:ext cx="1136689" cy="721798"/>
      </dsp:txXfrm>
    </dsp:sp>
    <dsp:sp modelId="{B90CAC59-3E99-4A22-9F6D-207236DEA16F}">
      <dsp:nvSpPr>
        <dsp:cNvPr id="27" name="Rounded Rectangle 26"/>
        <dsp:cNvSpPr/>
      </dsp:nvSpPr>
      <dsp:spPr bwMode="white">
        <a:xfrm>
          <a:off x="5181919" y="4359002"/>
          <a:ext cx="1136689" cy="721798"/>
        </a:xfrm>
        <a:prstGeom prst="roundRect">
          <a:avLst>
            <a:gd name="adj" fmla="val 10000"/>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5181919" y="4359002"/>
        <a:ext cx="1136689" cy="721798"/>
      </dsp:txXfrm>
    </dsp:sp>
    <dsp:sp modelId="{A80D3B14-01D1-407B-8ECF-4F51DBF1C621}">
      <dsp:nvSpPr>
        <dsp:cNvPr id="28" name="Rounded Rectangle 27"/>
        <dsp:cNvSpPr/>
      </dsp:nvSpPr>
      <dsp:spPr bwMode="white">
        <a:xfrm>
          <a:off x="5308217" y="4478986"/>
          <a:ext cx="1136689" cy="721798"/>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Eroziv-xoralı forma</a:t>
          </a:r>
          <a:endParaRPr lang="en-US" sz="2000" dirty="0">
            <a:solidFill>
              <a:schemeClr val="dk1"/>
            </a:solidFill>
            <a:latin typeface="Harrington" panose="04040505050A02020702" pitchFamily="82" charset="0"/>
          </a:endParaRPr>
        </a:p>
      </dsp:txBody>
      <dsp:txXfrm>
        <a:off x="5308217" y="4478986"/>
        <a:ext cx="1136689" cy="721798"/>
      </dsp:txXfrm>
    </dsp:sp>
    <dsp:sp modelId="{0C98CD3D-FFEA-4B34-8863-580CAA6636E5}">
      <dsp:nvSpPr>
        <dsp:cNvPr id="30" name="Rounded Rectangle 29"/>
        <dsp:cNvSpPr/>
      </dsp:nvSpPr>
      <dsp:spPr bwMode="white">
        <a:xfrm>
          <a:off x="4487275" y="3305986"/>
          <a:ext cx="1136689" cy="721798"/>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4487275" y="3305986"/>
        <a:ext cx="1136689" cy="721798"/>
      </dsp:txXfrm>
    </dsp:sp>
    <dsp:sp modelId="{16F21BA8-630E-4DB0-8D2A-861A775BAFAC}">
      <dsp:nvSpPr>
        <dsp:cNvPr id="31" name="Rounded Rectangle 30"/>
        <dsp:cNvSpPr/>
      </dsp:nvSpPr>
      <dsp:spPr bwMode="white">
        <a:xfrm>
          <a:off x="4613574" y="3425970"/>
          <a:ext cx="1136689" cy="721798"/>
        </a:xfrm>
        <a:prstGeom prst="roundRect">
          <a:avLst>
            <a:gd name="adj" fmla="val 10000"/>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Kerato-akantoma</a:t>
          </a:r>
          <a:endParaRPr lang="en-US" sz="2000" dirty="0">
            <a:solidFill>
              <a:schemeClr val="dk1"/>
            </a:solidFill>
            <a:latin typeface="Harrington" panose="04040505050A02020702" pitchFamily="82" charset="0"/>
          </a:endParaRPr>
        </a:p>
      </dsp:txBody>
      <dsp:txXfrm>
        <a:off x="4613574" y="3425970"/>
        <a:ext cx="1136689" cy="721798"/>
      </dsp:txXfrm>
    </dsp:sp>
    <dsp:sp modelId="{AE9FCF43-4958-4219-9BCB-1C034C1D927F}">
      <dsp:nvSpPr>
        <dsp:cNvPr id="33" name="Rounded Rectangle 32"/>
        <dsp:cNvSpPr/>
      </dsp:nvSpPr>
      <dsp:spPr bwMode="white">
        <a:xfrm>
          <a:off x="3097989" y="3305986"/>
          <a:ext cx="1136689" cy="721798"/>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3097989" y="3305986"/>
        <a:ext cx="1136689" cy="721798"/>
      </dsp:txXfrm>
    </dsp:sp>
    <dsp:sp modelId="{FB875B52-3A1F-4939-BB07-2D42A3ADDE6D}">
      <dsp:nvSpPr>
        <dsp:cNvPr id="34" name="Rounded Rectangle 33"/>
        <dsp:cNvSpPr/>
      </dsp:nvSpPr>
      <dsp:spPr bwMode="white">
        <a:xfrm>
          <a:off x="3224287" y="3425970"/>
          <a:ext cx="1136689" cy="721798"/>
        </a:xfrm>
        <a:prstGeom prst="roundRect">
          <a:avLst>
            <a:gd name="adj" fmla="val 10000"/>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Papillo-matoz</a:t>
          </a:r>
          <a:endParaRPr lang="en-US" sz="2000" dirty="0">
            <a:solidFill>
              <a:schemeClr val="dk1"/>
            </a:solidFill>
            <a:latin typeface="Harrington" panose="04040505050A02020702" pitchFamily="82" charset="0"/>
          </a:endParaRPr>
        </a:p>
      </dsp:txBody>
      <dsp:txXfrm>
        <a:off x="3224287" y="3425970"/>
        <a:ext cx="1136689" cy="721798"/>
      </dsp:txXfrm>
    </dsp:sp>
    <dsp:sp modelId="{B595FB26-B8D5-4C3E-A2CE-BCF20CBA5FC6}">
      <dsp:nvSpPr>
        <dsp:cNvPr id="36" name="Rounded Rectangle 35"/>
        <dsp:cNvSpPr/>
      </dsp:nvSpPr>
      <dsp:spPr bwMode="white">
        <a:xfrm>
          <a:off x="1603865" y="3305670"/>
          <a:ext cx="1241526" cy="1022275"/>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1603865" y="3305670"/>
        <a:ext cx="1241526" cy="1022275"/>
      </dsp:txXfrm>
    </dsp:sp>
    <dsp:sp modelId="{4BC7CC6A-4444-42C1-81BD-6017D2C79B89}">
      <dsp:nvSpPr>
        <dsp:cNvPr id="37" name="Rounded Rectangle 36"/>
        <dsp:cNvSpPr/>
      </dsp:nvSpPr>
      <dsp:spPr bwMode="white">
        <a:xfrm>
          <a:off x="1730164" y="3425654"/>
          <a:ext cx="1241526" cy="1022275"/>
        </a:xfrm>
        <a:prstGeom prst="roundRect">
          <a:avLst>
            <a:gd name="adj" fmla="val 10000"/>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dirty="0">
              <a:solidFill>
                <a:schemeClr val="dk1"/>
              </a:solidFill>
              <a:latin typeface="Harrington" panose="04040505050A02020702" pitchFamily="82" charset="0"/>
            </a:rPr>
            <a:t>Verrukoz leykopla-kiya</a:t>
          </a:r>
          <a:endParaRPr lang="en-US" sz="2000" dirty="0">
            <a:solidFill>
              <a:schemeClr val="dk1"/>
            </a:solidFill>
            <a:latin typeface="Harrington" panose="04040505050A02020702" pitchFamily="82" charset="0"/>
          </a:endParaRPr>
        </a:p>
      </dsp:txBody>
      <dsp:txXfrm>
        <a:off x="1730164" y="3425654"/>
        <a:ext cx="1241526" cy="1022275"/>
      </dsp:txXfrm>
    </dsp:sp>
    <dsp:sp modelId="{2BD1F0FB-08C7-4A43-9A8A-91B34D07C09F}">
      <dsp:nvSpPr>
        <dsp:cNvPr id="39" name="Rounded Rectangle 38"/>
        <dsp:cNvSpPr/>
      </dsp:nvSpPr>
      <dsp:spPr bwMode="white">
        <a:xfrm>
          <a:off x="0" y="2183639"/>
          <a:ext cx="1565846" cy="821644"/>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0" y="2183639"/>
        <a:ext cx="1565846" cy="821644"/>
      </dsp:txXfrm>
    </dsp:sp>
    <dsp:sp modelId="{D041375B-4A7C-4880-B189-A9A25EDB4A80}">
      <dsp:nvSpPr>
        <dsp:cNvPr id="40" name="Rounded Rectangle 39"/>
        <dsp:cNvSpPr/>
      </dsp:nvSpPr>
      <dsp:spPr bwMode="white">
        <a:xfrm>
          <a:off x="126299" y="2303623"/>
          <a:ext cx="1565846" cy="821644"/>
        </a:xfrm>
        <a:prstGeom prst="roundRect">
          <a:avLst>
            <a:gd name="adj" fmla="val 10000"/>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a:solidFill>
                <a:schemeClr val="dk1"/>
              </a:solidFill>
              <a:latin typeface="Harrington" panose="04040505050A02020702" pitchFamily="82" charset="0"/>
            </a:rPr>
            <a:t>Obliqat </a:t>
          </a:r>
          <a:endParaRPr lang="en-US" sz="2000" dirty="0">
            <a:solidFill>
              <a:schemeClr val="dk1"/>
            </a:solidFill>
            <a:latin typeface="Harrington" panose="04040505050A02020702" pitchFamily="82" charset="0"/>
          </a:endParaRPr>
        </a:p>
      </dsp:txBody>
      <dsp:txXfrm>
        <a:off x="126299" y="2303623"/>
        <a:ext cx="1565846" cy="821644"/>
      </dsp:txXfrm>
    </dsp:sp>
    <dsp:sp modelId="{8162A3D7-399C-4F07-BAA4-5C930A7393A8}">
      <dsp:nvSpPr>
        <dsp:cNvPr id="42" name="Rounded Rectangle 41"/>
        <dsp:cNvSpPr/>
      </dsp:nvSpPr>
      <dsp:spPr bwMode="white">
        <a:xfrm>
          <a:off x="214578" y="3336186"/>
          <a:ext cx="1136689" cy="721798"/>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214578" y="3336186"/>
        <a:ext cx="1136689" cy="721798"/>
      </dsp:txXfrm>
    </dsp:sp>
    <dsp:sp modelId="{39B2B895-1A11-4AB7-AD2B-DD09003F1CA7}">
      <dsp:nvSpPr>
        <dsp:cNvPr id="43" name="Rounded Rectangle 42"/>
        <dsp:cNvSpPr/>
      </dsp:nvSpPr>
      <dsp:spPr bwMode="white">
        <a:xfrm>
          <a:off x="340877" y="3456170"/>
          <a:ext cx="1136689" cy="721798"/>
        </a:xfrm>
        <a:prstGeom prst="roundRect">
          <a:avLst>
            <a:gd name="adj" fmla="val 10000"/>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dirty="0">
              <a:solidFill>
                <a:schemeClr val="dk1"/>
              </a:solidFill>
              <a:latin typeface="Harrington" panose="04040505050A02020702" pitchFamily="82" charset="0"/>
            </a:rPr>
            <a:t>Bouen </a:t>
          </a:r>
          <a:endParaRPr lang="en-US" sz="2000" dirty="0">
            <a:solidFill>
              <a:schemeClr val="dk1"/>
            </a:solidFill>
            <a:latin typeface="Harrington" panose="04040505050A02020702" pitchFamily="82" charset="0"/>
          </a:endParaRPr>
        </a:p>
      </dsp:txBody>
      <dsp:txXfrm>
        <a:off x="340877" y="3456170"/>
        <a:ext cx="1136689" cy="7217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087652" cy="6659217"/>
        <a:chOff x="0" y="0"/>
        <a:chExt cx="11087652" cy="6659217"/>
      </a:xfrm>
    </dsp:grpSpPr>
    <dsp:sp modelId="{1AD349DA-A811-4149-90F1-4146F0E7DDD1}">
      <dsp:nvSpPr>
        <dsp:cNvPr id="4" name="Rounded Rectangle 3"/>
        <dsp:cNvSpPr/>
      </dsp:nvSpPr>
      <dsp:spPr bwMode="white">
        <a:xfrm>
          <a:off x="0" y="2232783"/>
          <a:ext cx="2228954" cy="183842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38100" rIns="38100" bIns="3810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en-US" sz="2000" b="0" i="0" dirty="0">
              <a:solidFill>
                <a:srgbClr val="000000"/>
              </a:solidFill>
              <a:effectLst/>
              <a:latin typeface="Harrington" panose="04040505050A02020702" pitchFamily="82" charset="0"/>
            </a:rPr>
            <a:t>A</a:t>
          </a:r>
          <a:r>
            <a:rPr lang="az-Latn-AZ" sz="2000" b="0" i="0" dirty="0">
              <a:solidFill>
                <a:srgbClr val="000000"/>
              </a:solidFill>
              <a:effectLst/>
              <a:latin typeface="Harrington" panose="04040505050A02020702" pitchFamily="82" charset="0"/>
            </a:rPr>
            <a:t>ğız boşluğunun </a:t>
          </a:r>
          <a:r>
            <a:rPr lang="en-US" sz="2000" b="0" i="0" dirty="0" err="1">
              <a:solidFill>
                <a:srgbClr val="000000"/>
              </a:solidFill>
              <a:effectLst/>
              <a:latin typeface="Harrington" panose="04040505050A02020702" pitchFamily="82" charset="0"/>
            </a:rPr>
            <a:t>selikli</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qişa</a:t>
          </a:r>
          <a:r>
            <a:rPr lang="az-Latn-AZ" sz="2000" b="0" i="0" dirty="0">
              <a:solidFill>
                <a:srgbClr val="000000"/>
              </a:solidFill>
              <a:effectLst/>
              <a:latin typeface="Harrington" panose="04040505050A02020702" pitchFamily="82" charset="0"/>
            </a:rPr>
            <a:t>sın</a:t>
          </a:r>
          <a:r>
            <a:rPr lang="en-US" sz="2000" b="0" i="0" dirty="0" err="1">
              <a:solidFill>
                <a:srgbClr val="000000"/>
              </a:solidFill>
              <a:effectLst/>
              <a:latin typeface="Harrington" panose="04040505050A02020702" pitchFamily="82" charset="0"/>
            </a:rPr>
            <a:t>ın</a:t>
          </a:r>
          <a:r>
            <a:rPr lang="en-US" sz="2000" b="0" i="0" dirty="0">
              <a:solidFill>
                <a:srgbClr val="000000"/>
              </a:solidFill>
              <a:effectLst/>
              <a:latin typeface="Harrington" panose="04040505050A02020702" pitchFamily="82" charset="0"/>
            </a:rPr>
            <a:t> </a:t>
          </a:r>
          <a:r>
            <a:rPr lang="az-Latn-AZ" sz="2000" b="0" i="0" dirty="0">
              <a:solidFill>
                <a:srgbClr val="000000"/>
              </a:solidFill>
              <a:effectLst/>
              <a:latin typeface="Harrington" panose="04040505050A02020702" pitchFamily="82" charset="0"/>
            </a:rPr>
            <a:t>hiperkeratozu; xroniki prosesdir. Selikli qişanın </a:t>
          </a:r>
          <a:r>
            <a:rPr lang="en-US" sz="2000" b="0" i="0" dirty="0" err="1">
              <a:solidFill>
                <a:srgbClr val="000000"/>
              </a:solidFill>
              <a:effectLst/>
              <a:latin typeface="Harrington" panose="04040505050A02020702" pitchFamily="82" charset="0"/>
            </a:rPr>
            <a:t>səthini</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sürtməklə</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aradan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qaldırıla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bilməyən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ağ</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lezyon</a:t>
          </a:r>
          <a:endParaRPr lang="en-US" sz="2000" dirty="0">
            <a:solidFill>
              <a:schemeClr val="dk1"/>
            </a:solidFill>
            <a:latin typeface="Harrington" panose="04040505050A02020702" pitchFamily="82" charset="0"/>
          </a:endParaRPr>
        </a:p>
      </dsp:txBody>
      <dsp:txXfrm>
        <a:off x="0" y="2232783"/>
        <a:ext cx="2228954" cy="1838421"/>
      </dsp:txXfrm>
    </dsp:sp>
    <dsp:sp modelId="{F88975E6-E750-446C-8441-6E73D51A5E67}">
      <dsp:nvSpPr>
        <dsp:cNvPr id="6" name="Shape 5"/>
        <dsp:cNvSpPr/>
      </dsp:nvSpPr>
      <dsp:spPr bwMode="white">
        <a:xfrm>
          <a:off x="712961" y="3689221"/>
          <a:ext cx="2626340" cy="2626340"/>
        </a:xfrm>
        <a:prstGeom prst="leftCircularArrow">
          <a:avLst>
            <a:gd name="adj1" fmla="val 5000"/>
            <a:gd name="adj2" fmla="val -360000"/>
            <a:gd name="adj3" fmla="val 742563"/>
            <a:gd name="adj4" fmla="val 7631542"/>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712961" y="3689221"/>
        <a:ext cx="2626340" cy="2626340"/>
      </dsp:txXfrm>
    </dsp:sp>
    <dsp:sp modelId="{27B9AC83-D60F-4BDF-80EC-D9FF07D389F4}">
      <dsp:nvSpPr>
        <dsp:cNvPr id="5" name="Rounded Rectangle 4"/>
        <dsp:cNvSpPr/>
      </dsp:nvSpPr>
      <dsp:spPr bwMode="white">
        <a:xfrm>
          <a:off x="587017" y="4801361"/>
          <a:ext cx="1981292" cy="78789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1910" tIns="27940" rIns="4191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b="0" i="0" dirty="0" err="1">
              <a:solidFill>
                <a:srgbClr val="000000"/>
              </a:solidFill>
              <a:effectLst/>
              <a:latin typeface="Harrington" panose="04040505050A02020702" pitchFamily="82" charset="0"/>
            </a:rPr>
            <a:t>Leykoplakiya</a:t>
          </a:r>
          <a:endParaRPr lang="en-US" dirty="0">
            <a:latin typeface="Harrington" panose="04040505050A02020702" pitchFamily="82" charset="0"/>
          </a:endParaRPr>
        </a:p>
      </dsp:txBody>
      <dsp:txXfrm>
        <a:off x="587017" y="4801361"/>
        <a:ext cx="1981292" cy="787895"/>
      </dsp:txXfrm>
    </dsp:sp>
    <dsp:sp modelId="{50491E5B-AD63-4CE7-8B3D-E66D222827B5}">
      <dsp:nvSpPr>
        <dsp:cNvPr id="8" name="Rounded Rectangle 7"/>
        <dsp:cNvSpPr/>
      </dsp:nvSpPr>
      <dsp:spPr bwMode="white">
        <a:xfrm>
          <a:off x="2799090" y="2411908"/>
          <a:ext cx="2362691" cy="1948726"/>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38100" rIns="38100" bIns="3810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gn="ctr">
            <a:lnSpc>
              <a:spcPct val="100000"/>
            </a:lnSpc>
            <a:spcBef>
              <a:spcPct val="0"/>
            </a:spcBef>
            <a:spcAft>
              <a:spcPct val="15000"/>
            </a:spcAft>
            <a:buChar char="•"/>
          </a:pPr>
          <a:r>
            <a:rPr lang="en-US" sz="2000" b="0" i="0" dirty="0" err="1">
              <a:solidFill>
                <a:srgbClr val="000000"/>
              </a:solidFill>
              <a:effectLst/>
              <a:latin typeface="Harrington" panose="04040505050A02020702" pitchFamily="82" charset="0"/>
            </a:rPr>
            <a:t>Müəyyən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eritematoz</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komponentə</a:t>
          </a:r>
          <a:r>
            <a:rPr lang="en-US" sz="2000" b="0" i="0" dirty="0">
              <a:solidFill>
                <a:srgbClr val="000000"/>
              </a:solidFill>
              <a:effectLst/>
              <a:latin typeface="Harrington" panose="04040505050A02020702" pitchFamily="82" charset="0"/>
            </a:rPr>
            <a:t> malik </a:t>
          </a:r>
          <a:r>
            <a:rPr lang="en-US" sz="2000" b="0" i="0" dirty="0" err="1">
              <a:solidFill>
                <a:srgbClr val="000000"/>
              </a:solidFill>
              <a:effectLst/>
              <a:latin typeface="Harrington" panose="04040505050A02020702" pitchFamily="82" charset="0"/>
            </a:rPr>
            <a:t>olması</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istisna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olmaqla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leykoplakiya</a:t>
          </a:r>
          <a:r>
            <a:rPr lang="az-Latn-AZ" sz="2000" b="0" i="0" dirty="0">
              <a:solidFill>
                <a:srgbClr val="000000"/>
              </a:solidFill>
              <a:effectLst/>
              <a:latin typeface="Harrington" panose="04040505050A02020702" pitchFamily="82" charset="0"/>
            </a:rPr>
            <a:t>-</a:t>
          </a:r>
          <a:r>
            <a:rPr lang="en-US" sz="2000" b="0" i="0" dirty="0" err="1">
              <a:solidFill>
                <a:srgbClr val="000000"/>
              </a:solidFill>
              <a:effectLst/>
              <a:latin typeface="Harrington" panose="04040505050A02020702" pitchFamily="82" charset="0"/>
            </a:rPr>
            <a:t>ya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bənzəyir</a:t>
          </a:r>
          <a:r>
            <a:rPr lang="en-US" sz="2000" b="0" i="0" dirty="0">
              <a:solidFill>
                <a:srgbClr val="000000"/>
              </a:solidFill>
              <a:effectLst/>
              <a:latin typeface="Harrington" panose="04040505050A02020702" pitchFamily="82" charset="0"/>
            </a:rPr>
            <a:t>.</a:t>
          </a:r>
          <a:endParaRPr lang="en-US" sz="2000" dirty="0">
            <a:solidFill>
              <a:schemeClr val="dk1"/>
            </a:solidFill>
            <a:latin typeface="Harrington" panose="04040505050A02020702" pitchFamily="82" charset="0"/>
          </a:endParaRPr>
        </a:p>
        <a:p>
          <a:pPr marL="114300" lvl="1" indent="-114300" algn="l">
            <a:lnSpc>
              <a:spcPct val="100000"/>
            </a:lnSpc>
            <a:spcBef>
              <a:spcPct val="0"/>
            </a:spcBef>
            <a:spcAft>
              <a:spcPct val="15000"/>
            </a:spcAft>
          </a:pPr>
          <a:endParaRPr lang="en-US" sz="1200" dirty="0">
            <a:solidFill>
              <a:schemeClr val="dk1"/>
            </a:solidFill>
          </a:endParaRPr>
        </a:p>
      </dsp:txBody>
      <dsp:txXfrm>
        <a:off x="2799090" y="2411908"/>
        <a:ext cx="2362691" cy="1948726"/>
      </dsp:txXfrm>
    </dsp:sp>
    <dsp:sp modelId="{DDDEAA63-EB99-48CE-8936-D8EA9A483A89}">
      <dsp:nvSpPr>
        <dsp:cNvPr id="10" name="Circular Arrow 9"/>
        <dsp:cNvSpPr/>
      </dsp:nvSpPr>
      <dsp:spPr bwMode="white">
        <a:xfrm>
          <a:off x="3945536" y="1072989"/>
          <a:ext cx="2862479" cy="2862479"/>
        </a:xfrm>
        <a:prstGeom prst="circularArrow">
          <a:avLst>
            <a:gd name="adj1" fmla="val 5000"/>
            <a:gd name="adj2" fmla="val 360000"/>
            <a:gd name="adj3" fmla="val 19906308"/>
            <a:gd name="adj4" fmla="val 1301733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3945536" y="1072989"/>
        <a:ext cx="2862479" cy="2862479"/>
      </dsp:txXfrm>
    </dsp:sp>
    <dsp:sp modelId="{BAD87AF9-7386-4875-9235-8029501EF681}">
      <dsp:nvSpPr>
        <dsp:cNvPr id="9" name="Rounded Rectangle 8"/>
        <dsp:cNvSpPr/>
      </dsp:nvSpPr>
      <dsp:spPr bwMode="white">
        <a:xfrm>
          <a:off x="3296323" y="1729045"/>
          <a:ext cx="2100170" cy="83516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1910" tIns="27940" rIns="4191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gn="ctr">
            <a:lnSpc>
              <a:spcPct val="100000"/>
            </a:lnSpc>
            <a:spcBef>
              <a:spcPct val="0"/>
            </a:spcBef>
            <a:spcAft>
              <a:spcPct val="35000"/>
            </a:spcAft>
          </a:pPr>
          <a:r>
            <a:rPr lang="en-US" b="0" i="0" dirty="0" err="1">
              <a:solidFill>
                <a:srgbClr val="000000"/>
              </a:solidFill>
              <a:effectLst/>
              <a:latin typeface="Harrington" panose="04040505050A02020702" pitchFamily="82" charset="0"/>
            </a:rPr>
            <a:t>Eritroplakiya</a:t>
          </a:r>
          <a:endParaRPr lang="en-US" b="0" i="0" dirty="0">
            <a:solidFill>
              <a:srgbClr val="000000"/>
            </a:solidFill>
            <a:effectLst/>
            <a:latin typeface="Harrington" panose="04040505050A02020702" pitchFamily="82" charset="0"/>
          </a:endParaRPr>
        </a:p>
      </dsp:txBody>
      <dsp:txXfrm>
        <a:off x="3296323" y="1729045"/>
        <a:ext cx="2100170" cy="835168"/>
      </dsp:txXfrm>
    </dsp:sp>
    <dsp:sp modelId="{7DE50912-05BC-4491-9D09-5B34139B8B69}">
      <dsp:nvSpPr>
        <dsp:cNvPr id="12" name="Rounded Rectangle 11"/>
        <dsp:cNvSpPr/>
      </dsp:nvSpPr>
      <dsp:spPr bwMode="white">
        <a:xfrm>
          <a:off x="5691159" y="2410398"/>
          <a:ext cx="2228954" cy="183842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38100" rIns="38100" bIns="3810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marR="0" lvl="1" indent="-228600" defTabSz="914400" eaLnBrk="1" fontAlgn="auto" latinLnBrk="0" hangingPunct="1">
            <a:lnSpc>
              <a:spcPct val="100000"/>
            </a:lnSpc>
            <a:spcBef>
              <a:spcPts val="0"/>
            </a:spcBef>
            <a:spcAft>
              <a:spcPts val="0"/>
            </a:spcAft>
            <a:buClrTx/>
            <a:buSzTx/>
            <a:buFontTx/>
            <a:buChar char="•"/>
          </a:pPr>
          <a:r>
            <a:rPr lang="en-US" sz="2000" b="0" i="0" dirty="0" err="1">
              <a:solidFill>
                <a:srgbClr val="000000"/>
              </a:solidFill>
              <a:effectLst/>
              <a:latin typeface="Harrington" panose="04040505050A02020702" pitchFamily="82" charset="0"/>
            </a:rPr>
            <a:t>Ən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çox</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krujevalı</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leykoplakiya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şəklində</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özünü</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göstərir</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lakin</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eroziv</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ola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bilər</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qəti</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diaqnoz</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biopsiya</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tələb</a:t>
          </a:r>
          <a:r>
            <a:rPr lang="en-US" sz="2000" b="0" i="0" dirty="0">
              <a:solidFill>
                <a:srgbClr val="000000"/>
              </a:solidFill>
              <a:effectLst/>
              <a:latin typeface="Harrington" panose="04040505050A02020702" pitchFamily="82" charset="0"/>
            </a:rPr>
            <a:t> </a:t>
          </a:r>
          <a:r>
            <a:rPr lang="en-US" sz="2000" b="0" i="0" dirty="0" err="1">
              <a:solidFill>
                <a:srgbClr val="000000"/>
              </a:solidFill>
              <a:effectLst/>
              <a:latin typeface="Harrington" panose="04040505050A02020702" pitchFamily="82" charset="0"/>
            </a:rPr>
            <a:t>edir</a:t>
          </a:r>
          <a:r>
            <a:rPr lang="en-US" sz="2000" b="0" i="0" dirty="0">
              <a:solidFill>
                <a:srgbClr val="000000"/>
              </a:solidFill>
              <a:effectLst/>
              <a:latin typeface="Harrington" panose="04040505050A02020702" pitchFamily="82" charset="0"/>
            </a:rPr>
            <a:t>.</a:t>
          </a:r>
          <a:endParaRPr lang="en-US" sz="2000" dirty="0">
            <a:solidFill>
              <a:schemeClr val="dk1"/>
            </a:solidFill>
            <a:latin typeface="Harrington" panose="04040505050A02020702" pitchFamily="82" charset="0"/>
          </a:endParaRPr>
        </a:p>
        <a:p>
          <a:pPr marL="114300" lvl="1" indent="-114300" defTabSz="444500">
            <a:lnSpc>
              <a:spcPct val="90000"/>
            </a:lnSpc>
            <a:spcBef>
              <a:spcPct val="0"/>
            </a:spcBef>
            <a:spcAft>
              <a:spcPct val="15000"/>
            </a:spcAft>
          </a:pPr>
          <a:endParaRPr lang="en-US" sz="1200" dirty="0">
            <a:solidFill>
              <a:schemeClr val="dk1"/>
            </a:solidFill>
          </a:endParaRPr>
        </a:p>
      </dsp:txBody>
      <dsp:txXfrm>
        <a:off x="5691159" y="2410398"/>
        <a:ext cx="2228954" cy="1838421"/>
      </dsp:txXfrm>
    </dsp:sp>
    <dsp:sp modelId="{A51E4DF8-BEA4-48B7-9974-76E22ABCA410}">
      <dsp:nvSpPr>
        <dsp:cNvPr id="14" name="Shape 13"/>
        <dsp:cNvSpPr/>
      </dsp:nvSpPr>
      <dsp:spPr bwMode="white">
        <a:xfrm rot="1769127">
          <a:off x="6788875" y="3792162"/>
          <a:ext cx="2503682" cy="2503682"/>
        </a:xfrm>
        <a:prstGeom prst="leftCircularArrow">
          <a:avLst>
            <a:gd name="adj1" fmla="val 5000"/>
            <a:gd name="adj2" fmla="val -360000"/>
            <a:gd name="adj3" fmla="val 1397414"/>
            <a:gd name="adj4" fmla="val 8286392"/>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769127">
        <a:off x="6788875" y="3792162"/>
        <a:ext cx="2503682" cy="2503682"/>
      </dsp:txXfrm>
    </dsp:sp>
    <dsp:sp modelId="{21614199-41EF-4CC2-ADA7-0C89528A5E3A}">
      <dsp:nvSpPr>
        <dsp:cNvPr id="13" name="Rounded Rectangle 12"/>
        <dsp:cNvSpPr/>
      </dsp:nvSpPr>
      <dsp:spPr bwMode="white">
        <a:xfrm>
          <a:off x="6238808" y="4445430"/>
          <a:ext cx="1981292" cy="78789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1910" tIns="27940" rIns="4191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b="0" i="0" dirty="0">
              <a:solidFill>
                <a:srgbClr val="000000"/>
              </a:solidFill>
              <a:effectLst/>
              <a:latin typeface="Harrington" panose="04040505050A02020702" pitchFamily="82" charset="0"/>
            </a:rPr>
            <a:t>Oral liken planus</a:t>
          </a:r>
        </a:p>
      </dsp:txBody>
      <dsp:txXfrm>
        <a:off x="6238808" y="4445430"/>
        <a:ext cx="1981292" cy="787895"/>
      </dsp:txXfrm>
    </dsp:sp>
    <dsp:sp modelId="{E3905F58-E19D-46DB-9F67-82E7D5B1C786}">
      <dsp:nvSpPr>
        <dsp:cNvPr id="16" name="Rounded Rectangle 15"/>
        <dsp:cNvSpPr/>
      </dsp:nvSpPr>
      <dsp:spPr bwMode="white">
        <a:xfrm>
          <a:off x="8476356" y="2449131"/>
          <a:ext cx="2362691" cy="1948726"/>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4290" tIns="34290" rIns="34290" bIns="3429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gn="ctr">
            <a:lnSpc>
              <a:spcPct val="100000"/>
            </a:lnSpc>
            <a:spcBef>
              <a:spcPct val="0"/>
            </a:spcBef>
            <a:spcAft>
              <a:spcPct val="15000"/>
            </a:spcAft>
            <a:buChar char="•"/>
          </a:pPr>
          <a:r>
            <a:rPr lang="en-US" sz="1800" b="0" i="0" dirty="0" err="1">
              <a:solidFill>
                <a:srgbClr val="000000"/>
              </a:solidFill>
              <a:effectLst/>
              <a:latin typeface="Harrington" panose="04040505050A02020702" pitchFamily="82" charset="0"/>
            </a:rPr>
            <a:t>Erkən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lezyonlar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leykoplakiya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və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ya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eritroplakiya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kimi</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görünür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daha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inkişaf</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etmiş</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lezyonlar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daha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böyük</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olacaq</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dilin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içərisinə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invaziyası</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ilə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kütləvi</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lezyon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palpasiya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olunur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Xoralar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mövcud</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ola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bilər</a:t>
          </a:r>
          <a:endParaRPr lang="en-US" sz="1800" dirty="0">
            <a:solidFill>
              <a:schemeClr val="dk1"/>
            </a:solidFill>
            <a:latin typeface="Harrington" panose="04040505050A02020702" pitchFamily="82" charset="0"/>
          </a:endParaRPr>
        </a:p>
      </dsp:txBody>
      <dsp:txXfrm>
        <a:off x="8476356" y="2449131"/>
        <a:ext cx="2362691" cy="1948726"/>
      </dsp:txXfrm>
    </dsp:sp>
    <dsp:sp modelId="{0AD60083-8C52-4B50-BC2C-7365818BCFE2}">
      <dsp:nvSpPr>
        <dsp:cNvPr id="17" name="Rounded Rectangle 16"/>
        <dsp:cNvSpPr/>
      </dsp:nvSpPr>
      <dsp:spPr bwMode="white">
        <a:xfrm>
          <a:off x="8987482" y="1158834"/>
          <a:ext cx="2100170" cy="83516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1910" tIns="27940" rIns="4191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b="0" i="0" dirty="0" err="1">
              <a:solidFill>
                <a:srgbClr val="000000"/>
              </a:solidFill>
              <a:effectLst/>
              <a:latin typeface="Harrington" panose="04040505050A02020702" pitchFamily="82" charset="0"/>
            </a:rPr>
            <a:t>Ağız</a:t>
          </a:r>
          <a:r>
            <a:rPr lang="en-US" b="0" i="0" dirty="0">
              <a:solidFill>
                <a:srgbClr val="000000"/>
              </a:solidFill>
              <a:effectLst/>
              <a:latin typeface="Harrington" panose="04040505050A02020702" pitchFamily="82" charset="0"/>
            </a:rPr>
            <a:t> </a:t>
          </a:r>
          <a:r>
            <a:rPr lang="en-US" b="0" i="0" dirty="0" err="1">
              <a:solidFill>
                <a:srgbClr val="000000"/>
              </a:solidFill>
              <a:effectLst/>
              <a:latin typeface="Harrington" panose="04040505050A02020702" pitchFamily="82" charset="0"/>
            </a:rPr>
            <a:t>xərçəngi</a:t>
          </a:r>
          <a:endParaRPr lang="en-US" b="0" i="0" dirty="0">
            <a:solidFill>
              <a:srgbClr val="000000"/>
            </a:solidFill>
            <a:effectLst/>
            <a:latin typeface="Harrington" panose="04040505050A02020702" pitchFamily="82" charset="0"/>
          </a:endParaRPr>
        </a:p>
      </dsp:txBody>
      <dsp:txXfrm>
        <a:off x="8987482" y="1158834"/>
        <a:ext cx="2100170" cy="835168"/>
      </dsp:txXfrm>
    </dsp:sp>
    <dsp:sp modelId="{17421B2F-6BEC-4169-A887-BD2535DACCDE}">
      <dsp:nvSpPr>
        <dsp:cNvPr id="3" name="Rectangles 2" hidden="1"/>
        <dsp:cNvSpPr/>
      </dsp:nvSpPr>
      <dsp:spPr>
        <a:xfrm>
          <a:off x="0" y="2016451"/>
          <a:ext cx="2476615" cy="2626315"/>
        </a:xfrm>
        <a:prstGeom prst="rect">
          <a:avLst/>
        </a:prstGeom>
      </dsp:spPr>
      <dsp:txXfrm>
        <a:off x="0" y="2016451"/>
        <a:ext cx="2476615" cy="2626315"/>
      </dsp:txXfrm>
    </dsp:sp>
    <dsp:sp modelId="{514C22CE-0481-41DA-B253-B22D5E3BF8F6}">
      <dsp:nvSpPr>
        <dsp:cNvPr id="7" name="Rectangles 6" hidden="1"/>
        <dsp:cNvSpPr/>
      </dsp:nvSpPr>
      <dsp:spPr>
        <a:xfrm>
          <a:off x="2771281" y="1937661"/>
          <a:ext cx="2625212" cy="2783894"/>
        </a:xfrm>
        <a:prstGeom prst="rect">
          <a:avLst/>
        </a:prstGeom>
      </dsp:spPr>
      <dsp:txXfrm>
        <a:off x="2771281" y="1937661"/>
        <a:ext cx="2625212" cy="2783894"/>
      </dsp:txXfrm>
    </dsp:sp>
    <dsp:sp modelId="{3D74BCA6-41D3-46B4-BDB8-E239507A296D}">
      <dsp:nvSpPr>
        <dsp:cNvPr id="11" name="Rectangles 10" hidden="1"/>
        <dsp:cNvSpPr/>
      </dsp:nvSpPr>
      <dsp:spPr>
        <a:xfrm>
          <a:off x="5691159" y="2016451"/>
          <a:ext cx="2476615" cy="2626315"/>
        </a:xfrm>
        <a:prstGeom prst="rect">
          <a:avLst/>
        </a:prstGeom>
      </dsp:spPr>
      <dsp:txXfrm>
        <a:off x="5691159" y="2016451"/>
        <a:ext cx="2476615" cy="2626315"/>
      </dsp:txXfrm>
    </dsp:sp>
    <dsp:sp modelId="{AB519313-D3E0-4FB7-99DE-A6A8E93E5F5A}">
      <dsp:nvSpPr>
        <dsp:cNvPr id="15" name="Rectangles 14" hidden="1"/>
        <dsp:cNvSpPr/>
      </dsp:nvSpPr>
      <dsp:spPr>
        <a:xfrm>
          <a:off x="8462440" y="1937661"/>
          <a:ext cx="2625212" cy="2783894"/>
        </a:xfrm>
        <a:prstGeom prst="rect">
          <a:avLst/>
        </a:prstGeom>
      </dsp:spPr>
      <dsp:txXfrm>
        <a:off x="8462440" y="1937661"/>
        <a:ext cx="2625212" cy="2783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952342" cy="6640286"/>
        <a:chOff x="0" y="0"/>
        <a:chExt cx="6952342" cy="6640286"/>
      </a:xfrm>
    </dsp:grpSpPr>
    <dsp:sp modelId="{E77D3868-4B13-479C-BA71-D16EF915BCF9}">
      <dsp:nvSpPr>
        <dsp:cNvPr id="4" name="Freeform 3"/>
        <dsp:cNvSpPr/>
      </dsp:nvSpPr>
      <dsp:spPr bwMode="white">
        <a:xfrm>
          <a:off x="1851514" y="553357"/>
          <a:ext cx="726005" cy="2766786"/>
        </a:xfrm>
        <a:custGeom>
          <a:avLst/>
          <a:gdLst/>
          <a:ahLst/>
          <a:cxnLst/>
          <a:pathLst>
            <a:path w="1143" h="4357">
              <a:moveTo>
                <a:pt x="0" y="4357"/>
              </a:moveTo>
              <a:lnTo>
                <a:pt x="572" y="4357"/>
              </a:lnTo>
              <a:lnTo>
                <a:pt x="572" y="0"/>
              </a:lnTo>
              <a:lnTo>
                <a:pt x="1143" y="0"/>
              </a:lnTo>
            </a:path>
          </a:pathLst>
        </a:custGeom>
      </dsp:spPr>
      <dsp:style>
        <a:lnRef idx="1">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1851514" y="553357"/>
        <a:ext cx="726005" cy="2766786"/>
      </dsp:txXfrm>
    </dsp:sp>
    <dsp:sp modelId="{397B5025-011C-4C3E-8076-C998984BD926}">
      <dsp:nvSpPr>
        <dsp:cNvPr id="6" name="Freeform 5"/>
        <dsp:cNvSpPr/>
      </dsp:nvSpPr>
      <dsp:spPr bwMode="white">
        <a:xfrm>
          <a:off x="1851514" y="1936750"/>
          <a:ext cx="726005" cy="1383393"/>
        </a:xfrm>
        <a:custGeom>
          <a:avLst/>
          <a:gdLst/>
          <a:ahLst/>
          <a:cxnLst/>
          <a:pathLst>
            <a:path w="1143" h="2179">
              <a:moveTo>
                <a:pt x="0" y="2179"/>
              </a:moveTo>
              <a:lnTo>
                <a:pt x="572" y="2179"/>
              </a:lnTo>
              <a:lnTo>
                <a:pt x="572" y="0"/>
              </a:lnTo>
              <a:lnTo>
                <a:pt x="1143" y="0"/>
              </a:lnTo>
            </a:path>
          </a:pathLst>
        </a:custGeom>
      </dsp:spPr>
      <dsp:style>
        <a:lnRef idx="1">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1851514" y="1936750"/>
        <a:ext cx="726005" cy="1383393"/>
      </dsp:txXfrm>
    </dsp:sp>
    <dsp:sp modelId="{28C9966E-3F44-4DC3-88AA-C04C52FCB2FD}">
      <dsp:nvSpPr>
        <dsp:cNvPr id="8" name="Freeform 7"/>
        <dsp:cNvSpPr/>
      </dsp:nvSpPr>
      <dsp:spPr bwMode="white">
        <a:xfrm>
          <a:off x="1851514" y="3320143"/>
          <a:ext cx="726005" cy="0"/>
        </a:xfrm>
        <a:custGeom>
          <a:avLst/>
          <a:gdLst/>
          <a:ahLst/>
          <a:cxnLst/>
          <a:pathLst>
            <a:path w="1143">
              <a:moveTo>
                <a:pt x="0" y="0"/>
              </a:moveTo>
              <a:lnTo>
                <a:pt x="1143" y="0"/>
              </a:lnTo>
            </a:path>
          </a:pathLst>
        </a:custGeom>
      </dsp:spPr>
      <dsp:style>
        <a:lnRef idx="1">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1851514" y="3320143"/>
        <a:ext cx="726005" cy="0"/>
      </dsp:txXfrm>
    </dsp:sp>
    <dsp:sp modelId="{826BB693-335D-4F0A-92F9-81C4C1853C09}">
      <dsp:nvSpPr>
        <dsp:cNvPr id="10" name="Freeform 9"/>
        <dsp:cNvSpPr/>
      </dsp:nvSpPr>
      <dsp:spPr bwMode="white">
        <a:xfrm>
          <a:off x="1851514" y="3320143"/>
          <a:ext cx="726005" cy="1383393"/>
        </a:xfrm>
        <a:custGeom>
          <a:avLst/>
          <a:gdLst/>
          <a:ahLst/>
          <a:cxnLst/>
          <a:pathLst>
            <a:path w="1143" h="2179">
              <a:moveTo>
                <a:pt x="0" y="0"/>
              </a:moveTo>
              <a:lnTo>
                <a:pt x="572" y="0"/>
              </a:lnTo>
              <a:lnTo>
                <a:pt x="572" y="2179"/>
              </a:lnTo>
              <a:lnTo>
                <a:pt x="1143" y="2179"/>
              </a:lnTo>
            </a:path>
          </a:pathLst>
        </a:custGeom>
      </dsp:spPr>
      <dsp:style>
        <a:lnRef idx="1">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1851514" y="3320143"/>
        <a:ext cx="726005" cy="1383393"/>
      </dsp:txXfrm>
    </dsp:sp>
    <dsp:sp modelId="{D06421BB-008C-4063-88E3-E15630D3C42A}">
      <dsp:nvSpPr>
        <dsp:cNvPr id="12" name="Freeform 11"/>
        <dsp:cNvSpPr/>
      </dsp:nvSpPr>
      <dsp:spPr bwMode="white">
        <a:xfrm>
          <a:off x="1851514" y="3320143"/>
          <a:ext cx="726005" cy="2766786"/>
        </a:xfrm>
        <a:custGeom>
          <a:avLst/>
          <a:gdLst/>
          <a:ahLst/>
          <a:cxnLst/>
          <a:pathLst>
            <a:path w="1143" h="4357">
              <a:moveTo>
                <a:pt x="0" y="0"/>
              </a:moveTo>
              <a:lnTo>
                <a:pt x="572" y="0"/>
              </a:lnTo>
              <a:lnTo>
                <a:pt x="572" y="4357"/>
              </a:lnTo>
              <a:lnTo>
                <a:pt x="1143" y="4357"/>
              </a:lnTo>
            </a:path>
          </a:pathLst>
        </a:custGeom>
      </dsp:spPr>
      <dsp:style>
        <a:lnRef idx="1">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1851514" y="3320143"/>
        <a:ext cx="726005" cy="2766786"/>
      </dsp:txXfrm>
    </dsp:sp>
    <dsp:sp modelId="{32A81E6C-03DF-46EB-844A-5FAF58B23EBE}">
      <dsp:nvSpPr>
        <dsp:cNvPr id="3" name="Rectangles 2"/>
        <dsp:cNvSpPr/>
      </dsp:nvSpPr>
      <dsp:spPr bwMode="white">
        <a:xfrm rot="16200000">
          <a:off x="-1614249" y="2766786"/>
          <a:ext cx="5824812" cy="1106714"/>
        </a:xfrm>
        <a:prstGeom prst="rect">
          <a:avLst/>
        </a:prstGeom>
      </dsp:spPr>
      <dsp:style>
        <a:lnRef idx="0">
          <a:schemeClr val="lt1"/>
        </a:lnRef>
        <a:fillRef idx="3">
          <a:schemeClr val="accent1"/>
        </a:fillRef>
        <a:effectRef idx="2">
          <a:scrgbClr r="0" g="0" b="0"/>
        </a:effectRef>
        <a:fontRef idx="minor">
          <a:schemeClr val="lt1"/>
        </a:fontRef>
      </dsp:style>
      <dsp:txBody>
        <a:bodyPr lIns="41275" tIns="41275" rIns="41275" bIns="4127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dirty="0">
              <a:solidFill>
                <a:schemeClr val="accent2">
                  <a:lumMod val="75000"/>
                </a:schemeClr>
              </a:solidFill>
              <a:latin typeface="Harrington" panose="04040505050A02020702" pitchFamily="82" charset="0"/>
            </a:rPr>
            <a:t>Rast gəlinir</a:t>
          </a:r>
          <a:endParaRPr lang="en-US" dirty="0">
            <a:solidFill>
              <a:schemeClr val="accent2">
                <a:lumMod val="75000"/>
              </a:schemeClr>
            </a:solidFill>
            <a:latin typeface="Harrington" panose="04040505050A02020702" pitchFamily="82" charset="0"/>
          </a:endParaRPr>
        </a:p>
      </dsp:txBody>
      <dsp:txXfrm rot="16200000">
        <a:off x="-1614249" y="2766786"/>
        <a:ext cx="5824812" cy="1106714"/>
      </dsp:txXfrm>
    </dsp:sp>
    <dsp:sp modelId="{A79C1B37-D043-422E-89D0-16BF8F9DF6A6}">
      <dsp:nvSpPr>
        <dsp:cNvPr id="5" name="Rectangles 4"/>
        <dsp:cNvSpPr/>
      </dsp:nvSpPr>
      <dsp:spPr bwMode="white">
        <a:xfrm>
          <a:off x="2577519" y="0"/>
          <a:ext cx="3630023" cy="1106714"/>
        </a:xfrm>
        <a:prstGeom prst="rect">
          <a:avLst/>
        </a:prstGeom>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0" i="0" dirty="0" err="1">
              <a:solidFill>
                <a:schemeClr val="accent2">
                  <a:lumMod val="75000"/>
                </a:schemeClr>
              </a:solidFill>
              <a:effectLst/>
              <a:latin typeface="Harrington" panose="04040505050A02020702" pitchFamily="82" charset="0"/>
            </a:rPr>
            <a:t>Dərinin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günəş</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işığına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məruz</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qalması</a:t>
          </a:r>
          <a:r>
            <a:rPr lang="az-Latn-AZ" sz="2800" b="0" i="0" dirty="0">
              <a:solidFill>
                <a:schemeClr val="accent2">
                  <a:lumMod val="75000"/>
                </a:schemeClr>
              </a:solidFill>
              <a:effectLst/>
              <a:latin typeface="Harrington" panose="04040505050A02020702" pitchFamily="82" charset="0"/>
            </a:rPr>
            <a:t> zamanı</a:t>
          </a:r>
          <a:endParaRPr lang="en-US" sz="2800" dirty="0">
            <a:solidFill>
              <a:schemeClr val="accent2">
                <a:lumMod val="75000"/>
              </a:schemeClr>
            </a:solidFill>
            <a:latin typeface="Harrington" panose="04040505050A02020702" pitchFamily="82" charset="0"/>
          </a:endParaRPr>
        </a:p>
      </dsp:txBody>
      <dsp:txXfrm>
        <a:off x="2577519" y="0"/>
        <a:ext cx="3630023" cy="1106714"/>
      </dsp:txXfrm>
    </dsp:sp>
    <dsp:sp modelId="{5A159686-7E0A-45CD-9414-A9A9CBFD67D4}">
      <dsp:nvSpPr>
        <dsp:cNvPr id="7" name="Rectangles 6"/>
        <dsp:cNvSpPr/>
      </dsp:nvSpPr>
      <dsp:spPr bwMode="white">
        <a:xfrm>
          <a:off x="2577519" y="1383393"/>
          <a:ext cx="3630023" cy="1106714"/>
        </a:xfrm>
        <a:prstGeom prst="rect">
          <a:avLst/>
        </a:prstGeom>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0" i="0" dirty="0" err="1">
              <a:solidFill>
                <a:schemeClr val="accent2">
                  <a:lumMod val="75000"/>
                </a:schemeClr>
              </a:solidFill>
              <a:effectLst/>
              <a:latin typeface="Harrington" panose="04040505050A02020702" pitchFamily="82" charset="0"/>
            </a:rPr>
            <a:t>insan</a:t>
          </a:r>
          <a:r>
            <a:rPr lang="en-US" sz="2800" b="0" i="0" dirty="0">
              <a:solidFill>
                <a:schemeClr val="accent2">
                  <a:lumMod val="75000"/>
                </a:schemeClr>
              </a:solidFill>
              <a:effectLst/>
              <a:latin typeface="Harrington" panose="04040505050A02020702" pitchFamily="82" charset="0"/>
            </a:rPr>
            <a:t> papilloma </a:t>
          </a:r>
          <a:r>
            <a:rPr lang="en-US" sz="2800" b="0" i="0" dirty="0" err="1">
              <a:solidFill>
                <a:schemeClr val="accent2">
                  <a:lumMod val="75000"/>
                </a:schemeClr>
              </a:solidFill>
              <a:effectLst/>
              <a:latin typeface="Harrington" panose="04040505050A02020702" pitchFamily="82" charset="0"/>
            </a:rPr>
            <a:t>virusuna</a:t>
          </a:r>
          <a:r>
            <a:rPr lang="en-US" sz="2800" b="0" i="0" dirty="0">
              <a:solidFill>
                <a:schemeClr val="accent2">
                  <a:lumMod val="75000"/>
                </a:schemeClr>
              </a:solidFill>
              <a:effectLst/>
              <a:latin typeface="Harrington" panose="04040505050A02020702" pitchFamily="82" charset="0"/>
            </a:rPr>
            <a:t> (HPV) </a:t>
          </a:r>
          <a:r>
            <a:rPr lang="en-US" sz="2800" b="0" i="0" dirty="0" err="1">
              <a:solidFill>
                <a:schemeClr val="accent2">
                  <a:lumMod val="75000"/>
                </a:schemeClr>
              </a:solidFill>
              <a:effectLst/>
              <a:latin typeface="Harrington" panose="04040505050A02020702" pitchFamily="82" charset="0"/>
            </a:rPr>
            <a:t>yoluxm</a:t>
          </a:r>
          <a:r>
            <a:rPr lang="az-Latn-AZ" sz="2800" b="0" i="0" dirty="0">
              <a:solidFill>
                <a:schemeClr val="accent2">
                  <a:lumMod val="75000"/>
                </a:schemeClr>
              </a:solidFill>
              <a:effectLst/>
              <a:latin typeface="Harrington" panose="04040505050A02020702" pitchFamily="82" charset="0"/>
            </a:rPr>
            <a:t>uş insanlarda</a:t>
          </a:r>
          <a:endParaRPr lang="en-US" sz="2800" dirty="0">
            <a:solidFill>
              <a:schemeClr val="accent2">
                <a:lumMod val="75000"/>
              </a:schemeClr>
            </a:solidFill>
            <a:latin typeface="Harrington" panose="04040505050A02020702" pitchFamily="82" charset="0"/>
          </a:endParaRPr>
        </a:p>
      </dsp:txBody>
      <dsp:txXfrm>
        <a:off x="2577519" y="1383393"/>
        <a:ext cx="3630023" cy="1106714"/>
      </dsp:txXfrm>
    </dsp:sp>
    <dsp:sp modelId="{7EEE408E-8D4E-4CC0-ACAD-8BC11BF24926}">
      <dsp:nvSpPr>
        <dsp:cNvPr id="9" name="Rectangles 8"/>
        <dsp:cNvSpPr/>
      </dsp:nvSpPr>
      <dsp:spPr bwMode="white">
        <a:xfrm>
          <a:off x="2577519" y="2766786"/>
          <a:ext cx="3630023" cy="1106714"/>
        </a:xfrm>
        <a:prstGeom prst="rect">
          <a:avLst/>
        </a:prstGeom>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0" i="0" dirty="0" err="1">
              <a:solidFill>
                <a:schemeClr val="accent2">
                  <a:lumMod val="75000"/>
                </a:schemeClr>
              </a:solidFill>
              <a:effectLst/>
              <a:latin typeface="Harrington" panose="04040505050A02020702" pitchFamily="82" charset="0"/>
            </a:rPr>
            <a:t>immun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sistemi</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zəif</a:t>
          </a:r>
          <a:r>
            <a:rPr lang="az-Latn-AZ" sz="2800" b="0" i="0" dirty="0">
              <a:solidFill>
                <a:schemeClr val="accent2">
                  <a:lumMod val="75000"/>
                </a:schemeClr>
              </a:solidFill>
              <a:effectLst/>
              <a:latin typeface="Harrington" panose="04040505050A02020702" pitchFamily="82" charset="0"/>
            </a:rPr>
            <a:t> olanlarda</a:t>
          </a:r>
          <a:endParaRPr lang="en-US" sz="2800" dirty="0">
            <a:solidFill>
              <a:schemeClr val="accent2">
                <a:lumMod val="75000"/>
              </a:schemeClr>
            </a:solidFill>
            <a:latin typeface="Harrington" panose="04040505050A02020702" pitchFamily="82" charset="0"/>
          </a:endParaRPr>
        </a:p>
      </dsp:txBody>
      <dsp:txXfrm>
        <a:off x="2577519" y="2766786"/>
        <a:ext cx="3630023" cy="1106714"/>
      </dsp:txXfrm>
    </dsp:sp>
    <dsp:sp modelId="{1B04F3E6-9BD5-469C-B7B4-6B6935E9FBE3}">
      <dsp:nvSpPr>
        <dsp:cNvPr id="11" name="Rectangles 10"/>
        <dsp:cNvSpPr/>
      </dsp:nvSpPr>
      <dsp:spPr bwMode="white">
        <a:xfrm>
          <a:off x="2577519" y="4150179"/>
          <a:ext cx="3630023" cy="1106714"/>
        </a:xfrm>
        <a:prstGeom prst="rect">
          <a:avLst/>
        </a:prstGeom>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0" i="0" dirty="0" err="1">
              <a:solidFill>
                <a:schemeClr val="accent2">
                  <a:lumMod val="75000"/>
                </a:schemeClr>
              </a:solidFill>
              <a:effectLst/>
              <a:latin typeface="Harrington" panose="04040505050A02020702" pitchFamily="82" charset="0"/>
            </a:rPr>
            <a:t>Arsen</a:t>
          </a:r>
          <a:r>
            <a:rPr lang="az-Latn-AZ" sz="2800" b="0" i="0" dirty="0">
              <a:solidFill>
                <a:schemeClr val="accent2">
                  <a:lumMod val="75000"/>
                </a:schemeClr>
              </a:solidFill>
              <a:effectLst/>
              <a:latin typeface="Harrington" panose="04040505050A02020702" pitchFamily="82" charset="0"/>
            </a:rPr>
            <a:t>e məruz qalmış insanlarda</a:t>
          </a:r>
          <a:endParaRPr lang="en-US" sz="2800" dirty="0">
            <a:solidFill>
              <a:schemeClr val="accent2">
                <a:lumMod val="75000"/>
              </a:schemeClr>
            </a:solidFill>
            <a:latin typeface="Harrington" panose="04040505050A02020702" pitchFamily="82" charset="0"/>
          </a:endParaRPr>
        </a:p>
      </dsp:txBody>
      <dsp:txXfrm>
        <a:off x="2577519" y="4150179"/>
        <a:ext cx="3630023" cy="1106714"/>
      </dsp:txXfrm>
    </dsp:sp>
    <dsp:sp modelId="{7F4C70AB-404C-439A-B1BD-07C7844211C7}">
      <dsp:nvSpPr>
        <dsp:cNvPr id="13" name="Rectangles 12"/>
        <dsp:cNvSpPr/>
      </dsp:nvSpPr>
      <dsp:spPr bwMode="white">
        <a:xfrm>
          <a:off x="2577519" y="5533572"/>
          <a:ext cx="3630023" cy="1106714"/>
        </a:xfrm>
        <a:prstGeom prst="rect">
          <a:avLst/>
        </a:prstGeom>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b="0" i="0" dirty="0">
              <a:solidFill>
                <a:schemeClr val="accent2">
                  <a:lumMod val="75000"/>
                </a:schemeClr>
              </a:solidFill>
              <a:effectLst/>
              <a:latin typeface="Harrington" panose="04040505050A02020702" pitchFamily="82" charset="0"/>
            </a:rPr>
            <a:t>R</a:t>
          </a:r>
          <a:r>
            <a:rPr lang="en-US" sz="2800" b="0" i="0" dirty="0" err="1">
              <a:solidFill>
                <a:schemeClr val="accent2">
                  <a:lumMod val="75000"/>
                </a:schemeClr>
              </a:solidFill>
              <a:effectLst/>
              <a:latin typeface="Harrington" panose="04040505050A02020702" pitchFamily="82" charset="0"/>
            </a:rPr>
            <a:t>adiasiyaya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məruz</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qalmış</a:t>
          </a:r>
          <a:r>
            <a:rPr lang="az-Latn-AZ" sz="2800" b="0" i="0" dirty="0">
              <a:solidFill>
                <a:schemeClr val="accent2">
                  <a:lumMod val="75000"/>
                </a:schemeClr>
              </a:solidFill>
              <a:effectLst/>
              <a:latin typeface="Harrington" panose="04040505050A02020702" pitchFamily="82" charset="0"/>
            </a:rPr>
            <a:t> insanlarda</a:t>
          </a:r>
          <a:endParaRPr lang="en-US" sz="2800" dirty="0">
            <a:solidFill>
              <a:schemeClr val="accent2">
                <a:lumMod val="75000"/>
              </a:schemeClr>
            </a:solidFill>
            <a:latin typeface="Harrington" panose="04040505050A02020702" pitchFamily="82" charset="0"/>
          </a:endParaRPr>
        </a:p>
      </dsp:txBody>
      <dsp:txXfrm>
        <a:off x="2577519" y="5533572"/>
        <a:ext cx="3630023" cy="1106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609326" cy="5418667"/>
        <a:chOff x="0" y="0"/>
        <a:chExt cx="11609326" cy="5418667"/>
      </a:xfrm>
    </dsp:grpSpPr>
    <dsp:sp modelId="{B2D283F1-EEE9-4005-B465-8C6B8CD39F06}">
      <dsp:nvSpPr>
        <dsp:cNvPr id="4" name="Round Same Side Corner Rectangle 3"/>
        <dsp:cNvSpPr/>
      </dsp:nvSpPr>
      <dsp:spPr bwMode="white">
        <a:xfrm rot="5400000">
          <a:off x="7035659" y="-3193959"/>
          <a:ext cx="833641" cy="742996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76200" tIns="38100" rIns="76200" bIns="38100"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marL="228600" lvl="1" indent="-228600">
            <a:lnSpc>
              <a:spcPct val="100000"/>
            </a:lnSpc>
            <a:spcBef>
              <a:spcPct val="0"/>
            </a:spcBef>
            <a:spcAft>
              <a:spcPct val="15000"/>
            </a:spcAft>
            <a:buChar char="•"/>
          </a:pPr>
          <a:r>
            <a:rPr lang="en-US" sz="2000" b="0" i="0" dirty="0">
              <a:solidFill>
                <a:schemeClr val="tx1"/>
              </a:solidFill>
              <a:effectLst/>
              <a:latin typeface="Harrington" panose="04040505050A02020702" pitchFamily="82" charset="0"/>
            </a:rPr>
            <a:t>Maye </a:t>
          </a:r>
          <a:r>
            <a:rPr lang="en-US" sz="2000" b="0" i="0" dirty="0" err="1">
              <a:solidFill>
                <a:schemeClr val="tx1"/>
              </a:solidFill>
              <a:effectLst/>
              <a:latin typeface="Harrington" panose="04040505050A02020702" pitchFamily="82" charset="0"/>
            </a:rPr>
            <a:t>azot</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dondurmaq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üçün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dərinin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yamağına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səpilir</a:t>
          </a:r>
          <a:r>
            <a:rPr lang="en-US" sz="2000" b="0" i="0" dirty="0">
              <a:solidFill>
                <a:schemeClr val="tx1"/>
              </a:solidFill>
              <a:effectLst/>
              <a:latin typeface="Harrington" panose="04040505050A02020702" pitchFamily="82" charset="0"/>
            </a:rPr>
            <a:t>. Bir </a:t>
          </a:r>
          <a:r>
            <a:rPr lang="en-US" sz="2000" b="0" i="0" dirty="0" err="1">
              <a:solidFill>
                <a:schemeClr val="tx1"/>
              </a:solidFill>
              <a:effectLst/>
              <a:latin typeface="Harrington" panose="04040505050A02020702" pitchFamily="82" charset="0"/>
            </a:rPr>
            <a:t>neçə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gündən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sonra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qaşınacaq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düşəcək</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Prosedur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az</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narahat</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ola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bilər</a:t>
          </a:r>
          <a:r>
            <a:rPr lang="en-US" sz="2000" b="0" i="0" dirty="0">
              <a:solidFill>
                <a:schemeClr val="tx1"/>
              </a:solidFill>
              <a:effectLst/>
              <a:latin typeface="Harrington" panose="04040505050A02020702" pitchFamily="82" charset="0"/>
            </a:rPr>
            <a:t>.</a:t>
          </a:r>
          <a:endParaRPr lang="en-US" sz="2000" dirty="0">
            <a:solidFill>
              <a:schemeClr val="tx1"/>
            </a:solidFill>
            <a:latin typeface="Harrington" panose="04040505050A02020702" pitchFamily="82" charset="0"/>
          </a:endParaRPr>
        </a:p>
      </dsp:txBody>
      <dsp:txXfrm rot="5400000">
        <a:off x="7035659" y="-3193959"/>
        <a:ext cx="833641" cy="7429969"/>
      </dsp:txXfrm>
    </dsp:sp>
    <dsp:sp modelId="{87B346A3-BA47-4E60-A0E2-74CEF644B4F3}">
      <dsp:nvSpPr>
        <dsp:cNvPr id="3" name="Rounded Rectangle 2"/>
        <dsp:cNvSpPr/>
      </dsp:nvSpPr>
      <dsp:spPr bwMode="white">
        <a:xfrm>
          <a:off x="378963" y="0"/>
          <a:ext cx="3358532" cy="1042051"/>
        </a:xfrm>
        <a:prstGeom prst="roundRect">
          <a:avLst/>
        </a:prstGeom>
      </dsp:spPr>
      <dsp:style>
        <a:lnRef idx="2">
          <a:schemeClr val="lt1"/>
        </a:lnRef>
        <a:fillRef idx="1">
          <a:schemeClr val="accent1"/>
        </a:fillRef>
        <a:effectRef idx="0">
          <a:scrgbClr r="0" g="0" b="0"/>
        </a:effectRef>
        <a:fontRef idx="minor">
          <a:schemeClr val="lt1"/>
        </a:fontRef>
      </dsp:style>
      <dsp:txBody>
        <a:bodyPr lIns="102870" tIns="51435" rIns="102870" bIns="51435"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b="0" i="0" dirty="0" err="1">
              <a:solidFill>
                <a:schemeClr val="accent2">
                  <a:lumMod val="75000"/>
                </a:schemeClr>
              </a:solidFill>
              <a:effectLst/>
              <a:latin typeface="Harrington" panose="04040505050A02020702" pitchFamily="82" charset="0"/>
            </a:rPr>
            <a:t>Dondurulması</a:t>
          </a:r>
          <a:endParaRPr lang="en-US" dirty="0">
            <a:solidFill>
              <a:schemeClr val="accent2">
                <a:lumMod val="75000"/>
              </a:schemeClr>
            </a:solidFill>
            <a:latin typeface="Harrington" panose="04040505050A02020702" pitchFamily="82" charset="0"/>
          </a:endParaRPr>
        </a:p>
      </dsp:txBody>
      <dsp:txXfrm>
        <a:off x="378963" y="0"/>
        <a:ext cx="3358532" cy="1042051"/>
      </dsp:txXfrm>
    </dsp:sp>
    <dsp:sp modelId="{75CCDADA-9228-4311-A6DB-1830B9853F51}">
      <dsp:nvSpPr>
        <dsp:cNvPr id="6" name="Round Same Side Corner Rectangle 5"/>
        <dsp:cNvSpPr/>
      </dsp:nvSpPr>
      <dsp:spPr bwMode="white">
        <a:xfrm rot="5400000">
          <a:off x="7004272" y="-2099805"/>
          <a:ext cx="833641" cy="742996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76200" tIns="38100" rIns="76200" bIns="38100"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marL="228600" lvl="1" indent="-228600">
            <a:lnSpc>
              <a:spcPct val="100000"/>
            </a:lnSpc>
            <a:spcBef>
              <a:spcPct val="0"/>
            </a:spcBef>
            <a:spcAft>
              <a:spcPct val="15000"/>
            </a:spcAft>
            <a:buChar char="•"/>
          </a:pPr>
          <a:r>
            <a:rPr lang="en-US" sz="2000" b="0" i="0" dirty="0" err="1">
              <a:solidFill>
                <a:schemeClr val="tx1"/>
              </a:solidFill>
              <a:effectLst/>
              <a:latin typeface="Harrington" panose="04040505050A02020702" pitchFamily="82" charset="0"/>
            </a:rPr>
            <a:t>kremi</a:t>
          </a:r>
          <a:r>
            <a:rPr lang="en-US" sz="2000" b="0" i="0" dirty="0">
              <a:solidFill>
                <a:schemeClr val="tx1"/>
              </a:solidFill>
              <a:effectLst/>
              <a:latin typeface="Harrington" panose="04040505050A02020702" pitchFamily="82" charset="0"/>
            </a:rPr>
            <a:t>: 5-fluorourasil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a:t>
          </a:r>
          <a:r>
            <a:rPr lang="en-US" sz="2000" b="0" i="0" dirty="0">
              <a:solidFill>
                <a:schemeClr val="tx1"/>
              </a:solidFill>
              <a:effectLst/>
              <a:latin typeface="Harrington" panose="04040505050A02020702" pitchFamily="82" charset="0"/>
            </a:rPr>
            <a:t> imiquimod </a:t>
          </a:r>
          <a:r>
            <a:rPr lang="en-US" sz="2000" b="0" i="0" dirty="0" err="1">
              <a:solidFill>
                <a:schemeClr val="tx1"/>
              </a:solidFill>
              <a:effectLst/>
              <a:latin typeface="Harrington" panose="04040505050A02020702" pitchFamily="82" charset="0"/>
            </a:rPr>
            <a:t>kimi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dərman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neçə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həftə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ərzində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müntəzəm</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olaraq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yamaq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üzərinə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qoyulur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Dəri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yaxşılaşmadan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tez-tez</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qızarır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iltihablanır</a:t>
          </a:r>
          <a:r>
            <a:rPr lang="en-US" sz="2000" b="0" i="0" dirty="0">
              <a:solidFill>
                <a:schemeClr val="tx1"/>
              </a:solidFill>
              <a:effectLst/>
              <a:latin typeface="Harrington" panose="04040505050A02020702" pitchFamily="82" charset="0"/>
            </a:rPr>
            <a:t>. </a:t>
          </a:r>
          <a:endParaRPr lang="en-US" sz="2000" dirty="0">
            <a:solidFill>
              <a:schemeClr val="tx1"/>
            </a:solidFill>
            <a:latin typeface="Harrington" panose="04040505050A02020702" pitchFamily="82" charset="0"/>
          </a:endParaRPr>
        </a:p>
      </dsp:txBody>
      <dsp:txXfrm rot="5400000">
        <a:off x="7004272" y="-2099805"/>
        <a:ext cx="833641" cy="7429969"/>
      </dsp:txXfrm>
    </dsp:sp>
    <dsp:sp modelId="{8585A911-E27B-4506-8DF0-3430372E654C}">
      <dsp:nvSpPr>
        <dsp:cNvPr id="5" name="Rounded Rectangle 4"/>
        <dsp:cNvSpPr/>
      </dsp:nvSpPr>
      <dsp:spPr bwMode="white">
        <a:xfrm>
          <a:off x="378963" y="1094154"/>
          <a:ext cx="3327145" cy="1042051"/>
        </a:xfrm>
        <a:prstGeom prst="roundRect">
          <a:avLst/>
        </a:prstGeom>
      </dsp:spPr>
      <dsp:style>
        <a:lnRef idx="2">
          <a:schemeClr val="lt1"/>
        </a:lnRef>
        <a:fillRef idx="1">
          <a:schemeClr val="accent1"/>
        </a:fillRef>
        <a:effectRef idx="0">
          <a:scrgbClr r="0" g="0" b="0"/>
        </a:effectRef>
        <a:fontRef idx="minor">
          <a:schemeClr val="lt1"/>
        </a:fontRef>
      </dsp:style>
      <dsp:txBody>
        <a:bodyPr lIns="102870" tIns="51435" rIns="102870" bIns="51435"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b="0" i="0" dirty="0" err="1">
              <a:solidFill>
                <a:schemeClr val="accent2">
                  <a:lumMod val="75000"/>
                </a:schemeClr>
              </a:solidFill>
              <a:effectLst/>
              <a:latin typeface="Harrington" panose="04040505050A02020702" pitchFamily="82" charset="0"/>
            </a:rPr>
            <a:t>Kimyaterapiya</a:t>
          </a:r>
          <a:endParaRPr lang="en-US" dirty="0">
            <a:solidFill>
              <a:schemeClr val="accent2">
                <a:lumMod val="75000"/>
              </a:schemeClr>
            </a:solidFill>
            <a:latin typeface="Harrington" panose="04040505050A02020702" pitchFamily="82" charset="0"/>
          </a:endParaRPr>
        </a:p>
      </dsp:txBody>
      <dsp:txXfrm>
        <a:off x="378963" y="1094154"/>
        <a:ext cx="3327145" cy="1042051"/>
      </dsp:txXfrm>
    </dsp:sp>
    <dsp:sp modelId="{2A469171-013D-4C16-A3FE-16278404A01E}">
      <dsp:nvSpPr>
        <dsp:cNvPr id="8" name="Round Same Side Corner Rectangle 7"/>
        <dsp:cNvSpPr/>
      </dsp:nvSpPr>
      <dsp:spPr bwMode="white">
        <a:xfrm rot="5400000">
          <a:off x="7035700" y="-1005651"/>
          <a:ext cx="833641" cy="742996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76200" tIns="38100" rIns="76200" bIns="38100"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marL="228600" lvl="1" indent="-228600">
            <a:lnSpc>
              <a:spcPct val="100000"/>
            </a:lnSpc>
            <a:spcBef>
              <a:spcPct val="0"/>
            </a:spcBef>
            <a:spcAft>
              <a:spcPct val="15000"/>
            </a:spcAft>
            <a:buChar char="•"/>
          </a:pPr>
          <a:r>
            <a:rPr lang="en-US" sz="2000" b="0" i="0" dirty="0" err="1">
              <a:solidFill>
                <a:schemeClr val="tx1"/>
              </a:solidFill>
              <a:effectLst/>
              <a:latin typeface="Harrington" panose="04040505050A02020702" pitchFamily="82" charset="0"/>
            </a:rPr>
            <a:t>Dəri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yamağı</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sıyrılmadan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əvvəl</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lokal</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anesteziya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verilir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sonra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hər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hansı</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qanaxmanı</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dayandırmaq</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üçün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istilik</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elektrik</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cərəyanından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istifadə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edilir</a:t>
          </a:r>
          <a:r>
            <a:rPr lang="en-US" sz="2000" b="0" i="0" dirty="0">
              <a:solidFill>
                <a:schemeClr val="tx1"/>
              </a:solidFill>
              <a:effectLst/>
              <a:latin typeface="Harrington" panose="04040505050A02020702" pitchFamily="82" charset="0"/>
            </a:rPr>
            <a:t>. </a:t>
          </a:r>
          <a:endParaRPr lang="en-US" sz="2000" dirty="0">
            <a:solidFill>
              <a:schemeClr val="tx1"/>
            </a:solidFill>
            <a:latin typeface="Harrington" panose="04040505050A02020702" pitchFamily="82" charset="0"/>
          </a:endParaRPr>
        </a:p>
      </dsp:txBody>
      <dsp:txXfrm rot="5400000">
        <a:off x="7035700" y="-1005651"/>
        <a:ext cx="833641" cy="7429969"/>
      </dsp:txXfrm>
    </dsp:sp>
    <dsp:sp modelId="{3995E5EE-A89F-4A3D-BC63-510BA0127BD7}">
      <dsp:nvSpPr>
        <dsp:cNvPr id="7" name="Rounded Rectangle 6"/>
        <dsp:cNvSpPr/>
      </dsp:nvSpPr>
      <dsp:spPr bwMode="white">
        <a:xfrm>
          <a:off x="378963" y="2188308"/>
          <a:ext cx="3358573" cy="1042051"/>
        </a:xfrm>
        <a:prstGeom prst="roundRect">
          <a:avLst/>
        </a:prstGeom>
      </dsp:spPr>
      <dsp:style>
        <a:lnRef idx="2">
          <a:schemeClr val="lt1"/>
        </a:lnRef>
        <a:fillRef idx="1">
          <a:schemeClr val="accent1"/>
        </a:fillRef>
        <a:effectRef idx="0">
          <a:scrgbClr r="0" g="0" b="0"/>
        </a:effectRef>
        <a:fontRef idx="minor">
          <a:schemeClr val="lt1"/>
        </a:fontRef>
      </dsp:style>
      <dsp:txBody>
        <a:bodyPr lIns="102870" tIns="51435" rIns="102870" bIns="51435"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b="0" i="0" dirty="0" err="1">
              <a:solidFill>
                <a:schemeClr val="accent2">
                  <a:lumMod val="75000"/>
                </a:schemeClr>
              </a:solidFill>
              <a:effectLst/>
              <a:latin typeface="Harrington" panose="04040505050A02020702" pitchFamily="82" charset="0"/>
            </a:rPr>
            <a:t>Küretaj</a:t>
          </a:r>
          <a:r>
            <a:rPr lang="en-US" b="0" i="0" dirty="0">
              <a:solidFill>
                <a:schemeClr val="accent2">
                  <a:lumMod val="75000"/>
                </a:schemeClr>
              </a:solidFill>
              <a:effectLst/>
              <a:latin typeface="Harrington" panose="04040505050A02020702" pitchFamily="82" charset="0"/>
            </a:rPr>
            <a:t> </a:t>
          </a:r>
          <a:r>
            <a:rPr lang="en-US" b="0" i="0" dirty="0" err="1">
              <a:solidFill>
                <a:schemeClr val="accent2">
                  <a:lumMod val="75000"/>
                </a:schemeClr>
              </a:solidFill>
              <a:effectLst/>
              <a:latin typeface="Harrington" panose="04040505050A02020702" pitchFamily="82" charset="0"/>
            </a:rPr>
            <a:t>və</a:t>
          </a:r>
          <a:r>
            <a:rPr lang="en-US" b="0" i="0" dirty="0">
              <a:solidFill>
                <a:schemeClr val="accent2">
                  <a:lumMod val="75000"/>
                </a:schemeClr>
              </a:solidFill>
              <a:effectLst/>
              <a:latin typeface="Harrington" panose="04040505050A02020702" pitchFamily="82" charset="0"/>
            </a:rPr>
            <a:t> </a:t>
          </a:r>
          <a:r>
            <a:rPr lang="en-US" b="0" i="0" dirty="0" err="1">
              <a:solidFill>
                <a:schemeClr val="accent2">
                  <a:lumMod val="75000"/>
                </a:schemeClr>
              </a:solidFill>
              <a:effectLst/>
              <a:latin typeface="Harrington" panose="04040505050A02020702" pitchFamily="82" charset="0"/>
            </a:rPr>
            <a:t>koteriya</a:t>
          </a:r>
          <a:endParaRPr lang="en-US" dirty="0">
            <a:solidFill>
              <a:schemeClr val="accent2">
                <a:lumMod val="75000"/>
              </a:schemeClr>
            </a:solidFill>
            <a:latin typeface="Harrington" panose="04040505050A02020702" pitchFamily="82" charset="0"/>
          </a:endParaRPr>
        </a:p>
      </dsp:txBody>
      <dsp:txXfrm>
        <a:off x="378963" y="2188308"/>
        <a:ext cx="3358573" cy="1042051"/>
      </dsp:txXfrm>
    </dsp:sp>
    <dsp:sp modelId="{A94BBB22-409D-4095-B785-BC0B93128A6A}">
      <dsp:nvSpPr>
        <dsp:cNvPr id="10" name="Round Same Side Corner Rectangle 9"/>
        <dsp:cNvSpPr/>
      </dsp:nvSpPr>
      <dsp:spPr bwMode="white">
        <a:xfrm rot="5400000">
          <a:off x="7035659" y="88503"/>
          <a:ext cx="833641" cy="742996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76200" tIns="38100" rIns="76200" bIns="38100"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marL="228600" lvl="1" indent="-228600">
            <a:lnSpc>
              <a:spcPct val="100000"/>
            </a:lnSpc>
            <a:spcBef>
              <a:spcPct val="0"/>
            </a:spcBef>
            <a:spcAft>
              <a:spcPct val="15000"/>
            </a:spcAft>
            <a:buChar char="•"/>
          </a:pPr>
          <a:r>
            <a:rPr lang="en-US" sz="2000" b="0" i="0" dirty="0" err="1">
              <a:solidFill>
                <a:schemeClr val="tx1"/>
              </a:solidFill>
              <a:effectLst/>
              <a:latin typeface="Harrington" panose="04040505050A02020702" pitchFamily="82" charset="0"/>
            </a:rPr>
            <a:t>İşığa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reaksiya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verən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krem</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dəri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yamağına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yayılır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və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neçə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saat</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sonra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xərçəng</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hüceyrələrini</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öldürmək</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üçün</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bölgəyə</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lazer</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parıldadılır</a:t>
          </a:r>
          <a:r>
            <a:rPr lang="en-US" sz="2000" b="0" i="0" dirty="0">
              <a:solidFill>
                <a:schemeClr val="tx1"/>
              </a:solidFill>
              <a:effectLst/>
              <a:latin typeface="Harrington" panose="04040505050A02020702" pitchFamily="82" charset="0"/>
            </a:rPr>
            <a:t>. Bunun </a:t>
          </a:r>
          <a:r>
            <a:rPr lang="en-US" sz="2000" b="0" i="0" dirty="0" err="1">
              <a:solidFill>
                <a:schemeClr val="tx1"/>
              </a:solidFill>
              <a:effectLst/>
              <a:latin typeface="Harrington" panose="04040505050A02020702" pitchFamily="82" charset="0"/>
            </a:rPr>
            <a:t>təkrarlanması</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lazım</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ola</a:t>
          </a:r>
          <a:r>
            <a:rPr lang="en-US" sz="2000" b="0" i="0" dirty="0">
              <a:solidFill>
                <a:schemeClr val="tx1"/>
              </a:solidFill>
              <a:effectLst/>
              <a:latin typeface="Harrington" panose="04040505050A02020702" pitchFamily="82" charset="0"/>
            </a:rPr>
            <a:t> </a:t>
          </a:r>
          <a:r>
            <a:rPr lang="en-US" sz="2000" b="0" i="0" dirty="0" err="1">
              <a:solidFill>
                <a:schemeClr val="tx1"/>
              </a:solidFill>
              <a:effectLst/>
              <a:latin typeface="Harrington" panose="04040505050A02020702" pitchFamily="82" charset="0"/>
            </a:rPr>
            <a:t>bilər</a:t>
          </a:r>
          <a:r>
            <a:rPr lang="en-US" sz="2000" b="0" i="0" dirty="0">
              <a:solidFill>
                <a:schemeClr val="tx1"/>
              </a:solidFill>
              <a:effectLst/>
              <a:latin typeface="Harrington" panose="04040505050A02020702" pitchFamily="82" charset="0"/>
            </a:rPr>
            <a:t>. </a:t>
          </a:r>
          <a:endParaRPr lang="en-US" sz="2000" dirty="0">
            <a:solidFill>
              <a:schemeClr val="tx1"/>
            </a:solidFill>
            <a:latin typeface="Harrington" panose="04040505050A02020702" pitchFamily="82" charset="0"/>
          </a:endParaRPr>
        </a:p>
      </dsp:txBody>
      <dsp:txXfrm rot="5400000">
        <a:off x="7035659" y="88503"/>
        <a:ext cx="833641" cy="7429969"/>
      </dsp:txXfrm>
    </dsp:sp>
    <dsp:sp modelId="{3640E934-8AB9-4F19-9BD9-EBED10684DEC}">
      <dsp:nvSpPr>
        <dsp:cNvPr id="9" name="Rounded Rectangle 8"/>
        <dsp:cNvSpPr/>
      </dsp:nvSpPr>
      <dsp:spPr bwMode="white">
        <a:xfrm>
          <a:off x="378963" y="3282462"/>
          <a:ext cx="3358532" cy="1042051"/>
        </a:xfrm>
        <a:prstGeom prst="roundRect">
          <a:avLst/>
        </a:prstGeom>
      </dsp:spPr>
      <dsp:style>
        <a:lnRef idx="2">
          <a:schemeClr val="lt1"/>
        </a:lnRef>
        <a:fillRef idx="1">
          <a:schemeClr val="accent1"/>
        </a:fillRef>
        <a:effectRef idx="0">
          <a:scrgbClr r="0" g="0" b="0"/>
        </a:effectRef>
        <a:fontRef idx="minor">
          <a:schemeClr val="lt1"/>
        </a:fontRef>
      </dsp:style>
      <dsp:txBody>
        <a:bodyPr lIns="102870" tIns="51435" rIns="102870" bIns="51435"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b="0" i="0" dirty="0" err="1">
              <a:solidFill>
                <a:schemeClr val="accent2">
                  <a:lumMod val="75000"/>
                </a:schemeClr>
              </a:solidFill>
              <a:effectLst/>
              <a:latin typeface="Harrington" panose="04040505050A02020702" pitchFamily="82" charset="0"/>
            </a:rPr>
            <a:t>Fotodinamik</a:t>
          </a:r>
          <a:r>
            <a:rPr lang="en-US" b="0" i="0" dirty="0">
              <a:solidFill>
                <a:schemeClr val="accent2">
                  <a:lumMod val="75000"/>
                </a:schemeClr>
              </a:solidFill>
              <a:effectLst/>
              <a:latin typeface="Harrington" panose="04040505050A02020702" pitchFamily="82" charset="0"/>
            </a:rPr>
            <a:t> </a:t>
          </a:r>
          <a:r>
            <a:rPr lang="en-US" b="0" i="0" dirty="0" err="1">
              <a:solidFill>
                <a:schemeClr val="accent2">
                  <a:lumMod val="75000"/>
                </a:schemeClr>
              </a:solidFill>
              <a:effectLst/>
              <a:latin typeface="Harrington" panose="04040505050A02020702" pitchFamily="82" charset="0"/>
            </a:rPr>
            <a:t>terapiya</a:t>
          </a:r>
          <a:r>
            <a:rPr lang="en-US" b="0" i="0" dirty="0">
              <a:solidFill>
                <a:schemeClr val="accent2">
                  <a:lumMod val="75000"/>
                </a:schemeClr>
              </a:solidFill>
              <a:effectLst/>
              <a:latin typeface="Harrington" panose="04040505050A02020702" pitchFamily="82" charset="0"/>
            </a:rPr>
            <a:t> (PDT)</a:t>
          </a:r>
          <a:endParaRPr lang="en-US" dirty="0">
            <a:solidFill>
              <a:schemeClr val="accent2">
                <a:lumMod val="75000"/>
              </a:schemeClr>
            </a:solidFill>
            <a:latin typeface="Harrington" panose="04040505050A02020702" pitchFamily="82" charset="0"/>
          </a:endParaRPr>
        </a:p>
      </dsp:txBody>
      <dsp:txXfrm>
        <a:off x="378963" y="3282462"/>
        <a:ext cx="3358532" cy="1042051"/>
      </dsp:txXfrm>
    </dsp:sp>
    <dsp:sp modelId="{2DA2BD31-9CCD-45D8-9231-73802BBA9517}">
      <dsp:nvSpPr>
        <dsp:cNvPr id="12" name="Round Same Side Corner Rectangle 11"/>
        <dsp:cNvSpPr/>
      </dsp:nvSpPr>
      <dsp:spPr bwMode="white">
        <a:xfrm rot="5400000">
          <a:off x="7098558" y="1182657"/>
          <a:ext cx="833641" cy="742996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n-US" b="0" i="0" dirty="0" err="1">
              <a:solidFill>
                <a:schemeClr val="tx1"/>
              </a:solidFill>
              <a:effectLst/>
              <a:latin typeface="Harrington" panose="04040505050A02020702" pitchFamily="82" charset="0"/>
            </a:rPr>
            <a:t>Yamaq</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lokal</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anesteziya</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altında</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kəsilir</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Bundan</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sonra</a:t>
          </a:r>
          <a:r>
            <a:rPr lang="en-US" b="0" i="0" dirty="0">
              <a:solidFill>
                <a:schemeClr val="tx1"/>
              </a:solidFill>
              <a:effectLst/>
              <a:latin typeface="Harrington" panose="04040505050A02020702" pitchFamily="82" charset="0"/>
            </a:rPr>
            <a:t> </a:t>
          </a:r>
          <a:r>
            <a:rPr lang="az-Latn-AZ" b="0" i="0" dirty="0">
              <a:solidFill>
                <a:schemeClr val="tx1"/>
              </a:solidFill>
              <a:effectLst/>
              <a:latin typeface="Harrington" panose="04040505050A02020702" pitchFamily="82" charset="0"/>
            </a:rPr>
            <a:t>t</a:t>
          </a:r>
          <a:r>
            <a:rPr lang="en-US" b="0" i="0" dirty="0" err="1">
              <a:solidFill>
                <a:schemeClr val="tx1"/>
              </a:solidFill>
              <a:effectLst/>
              <a:latin typeface="Harrington" panose="04040505050A02020702" pitchFamily="82" charset="0"/>
            </a:rPr>
            <a:t>ikişlərə</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ehtiyac</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ola</a:t>
          </a:r>
          <a:r>
            <a:rPr lang="en-US" b="0" i="0" dirty="0">
              <a:solidFill>
                <a:schemeClr val="tx1"/>
              </a:solidFill>
              <a:effectLst/>
              <a:latin typeface="Harrington" panose="04040505050A02020702" pitchFamily="82" charset="0"/>
            </a:rPr>
            <a:t> </a:t>
          </a:r>
          <a:r>
            <a:rPr lang="en-US" b="0" i="0" dirty="0" err="1">
              <a:solidFill>
                <a:schemeClr val="tx1"/>
              </a:solidFill>
              <a:effectLst/>
              <a:latin typeface="Harrington" panose="04040505050A02020702" pitchFamily="82" charset="0"/>
            </a:rPr>
            <a:t>bilər</a:t>
          </a:r>
          <a:endParaRPr lang="en-US" dirty="0">
            <a:solidFill>
              <a:schemeClr val="tx1"/>
            </a:solidFill>
            <a:latin typeface="Harrington" panose="04040505050A02020702" pitchFamily="82" charset="0"/>
          </a:endParaRPr>
        </a:p>
      </dsp:txBody>
      <dsp:txXfrm rot="5400000">
        <a:off x="7098558" y="1182657"/>
        <a:ext cx="833641" cy="7429969"/>
      </dsp:txXfrm>
    </dsp:sp>
    <dsp:sp modelId="{1ED8DC15-CEF2-40B5-8518-17C9DC377C2D}">
      <dsp:nvSpPr>
        <dsp:cNvPr id="11" name="Rounded Rectangle 10"/>
        <dsp:cNvSpPr/>
      </dsp:nvSpPr>
      <dsp:spPr bwMode="white">
        <a:xfrm>
          <a:off x="378963" y="4376616"/>
          <a:ext cx="3421431" cy="1042051"/>
        </a:xfrm>
        <a:prstGeom prst="roundRect">
          <a:avLst/>
        </a:prstGeom>
      </dsp:spPr>
      <dsp:style>
        <a:lnRef idx="2">
          <a:schemeClr val="lt1"/>
        </a:lnRef>
        <a:fillRef idx="1">
          <a:schemeClr val="accent1"/>
        </a:fillRef>
        <a:effectRef idx="0">
          <a:scrgbClr r="0" g="0" b="0"/>
        </a:effectRef>
        <a:fontRef idx="minor">
          <a:schemeClr val="lt1"/>
        </a:fontRef>
      </dsp:style>
      <dsp:txBody>
        <a:bodyPr lIns="102870" tIns="51435" rIns="102870" bIns="51435"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b="0" i="0" dirty="0" err="1">
              <a:solidFill>
                <a:schemeClr val="accent2">
                  <a:lumMod val="75000"/>
                </a:schemeClr>
              </a:solidFill>
              <a:effectLst/>
              <a:latin typeface="Harrington" panose="04040505050A02020702" pitchFamily="82" charset="0"/>
            </a:rPr>
            <a:t>Cərrahiyyə</a:t>
          </a:r>
          <a:endParaRPr lang="en-US" dirty="0">
            <a:solidFill>
              <a:schemeClr val="accent2">
                <a:lumMod val="75000"/>
              </a:schemeClr>
            </a:solidFill>
            <a:latin typeface="Harrington" panose="04040505050A02020702" pitchFamily="82" charset="0"/>
          </a:endParaRPr>
        </a:p>
      </dsp:txBody>
      <dsp:txXfrm>
        <a:off x="378963" y="4376616"/>
        <a:ext cx="3421431" cy="1042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290465" cy="5418667"/>
        <a:chOff x="0" y="0"/>
        <a:chExt cx="9290465" cy="5418667"/>
      </a:xfrm>
    </dsp:grpSpPr>
    <dsp:sp modelId="{42B652A3-AB2E-4C63-A054-176159A05BA1}">
      <dsp:nvSpPr>
        <dsp:cNvPr id="4" name="Block Arc 3"/>
        <dsp:cNvSpPr/>
      </dsp:nvSpPr>
      <dsp:spPr bwMode="white">
        <a:xfrm>
          <a:off x="-6062999" y="-950011"/>
          <a:ext cx="7318688" cy="7318688"/>
        </a:xfrm>
        <a:prstGeom prst="blockArc">
          <a:avLst>
            <a:gd name="adj1" fmla="val 18900000"/>
            <a:gd name="adj2" fmla="val 2700000"/>
            <a:gd name="adj3" fmla="val 247"/>
          </a:avLst>
        </a:prstGeom>
      </dsp:spPr>
      <dsp:style>
        <a:lnRef idx="2">
          <a:schemeClr val="accent1">
            <a:shade val="60000"/>
          </a:schemeClr>
        </a:lnRef>
        <a:fillRef idx="0">
          <a:schemeClr val="accent1"/>
        </a:fillRef>
        <a:effectRef idx="0">
          <a:scrgbClr r="0" g="0" b="0"/>
        </a:effectRef>
        <a:fontRef idx="minor"/>
      </dsp:style>
      <dsp:txXfrm>
        <a:off x="-6062999" y="-950011"/>
        <a:ext cx="7318688" cy="7318688"/>
      </dsp:txXfrm>
    </dsp:sp>
    <dsp:sp modelId="{3F260946-E868-48B2-82B6-28B5D0DBC438}">
      <dsp:nvSpPr>
        <dsp:cNvPr id="7" name="Rectangles 6"/>
        <dsp:cNvSpPr/>
      </dsp:nvSpPr>
      <dsp:spPr bwMode="white">
        <a:xfrm>
          <a:off x="586300" y="338558"/>
          <a:ext cx="8704165" cy="677550"/>
        </a:xfrm>
        <a:prstGeom prst="rect">
          <a:avLst/>
        </a:prstGeom>
      </dsp:spPr>
      <dsp:style>
        <a:lnRef idx="2">
          <a:schemeClr val="lt1"/>
        </a:lnRef>
        <a:fillRef idx="1">
          <a:schemeClr val="accent1"/>
        </a:fillRef>
        <a:effectRef idx="0">
          <a:scrgbClr r="0" g="0" b="0"/>
        </a:effectRef>
        <a:fontRef idx="minor">
          <a:schemeClr val="lt1"/>
        </a:fontRef>
      </dsp:style>
      <dsp:txBody>
        <a:bodyPr lIns="537805" tIns="71120" rIns="71120" bIns="711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2800" b="0" i="0" dirty="0" err="1">
              <a:solidFill>
                <a:schemeClr val="accent2"/>
              </a:solidFill>
              <a:effectLst/>
              <a:latin typeface="Harrington" panose="04040505050A02020702" pitchFamily="82" charset="0"/>
            </a:rPr>
            <a:t>Güclü</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siqaret</a:t>
          </a:r>
          <a:r>
            <a:rPr lang="az-Latn-AZ" sz="2800" b="0" i="0" dirty="0">
              <a:solidFill>
                <a:schemeClr val="accent2"/>
              </a:solidFill>
              <a:effectLst/>
              <a:latin typeface="Harrington" panose="04040505050A02020702" pitchFamily="82" charset="0"/>
            </a:rPr>
            <a:t>çəkmə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Çeynəmə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tütününün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enfiyenin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istifadəsi</a:t>
          </a:r>
          <a:endParaRPr lang="en-US" sz="2800" dirty="0">
            <a:solidFill>
              <a:schemeClr val="accent2"/>
            </a:solidFill>
            <a:latin typeface="Harrington" panose="04040505050A02020702" pitchFamily="82" charset="0"/>
          </a:endParaRPr>
        </a:p>
      </dsp:txBody>
      <dsp:txXfrm>
        <a:off x="586300" y="338558"/>
        <a:ext cx="8704165" cy="677550"/>
      </dsp:txXfrm>
    </dsp:sp>
    <dsp:sp modelId="{F733D9FF-19CB-4C01-88B7-CFEA680587AF}">
      <dsp:nvSpPr>
        <dsp:cNvPr id="8" name="Oval 7"/>
        <dsp:cNvSpPr/>
      </dsp:nvSpPr>
      <dsp:spPr bwMode="white">
        <a:xfrm>
          <a:off x="162831" y="253865"/>
          <a:ext cx="846938" cy="846938"/>
        </a:xfrm>
        <a:prstGeom prst="ellipse">
          <a:avLst/>
        </a:prstGeom>
      </dsp:spPr>
      <dsp:style>
        <a:lnRef idx="2">
          <a:schemeClr val="accent1"/>
        </a:lnRef>
        <a:fillRef idx="1">
          <a:schemeClr val="lt1"/>
        </a:fillRef>
        <a:effectRef idx="0">
          <a:scrgbClr r="0" g="0" b="0"/>
        </a:effectRef>
        <a:fontRef idx="minor"/>
      </dsp:style>
      <dsp:txXfrm>
        <a:off x="162831" y="253865"/>
        <a:ext cx="846938" cy="846938"/>
      </dsp:txXfrm>
    </dsp:sp>
    <dsp:sp modelId="{DCFB8CFA-31DB-430D-A83D-DC6D7FE45DFB}">
      <dsp:nvSpPr>
        <dsp:cNvPr id="9" name="Rectangles 8"/>
        <dsp:cNvSpPr/>
      </dsp:nvSpPr>
      <dsp:spPr bwMode="white">
        <a:xfrm>
          <a:off x="1071812" y="1328175"/>
          <a:ext cx="8218653" cy="677550"/>
        </a:xfrm>
        <a:prstGeom prst="rect">
          <a:avLst/>
        </a:prstGeom>
      </dsp:spPr>
      <dsp:style>
        <a:lnRef idx="2">
          <a:schemeClr val="lt1"/>
        </a:lnRef>
        <a:fillRef idx="1">
          <a:schemeClr val="accent1"/>
        </a:fillRef>
        <a:effectRef idx="0">
          <a:scrgbClr r="0" g="0" b="0"/>
        </a:effectRef>
        <a:fontRef idx="minor">
          <a:schemeClr val="lt1"/>
        </a:fontRef>
      </dsp:style>
      <dsp:txBody>
        <a:bodyPr lIns="537805" tIns="66040" rIns="66040" bIns="660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2600" b="0" i="0" dirty="0" err="1">
              <a:solidFill>
                <a:schemeClr val="accent2"/>
              </a:solidFill>
              <a:effectLst/>
              <a:latin typeface="Harrington" panose="04040505050A02020702" pitchFamily="82" charset="0"/>
            </a:rPr>
            <a:t>Asiya</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Sakit</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Okean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və</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Şərqi</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Afrikanın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bəzi</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tropiklərində</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bitən</a:t>
          </a:r>
          <a:r>
            <a:rPr lang="en-US" sz="2600" b="0" i="0" dirty="0">
              <a:solidFill>
                <a:schemeClr val="accent2"/>
              </a:solidFill>
              <a:effectLst/>
              <a:latin typeface="Harrington" panose="04040505050A02020702" pitchFamily="82" charset="0"/>
            </a:rPr>
            <a:t> areca </a:t>
          </a:r>
          <a:r>
            <a:rPr lang="en-US" sz="2600" b="0" i="0" dirty="0" err="1">
              <a:solidFill>
                <a:schemeClr val="accent2"/>
              </a:solidFill>
              <a:effectLst/>
              <a:latin typeface="Harrington" panose="04040505050A02020702" pitchFamily="82" charset="0"/>
            </a:rPr>
            <a:t>qozu</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həmçinin</a:t>
          </a:r>
          <a:r>
            <a:rPr lang="en-US" sz="2600" b="0" i="0" dirty="0">
              <a:solidFill>
                <a:schemeClr val="accent2"/>
              </a:solidFill>
              <a:effectLst/>
              <a:latin typeface="Harrington" panose="04040505050A02020702" pitchFamily="82" charset="0"/>
            </a:rPr>
            <a:t> betel </a:t>
          </a:r>
          <a:r>
            <a:rPr lang="en-US" sz="2600" b="0" i="0" dirty="0" err="1">
              <a:solidFill>
                <a:schemeClr val="accent2"/>
              </a:solidFill>
              <a:effectLst/>
              <a:latin typeface="Harrington" panose="04040505050A02020702" pitchFamily="82" charset="0"/>
            </a:rPr>
            <a:t>qozu</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kimi</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tanınır</a:t>
          </a:r>
          <a:r>
            <a:rPr lang="en-US" sz="2600" b="0" i="0" dirty="0">
              <a:solidFill>
                <a:schemeClr val="accent2"/>
              </a:solidFill>
              <a:effectLst/>
              <a:latin typeface="Harrington" panose="04040505050A02020702" pitchFamily="82" charset="0"/>
            </a:rPr>
            <a:t>).</a:t>
          </a:r>
          <a:endParaRPr lang="en-US" sz="2600" dirty="0">
            <a:solidFill>
              <a:schemeClr val="accent2"/>
            </a:solidFill>
            <a:latin typeface="Harrington" panose="04040505050A02020702" pitchFamily="82" charset="0"/>
          </a:endParaRPr>
        </a:p>
      </dsp:txBody>
      <dsp:txXfrm>
        <a:off x="1071812" y="1328175"/>
        <a:ext cx="8218653" cy="677550"/>
      </dsp:txXfrm>
    </dsp:sp>
    <dsp:sp modelId="{D0CE46CE-CE43-4BFC-8195-BF558BC18AC8}">
      <dsp:nvSpPr>
        <dsp:cNvPr id="10" name="Oval 9"/>
        <dsp:cNvSpPr/>
      </dsp:nvSpPr>
      <dsp:spPr bwMode="white">
        <a:xfrm>
          <a:off x="562211" y="1258870"/>
          <a:ext cx="846938" cy="846938"/>
        </a:xfrm>
        <a:prstGeom prst="ellipse">
          <a:avLst/>
        </a:prstGeom>
      </dsp:spPr>
      <dsp:style>
        <a:lnRef idx="2">
          <a:schemeClr val="accent1"/>
        </a:lnRef>
        <a:fillRef idx="1">
          <a:schemeClr val="lt1"/>
        </a:fillRef>
        <a:effectRef idx="0">
          <a:scrgbClr r="0" g="0" b="0"/>
        </a:effectRef>
        <a:fontRef idx="minor"/>
      </dsp:style>
      <dsp:txXfrm>
        <a:off x="562211" y="1258870"/>
        <a:ext cx="846938" cy="846938"/>
      </dsp:txXfrm>
    </dsp:sp>
    <dsp:sp modelId="{DA494F04-1A50-41EB-8589-2CF6B71B9E92}">
      <dsp:nvSpPr>
        <dsp:cNvPr id="11" name="Rectangles 10"/>
        <dsp:cNvSpPr/>
      </dsp:nvSpPr>
      <dsp:spPr bwMode="white">
        <a:xfrm>
          <a:off x="1220826" y="2370558"/>
          <a:ext cx="8069639" cy="677550"/>
        </a:xfrm>
        <a:prstGeom prst="rect">
          <a:avLst/>
        </a:prstGeom>
      </dsp:spPr>
      <dsp:style>
        <a:lnRef idx="2">
          <a:schemeClr val="lt1"/>
        </a:lnRef>
        <a:fillRef idx="1">
          <a:schemeClr val="accent1"/>
        </a:fillRef>
        <a:effectRef idx="0">
          <a:scrgbClr r="0" g="0" b="0"/>
        </a:effectRef>
        <a:fontRef idx="minor">
          <a:schemeClr val="lt1"/>
        </a:fontRef>
      </dsp:style>
      <dsp:txBody>
        <a:bodyPr lIns="537805" tIns="71120" rIns="71120" bIns="711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2800" dirty="0" err="1">
              <a:solidFill>
                <a:schemeClr val="accent2"/>
              </a:solidFill>
              <a:latin typeface="Harrington" panose="04040505050A02020702" pitchFamily="82" charset="0"/>
            </a:rPr>
            <a:t>Alkoqolun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ağır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istifadəsi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baxmayaraq</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ki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bütün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tədqiqatlar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bu</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əlaqəni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göstərmir</a:t>
          </a:r>
          <a:r>
            <a:rPr lang="en-US" sz="2800" dirty="0">
              <a:solidFill>
                <a:schemeClr val="accent2"/>
              </a:solidFill>
              <a:latin typeface="Harrington" panose="04040505050A02020702" pitchFamily="82" charset="0"/>
            </a:rPr>
            <a:t>). </a:t>
          </a:r>
        </a:p>
      </dsp:txBody>
      <dsp:txXfrm>
        <a:off x="1220826" y="2370558"/>
        <a:ext cx="8069639" cy="677550"/>
      </dsp:txXfrm>
    </dsp:sp>
    <dsp:sp modelId="{A9204D04-C542-462E-AD5F-3C3EFB58FCCD}">
      <dsp:nvSpPr>
        <dsp:cNvPr id="12" name="Oval 11"/>
        <dsp:cNvSpPr/>
      </dsp:nvSpPr>
      <dsp:spPr bwMode="white">
        <a:xfrm>
          <a:off x="797357" y="2285865"/>
          <a:ext cx="846938" cy="846938"/>
        </a:xfrm>
        <a:prstGeom prst="ellipse">
          <a:avLst/>
        </a:prstGeom>
      </dsp:spPr>
      <dsp:style>
        <a:lnRef idx="2">
          <a:schemeClr val="accent1"/>
        </a:lnRef>
        <a:fillRef idx="1">
          <a:schemeClr val="lt1"/>
        </a:fillRef>
        <a:effectRef idx="0">
          <a:scrgbClr r="0" g="0" b="0"/>
        </a:effectRef>
        <a:fontRef idx="minor"/>
      </dsp:style>
      <dsp:txXfrm>
        <a:off x="797357" y="2285865"/>
        <a:ext cx="846938" cy="846938"/>
      </dsp:txXfrm>
    </dsp:sp>
    <dsp:sp modelId="{AFA5DC94-73DE-4F00-8A3F-C2BD9A17C3AB}">
      <dsp:nvSpPr>
        <dsp:cNvPr id="13" name="Rectangles 12"/>
        <dsp:cNvSpPr/>
      </dsp:nvSpPr>
      <dsp:spPr bwMode="white">
        <a:xfrm>
          <a:off x="1071812" y="3386559"/>
          <a:ext cx="8218653" cy="677550"/>
        </a:xfrm>
        <a:prstGeom prst="rect">
          <a:avLst/>
        </a:prstGeom>
      </dsp:spPr>
      <dsp:style>
        <a:lnRef idx="2">
          <a:schemeClr val="lt1"/>
        </a:lnRef>
        <a:fillRef idx="1">
          <a:schemeClr val="accent1"/>
        </a:fillRef>
        <a:effectRef idx="0">
          <a:scrgbClr r="0" g="0" b="0"/>
        </a:effectRef>
        <a:fontRef idx="minor">
          <a:schemeClr val="lt1"/>
        </a:fontRef>
      </dsp:style>
      <dsp:txBody>
        <a:bodyPr lIns="537805" tIns="55880" rIns="55880" bIns="558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lvl="0" defTabSz="844550">
            <a:lnSpc>
              <a:spcPct val="90000"/>
            </a:lnSpc>
            <a:spcBef>
              <a:spcPct val="0"/>
            </a:spcBef>
            <a:spcAft>
              <a:spcPct val="35000"/>
            </a:spcAft>
            <a:buNone/>
          </a:pPr>
          <a:r>
            <a:rPr lang="en-US" sz="2200" b="0" i="0" dirty="0" err="1">
              <a:solidFill>
                <a:schemeClr val="accent2"/>
              </a:solidFill>
              <a:effectLst/>
              <a:latin typeface="Harrington" panose="04040505050A02020702" pitchFamily="82" charset="0"/>
            </a:rPr>
            <a:t>Bəzi</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leykoplakiya</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hallarının</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məlum</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səbəbi</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yoxdur</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buna</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idiopatik</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leykoplakiya</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deyilir</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Əksər</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hallarda</a:t>
          </a:r>
          <a:r>
            <a:rPr lang="en-US" sz="2200" b="0" i="0" dirty="0">
              <a:solidFill>
                <a:schemeClr val="accent2"/>
              </a:solidFill>
              <a:effectLst/>
              <a:latin typeface="Harrington" panose="04040505050A02020702" pitchFamily="82" charset="0"/>
            </a:rPr>
            <a:t> 50-70 </a:t>
          </a:r>
          <a:r>
            <a:rPr lang="en-US" sz="2200" b="0" i="0" dirty="0" err="1">
              <a:solidFill>
                <a:schemeClr val="accent2"/>
              </a:solidFill>
              <a:effectLst/>
              <a:latin typeface="Harrington" panose="04040505050A02020702" pitchFamily="82" charset="0"/>
            </a:rPr>
            <a:t>yaş</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arası</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kişilərdə</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rast</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gəlinir</a:t>
          </a:r>
          <a:r>
            <a:rPr lang="en-US" sz="2200" b="0" i="0" dirty="0">
              <a:solidFill>
                <a:schemeClr val="accent2"/>
              </a:solidFill>
              <a:effectLst/>
              <a:latin typeface="Harrington" panose="04040505050A02020702" pitchFamily="82" charset="0"/>
            </a:rPr>
            <a:t>. 1%-</a:t>
          </a:r>
          <a:r>
            <a:rPr lang="en-US" sz="2200" b="0" i="0" dirty="0" err="1">
              <a:solidFill>
                <a:schemeClr val="accent2"/>
              </a:solidFill>
              <a:effectLst/>
              <a:latin typeface="Harrington" panose="04040505050A02020702" pitchFamily="82" charset="0"/>
            </a:rPr>
            <a:t>dən</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az</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hal</a:t>
          </a:r>
          <a:r>
            <a:rPr lang="en-US" sz="2200" b="0" i="0" dirty="0">
              <a:solidFill>
                <a:schemeClr val="accent2"/>
              </a:solidFill>
              <a:effectLst/>
              <a:latin typeface="Harrington" panose="04040505050A02020702" pitchFamily="82" charset="0"/>
            </a:rPr>
            <a:t> 30 </a:t>
          </a:r>
          <a:r>
            <a:rPr lang="en-US" sz="2200" b="0" i="0" dirty="0" err="1">
              <a:solidFill>
                <a:schemeClr val="accent2"/>
              </a:solidFill>
              <a:effectLst/>
              <a:latin typeface="Harrington" panose="04040505050A02020702" pitchFamily="82" charset="0"/>
            </a:rPr>
            <a:t>yaşdan</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kiçik</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xəstələrdə</a:t>
          </a:r>
          <a:r>
            <a:rPr lang="en-US" sz="2200" b="0" i="0" dirty="0">
              <a:solidFill>
                <a:schemeClr val="accent2"/>
              </a:solidFill>
              <a:effectLst/>
              <a:latin typeface="Harrington" panose="04040505050A02020702" pitchFamily="82" charset="0"/>
            </a:rPr>
            <a:t> </a:t>
          </a:r>
          <a:r>
            <a:rPr lang="en-US" sz="2200" b="0" i="0" dirty="0" err="1">
              <a:solidFill>
                <a:schemeClr val="accent2"/>
              </a:solidFill>
              <a:effectLst/>
              <a:latin typeface="Harrington" panose="04040505050A02020702" pitchFamily="82" charset="0"/>
            </a:rPr>
            <a:t>olur</a:t>
          </a:r>
          <a:endParaRPr lang="en-US" sz="2200" dirty="0">
            <a:solidFill>
              <a:schemeClr val="accent2"/>
            </a:solidFill>
            <a:latin typeface="Harrington" panose="04040505050A02020702" pitchFamily="82" charset="0"/>
          </a:endParaRPr>
        </a:p>
      </dsp:txBody>
      <dsp:txXfrm>
        <a:off x="1071812" y="3386559"/>
        <a:ext cx="8218653" cy="677550"/>
      </dsp:txXfrm>
    </dsp:sp>
    <dsp:sp modelId="{8766CB23-93E4-4A01-9428-26F56943B314}">
      <dsp:nvSpPr>
        <dsp:cNvPr id="14" name="Oval 13"/>
        <dsp:cNvSpPr/>
      </dsp:nvSpPr>
      <dsp:spPr bwMode="white">
        <a:xfrm>
          <a:off x="648344" y="3301865"/>
          <a:ext cx="846938" cy="846938"/>
        </a:xfrm>
        <a:prstGeom prst="ellipse">
          <a:avLst/>
        </a:prstGeom>
      </dsp:spPr>
      <dsp:style>
        <a:lnRef idx="2">
          <a:schemeClr val="accent1"/>
        </a:lnRef>
        <a:fillRef idx="1">
          <a:schemeClr val="lt1"/>
        </a:fillRef>
        <a:effectRef idx="0">
          <a:scrgbClr r="0" g="0" b="0"/>
        </a:effectRef>
        <a:fontRef idx="minor"/>
      </dsp:style>
      <dsp:txXfrm>
        <a:off x="648344" y="3301865"/>
        <a:ext cx="846938" cy="846938"/>
      </dsp:txXfrm>
    </dsp:sp>
    <dsp:sp modelId="{BB3F9678-F2ED-4AFF-8C12-7E05D4842330}">
      <dsp:nvSpPr>
        <dsp:cNvPr id="15" name="Rectangles 14"/>
        <dsp:cNvSpPr/>
      </dsp:nvSpPr>
      <dsp:spPr bwMode="white">
        <a:xfrm>
          <a:off x="586300" y="4426815"/>
          <a:ext cx="8704165" cy="677550"/>
        </a:xfrm>
        <a:prstGeom prst="rect">
          <a:avLst/>
        </a:prstGeom>
      </dsp:spPr>
      <dsp:style>
        <a:lnRef idx="2">
          <a:schemeClr val="lt1"/>
        </a:lnRef>
        <a:fillRef idx="1">
          <a:schemeClr val="accent1"/>
        </a:fillRef>
        <a:effectRef idx="0">
          <a:scrgbClr r="0" g="0" b="0"/>
        </a:effectRef>
        <a:fontRef idx="minor">
          <a:schemeClr val="lt1"/>
        </a:fontRef>
      </dsp:style>
      <dsp:txBody>
        <a:bodyPr lIns="537805" tIns="71120" rIns="71120" bIns="711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marR="0" lvl="0" indent="0" defTabSz="914400" eaLnBrk="1" fontAlgn="auto" latinLnBrk="0" hangingPunct="1">
            <a:lnSpc>
              <a:spcPct val="100000"/>
            </a:lnSpc>
            <a:spcBef>
              <a:spcPts val="0"/>
            </a:spcBef>
            <a:spcAft>
              <a:spcPts val="0"/>
            </a:spcAft>
            <a:buClrTx/>
            <a:buSzTx/>
            <a:buFontTx/>
            <a:buNone/>
          </a:pPr>
          <a:endParaRPr lang="en-US" sz="2000" dirty="0">
            <a:solidFill>
              <a:schemeClr val="accent2"/>
            </a:solidFill>
            <a:latin typeface="Harrington" panose="04040505050A02020702" pitchFamily="82" charset="0"/>
          </a:endParaRPr>
        </a:p>
        <a:p>
          <a:pPr marL="0" marR="0" lvl="0" indent="0" defTabSz="844550" eaLnBrk="1" fontAlgn="auto" latinLnBrk="0" hangingPunct="1">
            <a:lnSpc>
              <a:spcPct val="90000"/>
            </a:lnSpc>
            <a:spcBef>
              <a:spcPct val="0"/>
            </a:spcBef>
            <a:spcAft>
              <a:spcPct val="35000"/>
            </a:spcAft>
            <a:buClrTx/>
            <a:buSzTx/>
            <a:buFontTx/>
            <a:buNone/>
          </a:pPr>
          <a:r>
            <a:rPr lang="az-Latn-AZ" sz="2800" b="0" i="0" dirty="0">
              <a:solidFill>
                <a:schemeClr val="accent2"/>
              </a:solidFill>
              <a:effectLst/>
              <a:latin typeface="Harrington" panose="04040505050A02020702" pitchFamily="82" charset="0"/>
            </a:rPr>
            <a:t>iİ</a:t>
          </a:r>
          <a:r>
            <a:rPr lang="en-US" sz="2800" b="0" i="0" dirty="0">
              <a:solidFill>
                <a:schemeClr val="accent2"/>
              </a:solidFill>
              <a:effectLst/>
              <a:latin typeface="Harrington" panose="04040505050A02020702" pitchFamily="82" charset="0"/>
            </a:rPr>
            <a:t>İV/QİÇS-</a:t>
          </a:r>
          <a:r>
            <a:rPr lang="en-US" sz="2800" b="0" i="0" dirty="0" err="1">
              <a:solidFill>
                <a:schemeClr val="accent2"/>
              </a:solidFill>
              <a:effectLst/>
              <a:latin typeface="Harrington" panose="04040505050A02020702" pitchFamily="82" charset="0"/>
            </a:rPr>
            <a:t>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spesifik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növ</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yayılmışdır</a:t>
          </a:r>
          <a:r>
            <a:rPr lang="en-US" sz="2800" b="0" i="0" dirty="0">
              <a:solidFill>
                <a:schemeClr val="accent2"/>
              </a:solidFill>
              <a:effectLst/>
              <a:latin typeface="Harrington" panose="04040505050A02020702" pitchFamily="82" charset="0"/>
            </a:rPr>
            <a:t>.</a:t>
          </a:r>
          <a:endParaRPr lang="en-US" sz="2800" dirty="0">
            <a:solidFill>
              <a:schemeClr val="accent2"/>
            </a:solidFill>
            <a:latin typeface="Harrington" panose="04040505050A02020702" pitchFamily="82" charset="0"/>
          </a:endParaRPr>
        </a:p>
        <a:p>
          <a:pPr marL="0" lvl="0" defTabSz="844550">
            <a:lnSpc>
              <a:spcPct val="90000"/>
            </a:lnSpc>
            <a:spcBef>
              <a:spcPct val="0"/>
            </a:spcBef>
            <a:spcAft>
              <a:spcPct val="35000"/>
            </a:spcAft>
            <a:buNone/>
          </a:pPr>
          <a:endParaRPr lang="en-US" dirty="0"/>
        </a:p>
      </dsp:txBody>
      <dsp:txXfrm>
        <a:off x="586300" y="4426815"/>
        <a:ext cx="8704165" cy="677550"/>
      </dsp:txXfrm>
    </dsp:sp>
    <dsp:sp modelId="{45A68968-3D89-47BC-8113-AF6E143FBC32}">
      <dsp:nvSpPr>
        <dsp:cNvPr id="16" name="Oval 15"/>
        <dsp:cNvSpPr/>
      </dsp:nvSpPr>
      <dsp:spPr bwMode="white">
        <a:xfrm>
          <a:off x="162831" y="4317865"/>
          <a:ext cx="846938" cy="846938"/>
        </a:xfrm>
        <a:prstGeom prst="ellipse">
          <a:avLst/>
        </a:prstGeom>
      </dsp:spPr>
      <dsp:style>
        <a:lnRef idx="2">
          <a:schemeClr val="accent1"/>
        </a:lnRef>
        <a:fillRef idx="1">
          <a:schemeClr val="lt1"/>
        </a:fillRef>
        <a:effectRef idx="0">
          <a:scrgbClr r="0" g="0" b="0"/>
        </a:effectRef>
        <a:fontRef idx="minor"/>
      </dsp:style>
      <dsp:txXfrm>
        <a:off x="162831" y="4317865"/>
        <a:ext cx="846938" cy="846938"/>
      </dsp:txXfrm>
    </dsp:sp>
    <dsp:sp modelId="{B8E35A0B-ABD3-4679-AB66-052D0083E498}">
      <dsp:nvSpPr>
        <dsp:cNvPr id="3" name="Rectangles 2" hidden="1"/>
        <dsp:cNvSpPr/>
      </dsp:nvSpPr>
      <dsp:spPr bwMode="white">
        <a:xfrm>
          <a:off x="153164" y="116514"/>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53164" y="116514"/>
        <a:ext cx="36000" cy="36000"/>
      </dsp:txXfrm>
    </dsp:sp>
    <dsp:sp modelId="{52E7BC64-5EC0-4A60-B55C-E93396290E66}">
      <dsp:nvSpPr>
        <dsp:cNvPr id="5" name="Rectangles 4" hidden="1"/>
        <dsp:cNvSpPr/>
      </dsp:nvSpPr>
      <dsp:spPr bwMode="white">
        <a:xfrm>
          <a:off x="1219689" y="2691334"/>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19689" y="2691334"/>
        <a:ext cx="36000" cy="36000"/>
      </dsp:txXfrm>
    </dsp:sp>
    <dsp:sp modelId="{F39DA3B9-9E0C-44BC-ACC0-EA4E60EDC271}">
      <dsp:nvSpPr>
        <dsp:cNvPr id="6" name="Rectangles 5" hidden="1"/>
        <dsp:cNvSpPr/>
      </dsp:nvSpPr>
      <dsp:spPr bwMode="white">
        <a:xfrm>
          <a:off x="153164" y="5266153"/>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53164" y="5266153"/>
        <a:ext cx="36000" cy="3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6031582"/>
        <a:chOff x="0" y="0"/>
        <a:chExt cx="8128000" cy="6031582"/>
      </a:xfrm>
    </dsp:grpSpPr>
    <dsp:sp modelId="{C9088F04-C3D9-4CC4-92E6-B547A866FB38}">
      <dsp:nvSpPr>
        <dsp:cNvPr id="3" name="Oval 2"/>
        <dsp:cNvSpPr/>
      </dsp:nvSpPr>
      <dsp:spPr bwMode="white">
        <a:xfrm>
          <a:off x="3091164" y="2723940"/>
          <a:ext cx="1945672" cy="1945672"/>
        </a:xfrm>
        <a:prstGeom prst="ellipse">
          <a:avLst/>
        </a:prstGeom>
      </dsp:spPr>
      <dsp:style>
        <a:lnRef idx="2">
          <a:schemeClr val="lt1"/>
        </a:lnRef>
        <a:fillRef idx="1">
          <a:schemeClr val="accent1"/>
        </a:fillRef>
        <a:effectRef idx="0">
          <a:scrgbClr r="0" g="0" b="0"/>
        </a:effectRef>
        <a:fontRef idx="minor">
          <a:schemeClr val="lt1"/>
        </a:fontRef>
      </dsp:style>
      <dsp:txBody>
        <a:bodyPr lIns="40640" tIns="40640" rIns="40640" bIns="40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solidFill>
                <a:schemeClr val="tx1"/>
              </a:solidFill>
              <a:latin typeface="Harrington" panose="04040505050A02020702" pitchFamily="82" charset="0"/>
            </a:rPr>
            <a:t>Simp-tomlar</a:t>
          </a:r>
          <a:endParaRPr lang="en-US" sz="3200" dirty="0">
            <a:solidFill>
              <a:schemeClr val="tx1"/>
            </a:solidFill>
            <a:latin typeface="Harrington" panose="04040505050A02020702" pitchFamily="82" charset="0"/>
          </a:endParaRPr>
        </a:p>
      </dsp:txBody>
      <dsp:txXfrm>
        <a:off x="3091164" y="2723940"/>
        <a:ext cx="1945672" cy="1945672"/>
      </dsp:txXfrm>
    </dsp:sp>
    <dsp:sp modelId="{44C5D977-CABF-475C-B60E-548A99427132}">
      <dsp:nvSpPr>
        <dsp:cNvPr id="4" name="Right Arrow 3"/>
        <dsp:cNvSpPr/>
      </dsp:nvSpPr>
      <dsp:spPr bwMode="white">
        <a:xfrm rot="16199999">
          <a:off x="3857759" y="2004042"/>
          <a:ext cx="412482" cy="661528"/>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en-US"/>
        </a:p>
      </dsp:txBody>
      <dsp:txXfrm rot="16199999">
        <a:off x="3857759" y="2004042"/>
        <a:ext cx="412482" cy="661528"/>
      </dsp:txXfrm>
    </dsp:sp>
    <dsp:sp modelId="{458883AD-C945-4F7E-8F5B-B84F24B49819}">
      <dsp:nvSpPr>
        <dsp:cNvPr id="5" name="Oval 4"/>
        <dsp:cNvSpPr/>
      </dsp:nvSpPr>
      <dsp:spPr bwMode="white">
        <a:xfrm>
          <a:off x="3091164" y="0"/>
          <a:ext cx="1945672" cy="1945672"/>
        </a:xfrm>
        <a:prstGeom prst="ellipse">
          <a:avLst/>
        </a:prstGeom>
      </dsp:spPr>
      <dsp:style>
        <a:lnRef idx="2">
          <a:schemeClr val="lt1"/>
        </a:lnRef>
        <a:fillRef idx="1">
          <a:schemeClr val="accent1"/>
        </a:fillRef>
        <a:effectRef idx="0">
          <a:scrgbClr r="0" g="0" b="0"/>
        </a:effectRef>
        <a:fontRef idx="minor">
          <a:schemeClr val="lt1"/>
        </a:fontRef>
      </dsp:style>
      <dsp:txBody>
        <a:bodyPr lIns="27940" tIns="27940" rIns="27940" bIns="279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200" dirty="0">
              <a:solidFill>
                <a:schemeClr val="tx1"/>
              </a:solidFill>
              <a:latin typeface="Harrington" panose="04040505050A02020702" pitchFamily="82" charset="0"/>
            </a:rPr>
            <a:t>D</a:t>
          </a:r>
          <a:r>
            <a:rPr lang="en-US" sz="2200" dirty="0" err="1">
              <a:solidFill>
                <a:schemeClr val="tx1"/>
              </a:solidFill>
              <a:latin typeface="Harrington" panose="04040505050A02020702" pitchFamily="82" charset="0"/>
            </a:rPr>
            <a:t>ilin</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səthində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dilin</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altında</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və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ya</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yanaqların</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içərisində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bir</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və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ya</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bir</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neçə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ağ</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ləkə</a:t>
          </a:r>
          <a:r>
            <a:rPr lang="en-US" sz="2200" dirty="0">
              <a:solidFill>
                <a:schemeClr val="tx1"/>
              </a:solidFill>
              <a:latin typeface="Harrington" panose="04040505050A02020702" pitchFamily="82" charset="0"/>
            </a:rPr>
            <a:t> </a:t>
          </a:r>
        </a:p>
      </dsp:txBody>
      <dsp:txXfrm>
        <a:off x="3091164" y="0"/>
        <a:ext cx="1945672" cy="1945672"/>
      </dsp:txXfrm>
    </dsp:sp>
    <dsp:sp modelId="{1E030A14-419E-494F-92F7-6921646C6779}">
      <dsp:nvSpPr>
        <dsp:cNvPr id="6" name="Right Arrow 5"/>
        <dsp:cNvSpPr/>
      </dsp:nvSpPr>
      <dsp:spPr bwMode="white">
        <a:xfrm rot="1800000">
          <a:off x="5037260" y="4046997"/>
          <a:ext cx="412482" cy="661528"/>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en-US"/>
        </a:p>
      </dsp:txBody>
      <dsp:txXfrm rot="1800000">
        <a:off x="5037260" y="4046997"/>
        <a:ext cx="412482" cy="661528"/>
      </dsp:txXfrm>
    </dsp:sp>
    <dsp:sp modelId="{44194679-C13D-4BE7-9F6E-80CB3D8B0003}">
      <dsp:nvSpPr>
        <dsp:cNvPr id="7" name="Oval 6"/>
        <dsp:cNvSpPr/>
      </dsp:nvSpPr>
      <dsp:spPr bwMode="white">
        <a:xfrm>
          <a:off x="5450166" y="4085910"/>
          <a:ext cx="1945672" cy="1945672"/>
        </a:xfrm>
        <a:prstGeom prst="ellipse">
          <a:avLst/>
        </a:prstGeom>
      </dsp:spPr>
      <dsp:style>
        <a:lnRef idx="2">
          <a:schemeClr val="lt1"/>
        </a:lnRef>
        <a:fillRef idx="1">
          <a:schemeClr val="accent1"/>
        </a:fillRef>
        <a:effectRef idx="0">
          <a:scrgbClr r="0" g="0" b="0"/>
        </a:effectRef>
        <a:fontRef idx="minor">
          <a:schemeClr val="lt1"/>
        </a:fontRef>
      </dsp:style>
      <dsp:txBody>
        <a:bodyPr lIns="27940" tIns="27940" rIns="27940" bIns="279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200" dirty="0">
              <a:solidFill>
                <a:schemeClr val="tx1"/>
              </a:solidFill>
              <a:latin typeface="Harrington" panose="04040505050A02020702" pitchFamily="82" charset="0"/>
            </a:rPr>
            <a:t>Ləkələr</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silinə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bilməz</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və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başqa</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bir</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səbəblə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izlənilə</a:t>
          </a:r>
          <a:r>
            <a:rPr lang="en-US" sz="2200" dirty="0">
              <a:solidFill>
                <a:schemeClr val="tx1"/>
              </a:solidFill>
              <a:latin typeface="Harrington" panose="04040505050A02020702" pitchFamily="82" charset="0"/>
            </a:rPr>
            <a:t> </a:t>
          </a:r>
          <a:r>
            <a:rPr lang="en-US" sz="2200" dirty="0" err="1">
              <a:solidFill>
                <a:schemeClr val="tx1"/>
              </a:solidFill>
              <a:latin typeface="Harrington" panose="04040505050A02020702" pitchFamily="82" charset="0"/>
            </a:rPr>
            <a:t>bilməz</a:t>
          </a:r>
          <a:r>
            <a:rPr lang="en-US" sz="2200" dirty="0">
              <a:solidFill>
                <a:schemeClr val="tx1"/>
              </a:solidFill>
              <a:latin typeface="Harrington" panose="04040505050A02020702" pitchFamily="82" charset="0"/>
            </a:rPr>
            <a:t>. </a:t>
          </a:r>
        </a:p>
      </dsp:txBody>
      <dsp:txXfrm>
        <a:off x="5450166" y="4085910"/>
        <a:ext cx="1945672" cy="1945672"/>
      </dsp:txXfrm>
    </dsp:sp>
    <dsp:sp modelId="{81C3B099-9202-43B7-A429-FE0F9D5476C9}">
      <dsp:nvSpPr>
        <dsp:cNvPr id="8" name="Right Arrow 7"/>
        <dsp:cNvSpPr/>
      </dsp:nvSpPr>
      <dsp:spPr bwMode="white">
        <a:xfrm rot="9000000">
          <a:off x="2678258" y="4046997"/>
          <a:ext cx="412482" cy="661528"/>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en-US"/>
        </a:p>
      </dsp:txBody>
      <dsp:txXfrm rot="9000000">
        <a:off x="2678258" y="4046997"/>
        <a:ext cx="412482" cy="661528"/>
      </dsp:txXfrm>
    </dsp:sp>
    <dsp:sp modelId="{685CBFB8-24D1-4874-9E7B-140D4F68B5D3}">
      <dsp:nvSpPr>
        <dsp:cNvPr id="9" name="Oval 8"/>
        <dsp:cNvSpPr/>
      </dsp:nvSpPr>
      <dsp:spPr bwMode="white">
        <a:xfrm>
          <a:off x="732163" y="4085910"/>
          <a:ext cx="1945672" cy="1945672"/>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solidFill>
                <a:schemeClr val="tx1"/>
              </a:solidFill>
              <a:latin typeface="Harrington" panose="04040505050A02020702" pitchFamily="82" charset="0"/>
            </a:rPr>
            <a:t>Ağrı</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və</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ya</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digər</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simptomlar</a:t>
          </a:r>
          <a:r>
            <a:rPr lang="en-US" sz="2400" dirty="0">
              <a:solidFill>
                <a:schemeClr val="tx1"/>
              </a:solidFill>
              <a:latin typeface="Harrington" panose="04040505050A02020702" pitchFamily="82" charset="0"/>
            </a:rPr>
            <a:t> </a:t>
          </a:r>
          <a:r>
            <a:rPr lang="en-US" sz="2400" dirty="0" err="1">
              <a:solidFill>
                <a:schemeClr val="tx1"/>
              </a:solidFill>
              <a:latin typeface="Harrington" panose="04040505050A02020702" pitchFamily="82" charset="0"/>
            </a:rPr>
            <a:t>yoxdur</a:t>
          </a:r>
          <a:r>
            <a:rPr lang="en-US" sz="2400" dirty="0">
              <a:solidFill>
                <a:schemeClr val="tx1"/>
              </a:solidFill>
              <a:latin typeface="Harrington" panose="04040505050A02020702" pitchFamily="82" charset="0"/>
            </a:rPr>
            <a:t>.</a:t>
          </a:r>
          <a:br>
            <a:rPr lang="en-US" sz="1400" dirty="0">
              <a:solidFill>
                <a:schemeClr val="tx1"/>
              </a:solidFill>
            </a:rPr>
          </a:br>
          <a:endParaRPr lang="en-US" sz="1400" dirty="0">
            <a:solidFill>
              <a:schemeClr val="tx1"/>
            </a:solidFill>
          </a:endParaRPr>
        </a:p>
      </dsp:txBody>
      <dsp:txXfrm>
        <a:off x="732163" y="4085910"/>
        <a:ext cx="1945672" cy="1945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667"/>
        <a:chOff x="0" y="0"/>
        <a:chExt cx="8128000" cy="5418667"/>
      </a:xfrm>
    </dsp:grpSpPr>
    <dsp:sp modelId="{F185A8EA-7D97-431D-9CF6-55C54C2F2076}">
      <dsp:nvSpPr>
        <dsp:cNvPr id="3" name="Rounded Rectangle 2"/>
        <dsp:cNvSpPr/>
      </dsp:nvSpPr>
      <dsp:spPr bwMode="white">
        <a:xfrm>
          <a:off x="3172779" y="0"/>
          <a:ext cx="1782442" cy="1158587"/>
        </a:xfrm>
        <a:prstGeom prst="roundRect">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dirty="0" err="1">
              <a:latin typeface="Harrington" panose="04040505050A02020702" pitchFamily="82" charset="0"/>
            </a:rPr>
            <a:t>Düyünlər</a:t>
          </a:r>
          <a:br>
            <a:rPr lang="en-US" sz="2400" dirty="0">
              <a:latin typeface="Harrington" panose="04040505050A02020702" pitchFamily="82" charset="0"/>
            </a:rPr>
          </a:br>
          <a:endParaRPr lang="en-US" sz="2400" dirty="0">
            <a:latin typeface="Harrington" panose="04040505050A02020702" pitchFamily="82" charset="0"/>
          </a:endParaRPr>
        </a:p>
      </dsp:txBody>
      <dsp:txXfrm>
        <a:off x="3172779" y="0"/>
        <a:ext cx="1782442" cy="1158587"/>
      </dsp:txXfrm>
    </dsp:sp>
    <dsp:sp modelId="{AF6C79A8-07AB-421C-A174-D99B78EC5EF8}">
      <dsp:nvSpPr>
        <dsp:cNvPr id="4" name="Arc 3"/>
        <dsp:cNvSpPr/>
      </dsp:nvSpPr>
      <dsp:spPr bwMode="white">
        <a:xfrm>
          <a:off x="1751260" y="579294"/>
          <a:ext cx="4625480" cy="4625480"/>
        </a:xfrm>
        <a:prstGeom prst="arc">
          <a:avLst>
            <a:gd name="adj1" fmla="val 17579926"/>
            <a:gd name="adj2" fmla="val 19538753"/>
          </a:avLst>
        </a:prstGeom>
      </dsp:spPr>
      <dsp:style>
        <a:lnRef idx="1">
          <a:schemeClr val="accent1"/>
        </a:lnRef>
        <a:fillRef idx="0">
          <a:schemeClr val="accent1"/>
        </a:fillRef>
        <a:effectRef idx="0">
          <a:scrgbClr r="0" g="0" b="0"/>
        </a:effectRef>
        <a:fontRef idx="minor"/>
      </dsp:style>
      <dsp:txXfrm>
        <a:off x="1751260" y="579294"/>
        <a:ext cx="4625480" cy="4625480"/>
      </dsp:txXfrm>
    </dsp:sp>
    <dsp:sp modelId="{156CAEA7-0731-4D43-9245-CE656E251F10}">
      <dsp:nvSpPr>
        <dsp:cNvPr id="5" name="Rounded Rectangle 4"/>
        <dsp:cNvSpPr/>
      </dsp:nvSpPr>
      <dsp:spPr bwMode="white">
        <a:xfrm>
          <a:off x="5372326" y="1598064"/>
          <a:ext cx="1782442" cy="1158587"/>
        </a:xfrm>
        <a:prstGeom prst="roundRect">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Harrington" panose="04040505050A02020702" pitchFamily="82" charset="0"/>
            </a:rPr>
            <a:t>Çınqıllı</a:t>
          </a:r>
          <a:r>
            <a:rPr lang="en-US" sz="2400" dirty="0">
              <a:latin typeface="Harrington" panose="04040505050A02020702" pitchFamily="82" charset="0"/>
            </a:rPr>
            <a:t> </a:t>
          </a:r>
          <a:r>
            <a:rPr lang="en-US" sz="2400" dirty="0" err="1">
              <a:latin typeface="Harrington" panose="04040505050A02020702" pitchFamily="82" charset="0"/>
            </a:rPr>
            <a:t>görünüşü</a:t>
          </a:r>
          <a:r>
            <a:rPr lang="en-US" sz="2400" dirty="0">
              <a:latin typeface="Harrington" panose="04040505050A02020702" pitchFamily="82" charset="0"/>
            </a:rPr>
            <a:t> </a:t>
          </a:r>
          <a:r>
            <a:rPr lang="en-US" sz="2400" dirty="0" err="1">
              <a:latin typeface="Harrington" panose="04040505050A02020702" pitchFamily="82" charset="0"/>
            </a:rPr>
            <a:t>olan</a:t>
          </a:r>
          <a:r>
            <a:rPr lang="en-US" sz="2400" dirty="0">
              <a:latin typeface="Harrington" panose="04040505050A02020702" pitchFamily="82" charset="0"/>
            </a:rPr>
            <a:t> </a:t>
          </a:r>
          <a:r>
            <a:rPr lang="en-US" sz="2400" dirty="0" err="1">
              <a:latin typeface="Harrington" panose="04040505050A02020702" pitchFamily="82" charset="0"/>
            </a:rPr>
            <a:t>ağ</a:t>
          </a:r>
          <a:r>
            <a:rPr lang="en-US" sz="2400" dirty="0">
              <a:latin typeface="Harrington" panose="04040505050A02020702" pitchFamily="82" charset="0"/>
            </a:rPr>
            <a:t> </a:t>
          </a:r>
          <a:r>
            <a:rPr lang="en-US" sz="2400" dirty="0" err="1">
              <a:latin typeface="Harrington" panose="04040505050A02020702" pitchFamily="82" charset="0"/>
            </a:rPr>
            <a:t>və</a:t>
          </a:r>
          <a:r>
            <a:rPr lang="en-US" sz="2400" dirty="0">
              <a:latin typeface="Harrington" panose="04040505050A02020702" pitchFamily="82" charset="0"/>
            </a:rPr>
            <a:t> </a:t>
          </a:r>
          <a:r>
            <a:rPr lang="en-US" sz="2400" dirty="0" err="1">
              <a:latin typeface="Harrington" panose="04040505050A02020702" pitchFamily="82" charset="0"/>
            </a:rPr>
            <a:t>ya</a:t>
          </a:r>
          <a:r>
            <a:rPr lang="en-US" sz="2400" dirty="0">
              <a:latin typeface="Harrington" panose="04040505050A02020702" pitchFamily="82" charset="0"/>
            </a:rPr>
            <a:t> </a:t>
          </a:r>
          <a:r>
            <a:rPr lang="en-US" sz="2400" dirty="0" err="1">
              <a:latin typeface="Harrington" panose="04040505050A02020702" pitchFamily="82" charset="0"/>
            </a:rPr>
            <a:t>qırmızı</a:t>
          </a:r>
          <a:r>
            <a:rPr lang="en-US" sz="2400" dirty="0">
              <a:latin typeface="Harrington" panose="04040505050A02020702" pitchFamily="82" charset="0"/>
            </a:rPr>
            <a:t> </a:t>
          </a:r>
          <a:r>
            <a:rPr lang="en-US" sz="2400" dirty="0" err="1">
              <a:latin typeface="Harrington" panose="04040505050A02020702" pitchFamily="82" charset="0"/>
            </a:rPr>
            <a:t>kütlələr</a:t>
          </a:r>
          <a:endParaRPr lang="en-US" sz="2400" dirty="0">
            <a:latin typeface="Harrington" panose="04040505050A02020702" pitchFamily="82" charset="0"/>
          </a:endParaRPr>
        </a:p>
      </dsp:txBody>
      <dsp:txXfrm>
        <a:off x="5372326" y="1598064"/>
        <a:ext cx="1782442" cy="1158587"/>
      </dsp:txXfrm>
    </dsp:sp>
    <dsp:sp modelId="{E69A3980-C9BE-41B0-9F2E-4A3293C30575}">
      <dsp:nvSpPr>
        <dsp:cNvPr id="6" name="Arc 5"/>
        <dsp:cNvSpPr/>
      </dsp:nvSpPr>
      <dsp:spPr bwMode="white">
        <a:xfrm>
          <a:off x="1751260" y="579294"/>
          <a:ext cx="4625480" cy="4625480"/>
        </a:xfrm>
        <a:prstGeom prst="arc">
          <a:avLst>
            <a:gd name="adj1" fmla="val 21421033"/>
            <a:gd name="adj2" fmla="val 2014897"/>
          </a:avLst>
        </a:prstGeom>
      </dsp:spPr>
      <dsp:style>
        <a:lnRef idx="1">
          <a:schemeClr val="accent1"/>
        </a:lnRef>
        <a:fillRef idx="0">
          <a:schemeClr val="accent1"/>
        </a:fillRef>
        <a:effectRef idx="0">
          <a:scrgbClr r="0" g="0" b="0"/>
        </a:effectRef>
        <a:fontRef idx="minor"/>
      </dsp:style>
      <dsp:txXfrm>
        <a:off x="1751260" y="579294"/>
        <a:ext cx="4625480" cy="4625480"/>
      </dsp:txXfrm>
    </dsp:sp>
    <dsp:sp modelId="{635641DD-628C-483F-AFAB-1C47D2D4EB6B}">
      <dsp:nvSpPr>
        <dsp:cNvPr id="7" name="Rounded Rectangle 6"/>
        <dsp:cNvSpPr/>
      </dsp:nvSpPr>
      <dsp:spPr bwMode="white">
        <a:xfrm>
          <a:off x="4532174" y="4183786"/>
          <a:ext cx="1782442" cy="1158587"/>
        </a:xfrm>
        <a:prstGeom prst="roundRect">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Harrington" panose="04040505050A02020702" pitchFamily="82" charset="0"/>
            </a:rPr>
            <a:t>X</a:t>
          </a:r>
          <a:r>
            <a:rPr lang="en-US" sz="3200" dirty="0" err="1">
              <a:latin typeface="Harrington" panose="04040505050A02020702" pitchFamily="82" charset="0"/>
            </a:rPr>
            <a:t>oralar</a:t>
          </a:r>
          <a:br>
            <a:rPr lang="en-US" sz="2400" dirty="0">
              <a:latin typeface="Harrington" panose="04040505050A02020702" pitchFamily="82" charset="0"/>
            </a:rPr>
          </a:br>
          <a:endParaRPr lang="en-US" sz="2400" dirty="0">
            <a:latin typeface="Harrington" panose="04040505050A02020702" pitchFamily="82" charset="0"/>
          </a:endParaRPr>
        </a:p>
      </dsp:txBody>
      <dsp:txXfrm>
        <a:off x="4532174" y="4183786"/>
        <a:ext cx="1782442" cy="1158587"/>
      </dsp:txXfrm>
    </dsp:sp>
    <dsp:sp modelId="{F6415A33-D5CE-40CE-946F-09B6EE324CC5}">
      <dsp:nvSpPr>
        <dsp:cNvPr id="8" name="Arc 7"/>
        <dsp:cNvSpPr/>
      </dsp:nvSpPr>
      <dsp:spPr bwMode="white">
        <a:xfrm>
          <a:off x="1751260" y="579294"/>
          <a:ext cx="4625480" cy="4625480"/>
        </a:xfrm>
        <a:prstGeom prst="arc">
          <a:avLst>
            <a:gd name="adj1" fmla="val 4713260"/>
            <a:gd name="adj2" fmla="val 6086739"/>
          </a:avLst>
        </a:prstGeom>
      </dsp:spPr>
      <dsp:style>
        <a:lnRef idx="1">
          <a:schemeClr val="accent1"/>
        </a:lnRef>
        <a:fillRef idx="0">
          <a:schemeClr val="accent1"/>
        </a:fillRef>
        <a:effectRef idx="0">
          <a:scrgbClr r="0" g="0" b="0"/>
        </a:effectRef>
        <a:fontRef idx="minor"/>
      </dsp:style>
      <dsp:txXfrm>
        <a:off x="1751260" y="579294"/>
        <a:ext cx="4625480" cy="4625480"/>
      </dsp:txXfrm>
    </dsp:sp>
    <dsp:sp modelId="{937D7C45-DA15-4407-BBE8-6A3FFF5ED0C1}">
      <dsp:nvSpPr>
        <dsp:cNvPr id="9" name="Rounded Rectangle 8"/>
        <dsp:cNvSpPr/>
      </dsp:nvSpPr>
      <dsp:spPr bwMode="white">
        <a:xfrm>
          <a:off x="1813384" y="4183786"/>
          <a:ext cx="1782442" cy="1158587"/>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dirty="0" err="1">
              <a:latin typeface="Harrington" panose="04040505050A02020702" pitchFamily="82" charset="0"/>
            </a:rPr>
            <a:t>Artan</a:t>
          </a:r>
          <a:r>
            <a:rPr lang="en-US" sz="2800" dirty="0">
              <a:latin typeface="Harrington" panose="04040505050A02020702" pitchFamily="82" charset="0"/>
            </a:rPr>
            <a:t> </a:t>
          </a:r>
          <a:r>
            <a:rPr lang="en-US" sz="2800" dirty="0" err="1">
              <a:latin typeface="Harrington" panose="04040505050A02020702" pitchFamily="82" charset="0"/>
            </a:rPr>
            <a:t>möhkəmlik</a:t>
          </a:r>
          <a:br>
            <a:rPr lang="en-US" sz="2400" dirty="0">
              <a:latin typeface="Harrington" panose="04040505050A02020702" pitchFamily="82" charset="0"/>
            </a:rPr>
          </a:br>
          <a:endParaRPr lang="en-US" sz="2400" dirty="0">
            <a:latin typeface="Harrington" panose="04040505050A02020702" pitchFamily="82" charset="0"/>
          </a:endParaRPr>
        </a:p>
      </dsp:txBody>
      <dsp:txXfrm>
        <a:off x="1813384" y="4183786"/>
        <a:ext cx="1782442" cy="1158587"/>
      </dsp:txXfrm>
    </dsp:sp>
    <dsp:sp modelId="{50F38F79-F537-45EA-A6A8-2E44D6A39E73}">
      <dsp:nvSpPr>
        <dsp:cNvPr id="10" name="Arc 9"/>
        <dsp:cNvSpPr/>
      </dsp:nvSpPr>
      <dsp:spPr bwMode="white">
        <a:xfrm>
          <a:off x="1751260" y="579294"/>
          <a:ext cx="4625480" cy="4625480"/>
        </a:xfrm>
        <a:prstGeom prst="arc">
          <a:avLst>
            <a:gd name="adj1" fmla="val 8785102"/>
            <a:gd name="adj2" fmla="val 10978966"/>
          </a:avLst>
        </a:prstGeom>
      </dsp:spPr>
      <dsp:style>
        <a:lnRef idx="1">
          <a:schemeClr val="accent1"/>
        </a:lnRef>
        <a:fillRef idx="0">
          <a:schemeClr val="accent1"/>
        </a:fillRef>
        <a:effectRef idx="0">
          <a:scrgbClr r="0" g="0" b="0"/>
        </a:effectRef>
        <a:fontRef idx="minor"/>
      </dsp:style>
      <dsp:txXfrm>
        <a:off x="1751260" y="579294"/>
        <a:ext cx="4625480" cy="4625480"/>
      </dsp:txXfrm>
    </dsp:sp>
    <dsp:sp modelId="{819482E6-E3A5-4840-A0C9-1B5038A52333}">
      <dsp:nvSpPr>
        <dsp:cNvPr id="11" name="Rounded Rectangle 10"/>
        <dsp:cNvSpPr/>
      </dsp:nvSpPr>
      <dsp:spPr bwMode="white">
        <a:xfrm>
          <a:off x="973232" y="1598064"/>
          <a:ext cx="1782442" cy="1158587"/>
        </a:xfrm>
        <a:prstGeom prst="roundRect">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Harrington" panose="04040505050A02020702" pitchFamily="82" charset="0"/>
            </a:rPr>
            <a:t>Q</a:t>
          </a:r>
          <a:r>
            <a:rPr lang="en-US" sz="3200" dirty="0" err="1">
              <a:latin typeface="Harrington" panose="04040505050A02020702" pitchFamily="82" charset="0"/>
            </a:rPr>
            <a:t>anaxma</a:t>
          </a:r>
          <a:r>
            <a:rPr lang="en-US" sz="3200" dirty="0">
              <a:latin typeface="Harrington" panose="04040505050A02020702" pitchFamily="82" charset="0"/>
            </a:rPr>
            <a:t> </a:t>
          </a:r>
          <a:br>
            <a:rPr lang="en-US" sz="1600" dirty="0"/>
          </a:br>
          <a:endParaRPr lang="en-US" sz="1600" dirty="0"/>
        </a:p>
      </dsp:txBody>
      <dsp:txXfrm>
        <a:off x="973232" y="1598064"/>
        <a:ext cx="1782442" cy="1158587"/>
      </dsp:txXfrm>
    </dsp:sp>
    <dsp:sp modelId="{8498680F-5D83-41A9-8FDC-2272C814196F}">
      <dsp:nvSpPr>
        <dsp:cNvPr id="12" name="Arc 11"/>
        <dsp:cNvSpPr/>
      </dsp:nvSpPr>
      <dsp:spPr bwMode="white">
        <a:xfrm>
          <a:off x="1751260" y="579294"/>
          <a:ext cx="4625480" cy="4625480"/>
        </a:xfrm>
        <a:prstGeom prst="arc">
          <a:avLst>
            <a:gd name="adj1" fmla="val 12861246"/>
            <a:gd name="adj2" fmla="val 14820073"/>
          </a:avLst>
        </a:prstGeom>
      </dsp:spPr>
      <dsp:style>
        <a:lnRef idx="1">
          <a:schemeClr val="accent1"/>
        </a:lnRef>
        <a:fillRef idx="0">
          <a:schemeClr val="accent1"/>
        </a:fillRef>
        <a:effectRef idx="0">
          <a:scrgbClr r="0" g="0" b="0"/>
        </a:effectRef>
        <a:fontRef idx="minor"/>
      </dsp:style>
      <dsp:txXfrm>
        <a:off x="1751260" y="579294"/>
        <a:ext cx="4625480" cy="4625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846444" cy="4807638"/>
        <a:chOff x="0" y="0"/>
        <a:chExt cx="11846444" cy="4807638"/>
      </a:xfrm>
    </dsp:grpSpPr>
    <dsp:sp modelId="{507E629D-EEF4-4B56-B548-4DA887FA0622}">
      <dsp:nvSpPr>
        <dsp:cNvPr id="5" name="Freeform 4"/>
        <dsp:cNvSpPr/>
      </dsp:nvSpPr>
      <dsp:spPr bwMode="white">
        <a:xfrm>
          <a:off x="2077112" y="1249986"/>
          <a:ext cx="3021944" cy="618125"/>
        </a:xfrm>
        <a:custGeom>
          <a:avLst/>
          <a:gdLst/>
          <a:ahLst/>
          <a:cxnLst/>
          <a:pathLst>
            <a:path w="4759" h="973">
              <a:moveTo>
                <a:pt x="4759" y="0"/>
              </a:moveTo>
              <a:lnTo>
                <a:pt x="4759" y="757"/>
              </a:lnTo>
              <a:lnTo>
                <a:pt x="0" y="757"/>
              </a:lnTo>
              <a:lnTo>
                <a:pt x="0" y="973"/>
              </a:lnTo>
            </a:path>
          </a:pathLst>
        </a:custGeom>
      </dsp:spPr>
      <dsp:style>
        <a:lnRef idx="2">
          <a:schemeClr val="accent1">
            <a:shade val="60000"/>
          </a:schemeClr>
        </a:lnRef>
        <a:fillRef idx="0">
          <a:schemeClr val="accent1"/>
        </a:fillRef>
        <a:effectRef idx="0">
          <a:scrgbClr r="0" g="0" b="0"/>
        </a:effectRef>
        <a:fontRef idx="minor"/>
      </dsp:style>
      <dsp:txXfrm>
        <a:off x="2077112" y="1249986"/>
        <a:ext cx="3021944" cy="618125"/>
      </dsp:txXfrm>
    </dsp:sp>
    <dsp:sp modelId="{A26FDDAC-6433-4D52-AC67-6288761BA723}">
      <dsp:nvSpPr>
        <dsp:cNvPr id="8" name="Freeform 7"/>
        <dsp:cNvSpPr/>
      </dsp:nvSpPr>
      <dsp:spPr bwMode="white">
        <a:xfrm>
          <a:off x="566140" y="2966999"/>
          <a:ext cx="1510972" cy="618125"/>
        </a:xfrm>
        <a:custGeom>
          <a:avLst/>
          <a:gdLst/>
          <a:ahLst/>
          <a:cxnLst/>
          <a:pathLst>
            <a:path w="2379" h="973">
              <a:moveTo>
                <a:pt x="2379" y="0"/>
              </a:moveTo>
              <a:lnTo>
                <a:pt x="2379" y="757"/>
              </a:lnTo>
              <a:lnTo>
                <a:pt x="0" y="757"/>
              </a:lnTo>
              <a:lnTo>
                <a:pt x="0" y="973"/>
              </a:lnTo>
            </a:path>
          </a:pathLst>
        </a:custGeom>
      </dsp:spPr>
      <dsp:style>
        <a:lnRef idx="2">
          <a:schemeClr val="accent1">
            <a:shade val="80000"/>
          </a:schemeClr>
        </a:lnRef>
        <a:fillRef idx="0">
          <a:schemeClr val="accent1"/>
        </a:fillRef>
        <a:effectRef idx="0">
          <a:scrgbClr r="0" g="0" b="0"/>
        </a:effectRef>
        <a:fontRef idx="minor"/>
      </dsp:style>
      <dsp:txXfrm>
        <a:off x="566140" y="2966999"/>
        <a:ext cx="1510972" cy="618125"/>
      </dsp:txXfrm>
    </dsp:sp>
    <dsp:sp modelId="{D6D09A24-9E2D-426D-89BD-BCF8DC17A581}">
      <dsp:nvSpPr>
        <dsp:cNvPr id="11" name="Freeform 10"/>
        <dsp:cNvSpPr/>
      </dsp:nvSpPr>
      <dsp:spPr bwMode="white">
        <a:xfrm>
          <a:off x="2077112" y="2966999"/>
          <a:ext cx="1510972" cy="618125"/>
        </a:xfrm>
        <a:custGeom>
          <a:avLst/>
          <a:gdLst/>
          <a:ahLst/>
          <a:cxnLst/>
          <a:pathLst>
            <a:path w="2379" h="973">
              <a:moveTo>
                <a:pt x="0" y="0"/>
              </a:moveTo>
              <a:lnTo>
                <a:pt x="0" y="757"/>
              </a:lnTo>
              <a:lnTo>
                <a:pt x="2379" y="757"/>
              </a:lnTo>
              <a:lnTo>
                <a:pt x="2379" y="973"/>
              </a:lnTo>
            </a:path>
          </a:pathLst>
        </a:custGeom>
      </dsp:spPr>
      <dsp:style>
        <a:lnRef idx="2">
          <a:schemeClr val="accent1">
            <a:shade val="80000"/>
          </a:schemeClr>
        </a:lnRef>
        <a:fillRef idx="0">
          <a:schemeClr val="accent1"/>
        </a:fillRef>
        <a:effectRef idx="0">
          <a:scrgbClr r="0" g="0" b="0"/>
        </a:effectRef>
        <a:fontRef idx="minor"/>
      </dsp:style>
      <dsp:txXfrm>
        <a:off x="2077112" y="2966999"/>
        <a:ext cx="1510972" cy="618125"/>
      </dsp:txXfrm>
    </dsp:sp>
    <dsp:sp modelId="{73F732CD-7935-4A43-95F8-52E75D3DEDE1}">
      <dsp:nvSpPr>
        <dsp:cNvPr id="14" name="Freeform 13"/>
        <dsp:cNvSpPr/>
      </dsp:nvSpPr>
      <dsp:spPr bwMode="white">
        <a:xfrm>
          <a:off x="5099055" y="1249986"/>
          <a:ext cx="3021944" cy="618125"/>
        </a:xfrm>
        <a:custGeom>
          <a:avLst/>
          <a:gdLst/>
          <a:ahLst/>
          <a:cxnLst/>
          <a:pathLst>
            <a:path w="4759" h="973">
              <a:moveTo>
                <a:pt x="0" y="0"/>
              </a:moveTo>
              <a:lnTo>
                <a:pt x="0" y="757"/>
              </a:lnTo>
              <a:lnTo>
                <a:pt x="4759" y="757"/>
              </a:lnTo>
              <a:lnTo>
                <a:pt x="4759" y="973"/>
              </a:lnTo>
            </a:path>
          </a:pathLst>
        </a:custGeom>
      </dsp:spPr>
      <dsp:style>
        <a:lnRef idx="2">
          <a:schemeClr val="accent1">
            <a:shade val="60000"/>
          </a:schemeClr>
        </a:lnRef>
        <a:fillRef idx="0">
          <a:schemeClr val="accent1"/>
        </a:fillRef>
        <a:effectRef idx="0">
          <a:scrgbClr r="0" g="0" b="0"/>
        </a:effectRef>
        <a:fontRef idx="minor"/>
      </dsp:style>
      <dsp:txXfrm>
        <a:off x="5099055" y="1249986"/>
        <a:ext cx="3021944" cy="618125"/>
      </dsp:txXfrm>
    </dsp:sp>
    <dsp:sp modelId="{1AEB6816-EF62-4632-BFFA-B807BE3B9B23}">
      <dsp:nvSpPr>
        <dsp:cNvPr id="17" name="Freeform 16"/>
        <dsp:cNvSpPr/>
      </dsp:nvSpPr>
      <dsp:spPr bwMode="white">
        <a:xfrm>
          <a:off x="6610027" y="2966999"/>
          <a:ext cx="1510972" cy="618125"/>
        </a:xfrm>
        <a:custGeom>
          <a:avLst/>
          <a:gdLst/>
          <a:ahLst/>
          <a:cxnLst/>
          <a:pathLst>
            <a:path w="2379" h="973">
              <a:moveTo>
                <a:pt x="2379" y="0"/>
              </a:moveTo>
              <a:lnTo>
                <a:pt x="2379" y="757"/>
              </a:lnTo>
              <a:lnTo>
                <a:pt x="0" y="757"/>
              </a:lnTo>
              <a:lnTo>
                <a:pt x="0" y="973"/>
              </a:lnTo>
            </a:path>
          </a:pathLst>
        </a:custGeom>
      </dsp:spPr>
      <dsp:style>
        <a:lnRef idx="2">
          <a:schemeClr val="accent1">
            <a:shade val="80000"/>
          </a:schemeClr>
        </a:lnRef>
        <a:fillRef idx="0">
          <a:schemeClr val="accent1"/>
        </a:fillRef>
        <a:effectRef idx="0">
          <a:scrgbClr r="0" g="0" b="0"/>
        </a:effectRef>
        <a:fontRef idx="minor"/>
      </dsp:style>
      <dsp:txXfrm>
        <a:off x="6610027" y="2966999"/>
        <a:ext cx="1510972" cy="618125"/>
      </dsp:txXfrm>
    </dsp:sp>
    <dsp:sp modelId="{C86203F6-93EF-45D8-9B41-55C4EC9E22BE}">
      <dsp:nvSpPr>
        <dsp:cNvPr id="20" name="Freeform 19"/>
        <dsp:cNvSpPr/>
      </dsp:nvSpPr>
      <dsp:spPr bwMode="white">
        <a:xfrm>
          <a:off x="8120999" y="2966999"/>
          <a:ext cx="1510972" cy="618125"/>
        </a:xfrm>
        <a:custGeom>
          <a:avLst/>
          <a:gdLst/>
          <a:ahLst/>
          <a:cxnLst/>
          <a:pathLst>
            <a:path w="2379" h="973">
              <a:moveTo>
                <a:pt x="0" y="0"/>
              </a:moveTo>
              <a:lnTo>
                <a:pt x="0" y="757"/>
              </a:lnTo>
              <a:lnTo>
                <a:pt x="2379" y="757"/>
              </a:lnTo>
              <a:lnTo>
                <a:pt x="2379" y="973"/>
              </a:lnTo>
            </a:path>
          </a:pathLst>
        </a:custGeom>
      </dsp:spPr>
      <dsp:style>
        <a:lnRef idx="2">
          <a:schemeClr val="accent1">
            <a:shade val="80000"/>
          </a:schemeClr>
        </a:lnRef>
        <a:fillRef idx="0">
          <a:schemeClr val="accent1"/>
        </a:fillRef>
        <a:effectRef idx="0">
          <a:scrgbClr r="0" g="0" b="0"/>
        </a:effectRef>
        <a:fontRef idx="minor"/>
      </dsp:style>
      <dsp:txXfrm>
        <a:off x="8120999" y="2966999"/>
        <a:ext cx="1510972" cy="618125"/>
      </dsp:txXfrm>
    </dsp:sp>
    <dsp:sp modelId="{2D8CF732-F5A3-4FD1-B85B-ABD80B31100F}">
      <dsp:nvSpPr>
        <dsp:cNvPr id="3" name="Oval 2"/>
        <dsp:cNvSpPr/>
      </dsp:nvSpPr>
      <dsp:spPr bwMode="white">
        <a:xfrm>
          <a:off x="4549611" y="151097"/>
          <a:ext cx="1098889" cy="1098889"/>
        </a:xfrm>
        <a:prstGeom prst="ellipse">
          <a:avLst/>
        </a:prstGeom>
      </dsp:spPr>
      <dsp:style>
        <a:lnRef idx="2">
          <a:schemeClr val="lt1"/>
        </a:lnRef>
        <a:fillRef idx="1">
          <a:schemeClr val="accent1"/>
        </a:fillRef>
        <a:effectRef idx="0">
          <a:scrgbClr r="0" g="0" b="0"/>
        </a:effectRef>
        <a:fontRef idx="minor">
          <a:schemeClr val="lt1"/>
        </a:fontRef>
      </dsp:style>
      <dsp:txXfrm>
        <a:off x="4549611" y="151097"/>
        <a:ext cx="1098889" cy="1098889"/>
      </dsp:txXfrm>
    </dsp:sp>
    <dsp:sp modelId="{743AE6DE-F147-4829-B053-780A9680D630}">
      <dsp:nvSpPr>
        <dsp:cNvPr id="4" name="Rectangles 3"/>
        <dsp:cNvSpPr/>
      </dsp:nvSpPr>
      <dsp:spPr bwMode="white">
        <a:xfrm>
          <a:off x="5648500" y="123625"/>
          <a:ext cx="1648333" cy="10988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marR="0" lvl="0" indent="0" algn="ctr" defTabSz="914400" eaLnBrk="1" fontAlgn="auto" latinLnBrk="0" hangingPunct="1">
            <a:lnSpc>
              <a:spcPct val="100000"/>
            </a:lnSpc>
            <a:spcBef>
              <a:spcPts val="0"/>
            </a:spcBef>
            <a:spcAft>
              <a:spcPts val="0"/>
            </a:spcAft>
            <a:buClrTx/>
            <a:buSzTx/>
            <a:buFontTx/>
            <a:buNone/>
          </a:pPr>
          <a:r>
            <a:rPr lang="en-US" sz="1800" b="0" i="0" dirty="0" err="1">
              <a:solidFill>
                <a:srgbClr val="000000"/>
              </a:solidFill>
              <a:effectLst/>
              <a:latin typeface="Harrington" panose="04040505050A02020702" pitchFamily="82" charset="0"/>
            </a:rPr>
            <a:t>Ağız</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boşluğunda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leykoplakiya</a:t>
          </a:r>
          <a:endParaRPr lang="en-US" sz="1800" dirty="0">
            <a:solidFill>
              <a:schemeClr val="tx1"/>
            </a:solidFill>
            <a:latin typeface="Harrington" panose="04040505050A02020702" pitchFamily="82" charset="0"/>
          </a:endParaRPr>
        </a:p>
        <a:p>
          <a:pPr marL="0" lvl="0" defTabSz="1377950">
            <a:lnSpc>
              <a:spcPct val="90000"/>
            </a:lnSpc>
            <a:spcBef>
              <a:spcPct val="0"/>
            </a:spcBef>
            <a:spcAft>
              <a:spcPct val="35000"/>
            </a:spcAft>
            <a:buNone/>
          </a:pPr>
          <a:endParaRPr lang="en-US" sz="1800" dirty="0">
            <a:solidFill>
              <a:schemeClr val="tx1"/>
            </a:solidFill>
            <a:latin typeface="Harrington" panose="04040505050A02020702" pitchFamily="82" charset="0"/>
          </a:endParaRPr>
        </a:p>
      </dsp:txBody>
      <dsp:txXfrm>
        <a:off x="5648500" y="123625"/>
        <a:ext cx="1648333" cy="1098889"/>
      </dsp:txXfrm>
    </dsp:sp>
    <dsp:sp modelId="{331026A3-52AD-4195-B93D-41FDE905C763}">
      <dsp:nvSpPr>
        <dsp:cNvPr id="6" name="Oval 5"/>
        <dsp:cNvSpPr/>
      </dsp:nvSpPr>
      <dsp:spPr bwMode="white">
        <a:xfrm>
          <a:off x="1527667" y="1868111"/>
          <a:ext cx="1098889" cy="1098889"/>
        </a:xfrm>
        <a:prstGeom prst="ellipse">
          <a:avLst/>
        </a:prstGeom>
      </dsp:spPr>
      <dsp:style>
        <a:lnRef idx="2">
          <a:schemeClr val="lt1"/>
        </a:lnRef>
        <a:fillRef idx="1">
          <a:schemeClr val="accent1"/>
        </a:fillRef>
        <a:effectRef idx="0">
          <a:scrgbClr r="0" g="0" b="0"/>
        </a:effectRef>
        <a:fontRef idx="minor">
          <a:schemeClr val="lt1"/>
        </a:fontRef>
      </dsp:style>
      <dsp:txXfrm>
        <a:off x="1527667" y="1868111"/>
        <a:ext cx="1098889" cy="1098889"/>
      </dsp:txXfrm>
    </dsp:sp>
    <dsp:sp modelId="{5D834FD4-6AF6-4B35-A215-F4D09471001D}">
      <dsp:nvSpPr>
        <dsp:cNvPr id="7" name="Rectangles 6"/>
        <dsp:cNvSpPr/>
      </dsp:nvSpPr>
      <dsp:spPr bwMode="white">
        <a:xfrm>
          <a:off x="2626556" y="1840639"/>
          <a:ext cx="1648333" cy="10988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1800" b="0" i="0" dirty="0">
              <a:solidFill>
                <a:srgbClr val="000000"/>
              </a:solidFill>
              <a:effectLst/>
              <a:latin typeface="Harrington" panose="04040505050A02020702" pitchFamily="82" charset="0"/>
            </a:rPr>
            <a:t>B</a:t>
          </a:r>
          <a:r>
            <a:rPr lang="en-US" sz="1800" b="0" i="0" dirty="0" err="1">
              <a:solidFill>
                <a:srgbClr val="000000"/>
              </a:solidFill>
              <a:effectLst/>
              <a:latin typeface="Harrington" panose="04040505050A02020702" pitchFamily="82" charset="0"/>
            </a:rPr>
            <a:t>əzən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təsir</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yerinə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görə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əlavə</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olaraq</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təsnif</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edilir</a:t>
          </a:r>
          <a:endParaRPr lang="en-US" sz="1800" dirty="0">
            <a:solidFill>
              <a:schemeClr val="tx1"/>
            </a:solidFill>
            <a:latin typeface="Harrington" panose="04040505050A02020702" pitchFamily="82" charset="0"/>
          </a:endParaRPr>
        </a:p>
      </dsp:txBody>
      <dsp:txXfrm>
        <a:off x="2626556" y="1840639"/>
        <a:ext cx="1648333" cy="1098889"/>
      </dsp:txXfrm>
    </dsp:sp>
    <dsp:sp modelId="{B1282724-5086-4CD0-833E-8FF30148AC34}">
      <dsp:nvSpPr>
        <dsp:cNvPr id="9" name="Oval 8"/>
        <dsp:cNvSpPr/>
      </dsp:nvSpPr>
      <dsp:spPr bwMode="white">
        <a:xfrm>
          <a:off x="16695" y="3585124"/>
          <a:ext cx="1098889" cy="1098889"/>
        </a:xfrm>
        <a:prstGeom prst="ellipse">
          <a:avLst/>
        </a:prstGeom>
      </dsp:spPr>
      <dsp:style>
        <a:lnRef idx="2">
          <a:schemeClr val="lt1"/>
        </a:lnRef>
        <a:fillRef idx="1">
          <a:schemeClr val="accent1"/>
        </a:fillRef>
        <a:effectRef idx="0">
          <a:scrgbClr r="0" g="0" b="0"/>
        </a:effectRef>
        <a:fontRef idx="minor">
          <a:schemeClr val="lt1"/>
        </a:fontRef>
      </dsp:style>
      <dsp:txXfrm>
        <a:off x="16695" y="3585124"/>
        <a:ext cx="1098889" cy="1098889"/>
      </dsp:txXfrm>
    </dsp:sp>
    <dsp:sp modelId="{9EB459B4-4E69-4260-B5E1-62A244FEBCD3}">
      <dsp:nvSpPr>
        <dsp:cNvPr id="10" name="Rectangles 9"/>
        <dsp:cNvSpPr/>
      </dsp:nvSpPr>
      <dsp:spPr bwMode="white">
        <a:xfrm>
          <a:off x="1115584" y="3557652"/>
          <a:ext cx="1648333" cy="10988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1800" b="0" i="0" dirty="0">
              <a:solidFill>
                <a:srgbClr val="000000"/>
              </a:solidFill>
              <a:effectLst/>
              <a:latin typeface="Harrington" panose="04040505050A02020702" pitchFamily="82" charset="0"/>
            </a:rPr>
            <a:t>L</a:t>
          </a:r>
          <a:r>
            <a:rPr lang="en-US" sz="1800" b="0" i="0" dirty="0" err="1">
              <a:solidFill>
                <a:srgbClr val="000000"/>
              </a:solidFill>
              <a:effectLst/>
              <a:latin typeface="Harrington" panose="04040505050A02020702" pitchFamily="82" charset="0"/>
            </a:rPr>
            <a:t>eukoplakia</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buccalis</a:t>
          </a:r>
          <a:r>
            <a:rPr lang="en-US" sz="1800" b="0" i="0" dirty="0">
              <a:solidFill>
                <a:srgbClr val="000000"/>
              </a:solidFill>
              <a:effectLst/>
              <a:latin typeface="Harrington" panose="04040505050A02020702" pitchFamily="82" charset="0"/>
            </a:rPr>
            <a:t> (</a:t>
          </a:r>
          <a:r>
            <a:rPr lang="az-Latn-AZ" sz="1800" b="0" i="0" dirty="0">
              <a:solidFill>
                <a:srgbClr val="000000"/>
              </a:solidFill>
              <a:effectLst/>
              <a:latin typeface="Harrington" panose="04040505050A02020702" pitchFamily="82" charset="0"/>
            </a:rPr>
            <a:t>yanağın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selikli</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qişasının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leykoplakiyası</a:t>
          </a:r>
          <a:r>
            <a:rPr lang="az-Latn-AZ" sz="1800" b="0" i="0" dirty="0">
              <a:solidFill>
                <a:srgbClr val="000000"/>
              </a:solidFill>
              <a:effectLst/>
              <a:latin typeface="Harrington" panose="04040505050A02020702" pitchFamily="82" charset="0"/>
            </a:rPr>
            <a:t>)</a:t>
          </a:r>
          <a:endParaRPr lang="en-US" sz="1800" dirty="0">
            <a:solidFill>
              <a:schemeClr val="tx1"/>
            </a:solidFill>
            <a:latin typeface="Harrington" panose="04040505050A02020702" pitchFamily="82" charset="0"/>
          </a:endParaRPr>
        </a:p>
      </dsp:txBody>
      <dsp:txXfrm>
        <a:off x="1115584" y="3557652"/>
        <a:ext cx="1648333" cy="1098889"/>
      </dsp:txXfrm>
    </dsp:sp>
    <dsp:sp modelId="{DFBF919F-7FC8-4764-8255-D5A5609717EA}">
      <dsp:nvSpPr>
        <dsp:cNvPr id="12" name="Oval 11"/>
        <dsp:cNvSpPr/>
      </dsp:nvSpPr>
      <dsp:spPr bwMode="white">
        <a:xfrm>
          <a:off x="3038639" y="3585124"/>
          <a:ext cx="1098889" cy="1098889"/>
        </a:xfrm>
        <a:prstGeom prst="ellipse">
          <a:avLst/>
        </a:prstGeom>
      </dsp:spPr>
      <dsp:style>
        <a:lnRef idx="2">
          <a:schemeClr val="lt1"/>
        </a:lnRef>
        <a:fillRef idx="1">
          <a:schemeClr val="accent1"/>
        </a:fillRef>
        <a:effectRef idx="0">
          <a:scrgbClr r="0" g="0" b="0"/>
        </a:effectRef>
        <a:fontRef idx="minor">
          <a:schemeClr val="lt1"/>
        </a:fontRef>
      </dsp:style>
      <dsp:txXfrm>
        <a:off x="3038639" y="3585124"/>
        <a:ext cx="1098889" cy="1098889"/>
      </dsp:txXfrm>
    </dsp:sp>
    <dsp:sp modelId="{F7741E5B-761D-40C6-A5D8-74E14D3D4497}">
      <dsp:nvSpPr>
        <dsp:cNvPr id="13" name="Rectangles 12"/>
        <dsp:cNvSpPr/>
      </dsp:nvSpPr>
      <dsp:spPr bwMode="white">
        <a:xfrm>
          <a:off x="4137528" y="3557652"/>
          <a:ext cx="1648333" cy="10988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1800" b="0" i="0" dirty="0">
              <a:solidFill>
                <a:srgbClr val="000000"/>
              </a:solidFill>
              <a:effectLst/>
              <a:latin typeface="Harrington" panose="04040505050A02020702" pitchFamily="82" charset="0"/>
            </a:rPr>
            <a:t>L</a:t>
          </a:r>
          <a:r>
            <a:rPr lang="en-US" sz="1800" b="0" i="0" dirty="0" err="1">
              <a:solidFill>
                <a:srgbClr val="000000"/>
              </a:solidFill>
              <a:effectLst/>
              <a:latin typeface="Harrington" panose="04040505050A02020702" pitchFamily="82" charset="0"/>
            </a:rPr>
            <a:t>eukoplakia</a:t>
          </a:r>
          <a:r>
            <a:rPr lang="en-US" sz="1800" b="0" i="0" dirty="0">
              <a:solidFill>
                <a:srgbClr val="000000"/>
              </a:solidFill>
              <a:effectLst/>
              <a:latin typeface="Harrington" panose="04040505050A02020702" pitchFamily="82" charset="0"/>
            </a:rPr>
            <a:t> lingualis (</a:t>
          </a:r>
          <a:r>
            <a:rPr lang="en-US" sz="1800" b="0" i="0" dirty="0" err="1">
              <a:solidFill>
                <a:srgbClr val="000000"/>
              </a:solidFill>
              <a:effectLst/>
              <a:latin typeface="Harrington" panose="04040505050A02020702" pitchFamily="82" charset="0"/>
            </a:rPr>
            <a:t>dil</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selikli</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qişasının</a:t>
          </a:r>
          <a:r>
            <a:rPr lang="en-US" sz="1800" b="0" i="0" dirty="0">
              <a:solidFill>
                <a:srgbClr val="000000"/>
              </a:solidFill>
              <a:effectLst/>
              <a:latin typeface="Harrington" panose="04040505050A02020702" pitchFamily="82" charset="0"/>
            </a:rPr>
            <a:t> </a:t>
          </a:r>
          <a:r>
            <a:rPr lang="en-US" sz="1800" b="0" i="0" dirty="0" err="1">
              <a:solidFill>
                <a:srgbClr val="000000"/>
              </a:solidFill>
              <a:effectLst/>
              <a:latin typeface="Harrington" panose="04040505050A02020702" pitchFamily="82" charset="0"/>
            </a:rPr>
            <a:t>leykoplakiyası</a:t>
          </a:r>
          <a:r>
            <a:rPr lang="en-US" sz="1800" b="0" i="0" dirty="0">
              <a:solidFill>
                <a:srgbClr val="000000"/>
              </a:solidFill>
              <a:effectLst/>
              <a:latin typeface="Harrington" panose="04040505050A02020702" pitchFamily="82" charset="0"/>
            </a:rPr>
            <a:t>)</a:t>
          </a:r>
          <a:endParaRPr lang="en-US" sz="1800" dirty="0">
            <a:solidFill>
              <a:schemeClr val="tx1"/>
            </a:solidFill>
            <a:latin typeface="Harrington" panose="04040505050A02020702" pitchFamily="82" charset="0"/>
          </a:endParaRPr>
        </a:p>
      </dsp:txBody>
      <dsp:txXfrm>
        <a:off x="4137528" y="3557652"/>
        <a:ext cx="1648333" cy="1098889"/>
      </dsp:txXfrm>
    </dsp:sp>
    <dsp:sp modelId="{6C8FA7F8-027F-4705-8D8B-56B5B5A01364}">
      <dsp:nvSpPr>
        <dsp:cNvPr id="15" name="Oval 14"/>
        <dsp:cNvSpPr/>
      </dsp:nvSpPr>
      <dsp:spPr bwMode="white">
        <a:xfrm>
          <a:off x="7571555" y="1868111"/>
          <a:ext cx="1098889" cy="1098889"/>
        </a:xfrm>
        <a:prstGeom prst="ellipse">
          <a:avLst/>
        </a:prstGeom>
      </dsp:spPr>
      <dsp:style>
        <a:lnRef idx="2">
          <a:schemeClr val="lt1"/>
        </a:lnRef>
        <a:fillRef idx="1">
          <a:schemeClr val="accent1"/>
        </a:fillRef>
        <a:effectRef idx="0">
          <a:scrgbClr r="0" g="0" b="0"/>
        </a:effectRef>
        <a:fontRef idx="minor">
          <a:schemeClr val="lt1"/>
        </a:fontRef>
      </dsp:style>
      <dsp:txXfrm>
        <a:off x="7571555" y="1868111"/>
        <a:ext cx="1098889" cy="1098889"/>
      </dsp:txXfrm>
    </dsp:sp>
    <dsp:sp modelId="{FA9F45B5-24B6-4765-A318-6B7B083EF73E}">
      <dsp:nvSpPr>
        <dsp:cNvPr id="16" name="Rectangles 15"/>
        <dsp:cNvSpPr/>
      </dsp:nvSpPr>
      <dsp:spPr bwMode="white">
        <a:xfrm>
          <a:off x="8670444" y="1840639"/>
          <a:ext cx="1648333" cy="10988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1800" dirty="0">
              <a:solidFill>
                <a:schemeClr val="tx1"/>
              </a:solidFill>
              <a:latin typeface="Harrington" panose="04040505050A02020702" pitchFamily="82" charset="0"/>
            </a:rPr>
            <a:t>Klinik variantı</a:t>
          </a:r>
          <a:endParaRPr lang="en-US" sz="1800" dirty="0">
            <a:solidFill>
              <a:schemeClr val="tx1"/>
            </a:solidFill>
            <a:latin typeface="Harrington" panose="04040505050A02020702" pitchFamily="82" charset="0"/>
          </a:endParaRPr>
        </a:p>
      </dsp:txBody>
      <dsp:txXfrm>
        <a:off x="8670444" y="1840639"/>
        <a:ext cx="1648333" cy="1098889"/>
      </dsp:txXfrm>
    </dsp:sp>
    <dsp:sp modelId="{826B78C4-696F-45C4-BEC7-E400C2EB6AEB}">
      <dsp:nvSpPr>
        <dsp:cNvPr id="18" name="Oval 17"/>
        <dsp:cNvSpPr/>
      </dsp:nvSpPr>
      <dsp:spPr bwMode="white">
        <a:xfrm>
          <a:off x="6060583" y="3585124"/>
          <a:ext cx="1098889" cy="1098889"/>
        </a:xfrm>
        <a:prstGeom prst="ellipse">
          <a:avLst/>
        </a:prstGeom>
      </dsp:spPr>
      <dsp:style>
        <a:lnRef idx="2">
          <a:schemeClr val="lt1"/>
        </a:lnRef>
        <a:fillRef idx="1">
          <a:schemeClr val="accent1"/>
        </a:fillRef>
        <a:effectRef idx="0">
          <a:scrgbClr r="0" g="0" b="0"/>
        </a:effectRef>
        <a:fontRef idx="minor">
          <a:schemeClr val="lt1"/>
        </a:fontRef>
      </dsp:style>
      <dsp:txXfrm>
        <a:off x="6060583" y="3585124"/>
        <a:ext cx="1098889" cy="1098889"/>
      </dsp:txXfrm>
    </dsp:sp>
    <dsp:sp modelId="{A0518D5F-05AE-4758-8B4C-4355D9753595}">
      <dsp:nvSpPr>
        <dsp:cNvPr id="19" name="Rectangles 18"/>
        <dsp:cNvSpPr/>
      </dsp:nvSpPr>
      <dsp:spPr bwMode="white">
        <a:xfrm>
          <a:off x="7159472" y="3557652"/>
          <a:ext cx="1648333" cy="10988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1800" dirty="0">
              <a:solidFill>
                <a:schemeClr val="tx1"/>
              </a:solidFill>
              <a:latin typeface="Harrington" panose="04040505050A02020702" pitchFamily="82" charset="0"/>
            </a:rPr>
            <a:t>Homogen</a:t>
          </a:r>
          <a:endParaRPr>
            <a:solidFill>
              <a:schemeClr val="tx1"/>
            </a:solidFill>
          </a:endParaRPr>
        </a:p>
      </dsp:txBody>
      <dsp:txXfrm>
        <a:off x="7159472" y="3557652"/>
        <a:ext cx="1648333" cy="1098889"/>
      </dsp:txXfrm>
    </dsp:sp>
    <dsp:sp modelId="{A19320F8-4A03-46E7-BDC2-95F3B10C0D67}">
      <dsp:nvSpPr>
        <dsp:cNvPr id="21" name="Oval 20"/>
        <dsp:cNvSpPr/>
      </dsp:nvSpPr>
      <dsp:spPr bwMode="white">
        <a:xfrm>
          <a:off x="9082527" y="3585124"/>
          <a:ext cx="1098889" cy="1098889"/>
        </a:xfrm>
        <a:prstGeom prst="ellipse">
          <a:avLst/>
        </a:prstGeom>
      </dsp:spPr>
      <dsp:style>
        <a:lnRef idx="2">
          <a:schemeClr val="lt1"/>
        </a:lnRef>
        <a:fillRef idx="1">
          <a:schemeClr val="accent1"/>
        </a:fillRef>
        <a:effectRef idx="0">
          <a:scrgbClr r="0" g="0" b="0"/>
        </a:effectRef>
        <a:fontRef idx="minor">
          <a:schemeClr val="lt1"/>
        </a:fontRef>
      </dsp:style>
      <dsp:txXfrm>
        <a:off x="9082527" y="3585124"/>
        <a:ext cx="1098889" cy="1098889"/>
      </dsp:txXfrm>
    </dsp:sp>
    <dsp:sp modelId="{91541DCC-4EF9-4596-AA90-C90710183797}">
      <dsp:nvSpPr>
        <dsp:cNvPr id="22" name="Rectangles 21"/>
        <dsp:cNvSpPr/>
      </dsp:nvSpPr>
      <dsp:spPr bwMode="white">
        <a:xfrm>
          <a:off x="10181416" y="3557652"/>
          <a:ext cx="1648333" cy="10988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1800" dirty="0">
              <a:solidFill>
                <a:schemeClr val="tx1"/>
              </a:solidFill>
              <a:latin typeface="Harrington" panose="04040505050A02020702" pitchFamily="82" charset="0"/>
            </a:rPr>
            <a:t>Qeyri-homogen </a:t>
          </a:r>
          <a:endParaRPr>
            <a:solidFill>
              <a:schemeClr val="tx1"/>
            </a:solidFill>
          </a:endParaRPr>
        </a:p>
      </dsp:txBody>
      <dsp:txXfrm>
        <a:off x="10181416" y="3557652"/>
        <a:ext cx="1648333" cy="1098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377715" cy="6604000"/>
        <a:chOff x="0" y="0"/>
        <a:chExt cx="10377715" cy="6604000"/>
      </a:xfrm>
    </dsp:grpSpPr>
    <dsp:sp modelId="{0A406DA5-7C49-4EC6-B2FC-C52AF7EFC5B6}">
      <dsp:nvSpPr>
        <dsp:cNvPr id="4" name="Block Arc 3"/>
        <dsp:cNvSpPr/>
      </dsp:nvSpPr>
      <dsp:spPr bwMode="white">
        <a:xfrm>
          <a:off x="-7385342" y="-1153888"/>
          <a:ext cx="8911776" cy="8911776"/>
        </a:xfrm>
        <a:prstGeom prst="blockArc">
          <a:avLst>
            <a:gd name="adj1" fmla="val 18900000"/>
            <a:gd name="adj2" fmla="val 2700000"/>
            <a:gd name="adj3" fmla="val 202"/>
          </a:avLst>
        </a:prstGeom>
      </dsp:spPr>
      <dsp:style>
        <a:lnRef idx="2">
          <a:schemeClr val="accent1">
            <a:shade val="60000"/>
          </a:schemeClr>
        </a:lnRef>
        <a:fillRef idx="0">
          <a:schemeClr val="accent1"/>
        </a:fillRef>
        <a:effectRef idx="0">
          <a:scrgbClr r="0" g="0" b="0"/>
        </a:effectRef>
        <a:fontRef idx="minor"/>
      </dsp:style>
      <dsp:txXfrm>
        <a:off x="-7385342" y="-1153888"/>
        <a:ext cx="8911776" cy="8911776"/>
      </dsp:txXfrm>
    </dsp:sp>
    <dsp:sp modelId="{75FACF81-C9F2-4A02-94BD-62F810C3DFBC}">
      <dsp:nvSpPr>
        <dsp:cNvPr id="7" name="Rectangles 6"/>
        <dsp:cNvSpPr/>
      </dsp:nvSpPr>
      <dsp:spPr bwMode="white">
        <a:xfrm>
          <a:off x="837387" y="507716"/>
          <a:ext cx="9540328" cy="1015959"/>
        </a:xfrm>
        <a:prstGeom prst="rect">
          <a:avLst/>
        </a:prstGeom>
      </dsp:spPr>
      <dsp:style>
        <a:lnRef idx="2">
          <a:schemeClr val="lt1"/>
        </a:lnRef>
        <a:fillRef idx="1">
          <a:schemeClr val="accent1"/>
        </a:fillRef>
        <a:effectRef idx="0">
          <a:scrgbClr r="0" g="0" b="0"/>
        </a:effectRef>
        <a:fontRef idx="minor">
          <a:schemeClr val="lt1"/>
        </a:fontRef>
      </dsp:style>
      <dsp:txBody>
        <a:bodyPr lIns="806417" tIns="50800" rIns="50800" bIns="508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000" b="0" i="0" dirty="0" err="1">
              <a:solidFill>
                <a:schemeClr val="accent2">
                  <a:lumMod val="75000"/>
                </a:schemeClr>
              </a:solidFill>
              <a:effectLst/>
              <a:latin typeface="Harrington" panose="04040505050A02020702" pitchFamily="82" charset="0"/>
            </a:rPr>
            <a:t>Cərrahi</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müdaxilə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ilə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lezyonların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aradan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qaldırılması</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Bununla</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belə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lezyonların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geri</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qayıtma</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ehtimalı</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hələ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də</a:t>
          </a:r>
          <a:r>
            <a:rPr lang="en-US" sz="2000" b="0" i="0" dirty="0">
              <a:solidFill>
                <a:schemeClr val="accent2">
                  <a:lumMod val="75000"/>
                </a:schemeClr>
              </a:solidFill>
              <a:effectLst/>
              <a:latin typeface="Harrington" panose="04040505050A02020702" pitchFamily="82" charset="0"/>
            </a:rPr>
            <a:t> 10% -</a:t>
          </a:r>
          <a:r>
            <a:rPr lang="en-US" sz="2000" b="0" i="0" dirty="0" err="1">
              <a:solidFill>
                <a:schemeClr val="accent2">
                  <a:lumMod val="75000"/>
                </a:schemeClr>
              </a:solidFill>
              <a:effectLst/>
              <a:latin typeface="Harrington" panose="04040505050A02020702" pitchFamily="82" charset="0"/>
            </a:rPr>
            <a:t>dən</a:t>
          </a:r>
          <a:r>
            <a:rPr lang="en-US" sz="2000" b="0" i="0" dirty="0">
              <a:solidFill>
                <a:schemeClr val="accent2">
                  <a:lumMod val="75000"/>
                </a:schemeClr>
              </a:solidFill>
              <a:effectLst/>
              <a:latin typeface="Harrington" panose="04040505050A02020702" pitchFamily="82" charset="0"/>
            </a:rPr>
            <a:t> 20% -ə </a:t>
          </a:r>
          <a:r>
            <a:rPr lang="en-US" sz="2000" b="0" i="0" dirty="0" err="1">
              <a:solidFill>
                <a:schemeClr val="accent2">
                  <a:lumMod val="75000"/>
                </a:schemeClr>
              </a:solidFill>
              <a:effectLst/>
              <a:latin typeface="Harrington" panose="04040505050A02020702" pitchFamily="82" charset="0"/>
            </a:rPr>
            <a:t>qədər</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müalicə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olunan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bölgələrdə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isə</a:t>
          </a:r>
          <a:r>
            <a:rPr lang="en-US" sz="2000" b="0" i="0" dirty="0">
              <a:solidFill>
                <a:schemeClr val="accent2">
                  <a:lumMod val="75000"/>
                </a:schemeClr>
              </a:solidFill>
              <a:effectLst/>
              <a:latin typeface="Harrington" panose="04040505050A02020702" pitchFamily="82" charset="0"/>
            </a:rPr>
            <a:t> 3% -</a:t>
          </a:r>
          <a:r>
            <a:rPr lang="en-US" sz="2000" b="0" i="0" dirty="0" err="1">
              <a:solidFill>
                <a:schemeClr val="accent2">
                  <a:lumMod val="75000"/>
                </a:schemeClr>
              </a:solidFill>
              <a:effectLst/>
              <a:latin typeface="Harrington" panose="04040505050A02020702" pitchFamily="82" charset="0"/>
            </a:rPr>
            <a:t>dən</a:t>
          </a:r>
          <a:r>
            <a:rPr lang="en-US" sz="2000" b="0" i="0" dirty="0">
              <a:solidFill>
                <a:schemeClr val="accent2">
                  <a:lumMod val="75000"/>
                </a:schemeClr>
              </a:solidFill>
              <a:effectLst/>
              <a:latin typeface="Harrington" panose="04040505050A02020702" pitchFamily="82" charset="0"/>
            </a:rPr>
            <a:t> 12% -ə </a:t>
          </a:r>
          <a:r>
            <a:rPr lang="en-US" sz="2000" b="0" i="0" dirty="0" err="1">
              <a:solidFill>
                <a:schemeClr val="accent2">
                  <a:lumMod val="75000"/>
                </a:schemeClr>
              </a:solidFill>
              <a:effectLst/>
              <a:latin typeface="Harrington" panose="04040505050A02020702" pitchFamily="82" charset="0"/>
            </a:rPr>
            <a:t>qədər</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xərçəng</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inkişaf</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ehtimalı</a:t>
          </a:r>
          <a:r>
            <a:rPr lang="en-US" sz="2000" b="0" i="0" dirty="0">
              <a:solidFill>
                <a:schemeClr val="accent2">
                  <a:lumMod val="75000"/>
                </a:schemeClr>
              </a:solidFill>
              <a:effectLst/>
              <a:latin typeface="Harrington" panose="04040505050A02020702" pitchFamily="82" charset="0"/>
            </a:rPr>
            <a:t> var. </a:t>
          </a:r>
          <a:r>
            <a:rPr lang="en-US" sz="2000" b="0" i="0" dirty="0" err="1">
              <a:solidFill>
                <a:schemeClr val="accent2">
                  <a:lumMod val="75000"/>
                </a:schemeClr>
              </a:solidFill>
              <a:effectLst/>
              <a:latin typeface="Harrington" panose="04040505050A02020702" pitchFamily="82" charset="0"/>
            </a:rPr>
            <a:t>Lezyonların</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lazerlə</a:t>
          </a:r>
          <a:r>
            <a:rPr lang="en-US" sz="2000" b="0" i="0" dirty="0">
              <a:solidFill>
                <a:schemeClr val="accent2">
                  <a:lumMod val="75000"/>
                </a:schemeClr>
              </a:solidFill>
              <a:effectLst/>
              <a:latin typeface="Harrington" panose="04040505050A02020702" pitchFamily="82" charset="0"/>
            </a:rPr>
            <a:t> </a:t>
          </a:r>
          <a:r>
            <a:rPr lang="en-US" sz="2000" b="0" i="0" dirty="0" err="1">
              <a:solidFill>
                <a:schemeClr val="accent2">
                  <a:lumMod val="75000"/>
                </a:schemeClr>
              </a:solidFill>
              <a:effectLst/>
              <a:latin typeface="Harrington" panose="04040505050A02020702" pitchFamily="82" charset="0"/>
            </a:rPr>
            <a:t>çıxarılması</a:t>
          </a:r>
          <a:r>
            <a:rPr lang="en-US" sz="2000" b="0" i="0" dirty="0">
              <a:solidFill>
                <a:schemeClr val="accent2">
                  <a:lumMod val="75000"/>
                </a:schemeClr>
              </a:solidFill>
              <a:effectLst/>
              <a:latin typeface="Harrington" panose="04040505050A02020702" pitchFamily="82" charset="0"/>
            </a:rPr>
            <a:t>. </a:t>
          </a:r>
          <a:endParaRPr lang="en-US" sz="2000" dirty="0">
            <a:solidFill>
              <a:schemeClr val="accent2">
                <a:lumMod val="75000"/>
              </a:schemeClr>
            </a:solidFill>
            <a:latin typeface="Harrington" panose="04040505050A02020702" pitchFamily="82" charset="0"/>
          </a:endParaRPr>
        </a:p>
      </dsp:txBody>
      <dsp:txXfrm>
        <a:off x="837387" y="507716"/>
        <a:ext cx="9540328" cy="1015959"/>
      </dsp:txXfrm>
    </dsp:sp>
    <dsp:sp modelId="{2B7E4DEE-FBF1-4EEE-8445-62CA0456F6F8}">
      <dsp:nvSpPr>
        <dsp:cNvPr id="8" name="Oval 7"/>
        <dsp:cNvSpPr/>
      </dsp:nvSpPr>
      <dsp:spPr bwMode="white">
        <a:xfrm>
          <a:off x="202413" y="380721"/>
          <a:ext cx="1269949" cy="1269949"/>
        </a:xfrm>
        <a:prstGeom prst="ellipse">
          <a:avLst/>
        </a:prstGeom>
      </dsp:spPr>
      <dsp:style>
        <a:lnRef idx="2">
          <a:schemeClr val="accent1"/>
        </a:lnRef>
        <a:fillRef idx="1">
          <a:schemeClr val="lt1"/>
        </a:fillRef>
        <a:effectRef idx="0">
          <a:scrgbClr r="0" g="0" b="0"/>
        </a:effectRef>
        <a:fontRef idx="minor"/>
      </dsp:style>
      <dsp:txXfrm>
        <a:off x="202413" y="380721"/>
        <a:ext cx="1269949" cy="1269949"/>
      </dsp:txXfrm>
    </dsp:sp>
    <dsp:sp modelId="{3E23199F-2038-4B09-AD3F-70B26F577EED}">
      <dsp:nvSpPr>
        <dsp:cNvPr id="9" name="Rectangles 8"/>
        <dsp:cNvSpPr/>
      </dsp:nvSpPr>
      <dsp:spPr bwMode="white">
        <a:xfrm>
          <a:off x="1419860" y="2031919"/>
          <a:ext cx="8957855" cy="1015959"/>
        </a:xfrm>
        <a:prstGeom prst="rect">
          <a:avLst/>
        </a:prstGeom>
      </dsp:spPr>
      <dsp:style>
        <a:lnRef idx="2">
          <a:schemeClr val="lt1"/>
        </a:lnRef>
        <a:fillRef idx="1">
          <a:schemeClr val="accent1"/>
        </a:fillRef>
        <a:effectRef idx="0">
          <a:scrgbClr r="0" g="0" b="0"/>
        </a:effectRef>
        <a:fontRef idx="minor">
          <a:schemeClr val="lt1"/>
        </a:fontRef>
      </dsp:style>
      <dsp:txBody>
        <a:bodyPr lIns="80641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400" b="0" i="0" dirty="0" err="1">
              <a:solidFill>
                <a:schemeClr val="accent2">
                  <a:lumMod val="75000"/>
                </a:schemeClr>
              </a:solidFill>
              <a:effectLst/>
              <a:latin typeface="Harrington" panose="04040505050A02020702" pitchFamily="82" charset="0"/>
            </a:rPr>
            <a:t>Fotodinamik</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terapiya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işıqla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aktivləşdirilmiş</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xərçəng</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dərmanlarının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istifadəsi</a:t>
          </a:r>
          <a:r>
            <a:rPr lang="en-US" sz="2400" b="0" i="0" dirty="0">
              <a:solidFill>
                <a:schemeClr val="accent2">
                  <a:lumMod val="75000"/>
                </a:schemeClr>
              </a:solidFill>
              <a:effectLst/>
              <a:latin typeface="Harrington" panose="04040505050A02020702" pitchFamily="82" charset="0"/>
            </a:rPr>
            <a:t>). </a:t>
          </a:r>
          <a:endParaRPr lang="en-US" sz="2400" dirty="0">
            <a:solidFill>
              <a:schemeClr val="accent2">
                <a:lumMod val="75000"/>
              </a:schemeClr>
            </a:solidFill>
            <a:latin typeface="Harrington" panose="04040505050A02020702" pitchFamily="82" charset="0"/>
          </a:endParaRPr>
        </a:p>
      </dsp:txBody>
      <dsp:txXfrm>
        <a:off x="1419860" y="2031919"/>
        <a:ext cx="8957855" cy="1015959"/>
      </dsp:txXfrm>
    </dsp:sp>
    <dsp:sp modelId="{4B5B190A-D041-4448-AA21-4248AEE4B3AB}">
      <dsp:nvSpPr>
        <dsp:cNvPr id="10" name="Oval 9"/>
        <dsp:cNvSpPr/>
      </dsp:nvSpPr>
      <dsp:spPr bwMode="white">
        <a:xfrm>
          <a:off x="784885" y="1904924"/>
          <a:ext cx="1269949" cy="1269949"/>
        </a:xfrm>
        <a:prstGeom prst="ellipse">
          <a:avLst/>
        </a:prstGeom>
      </dsp:spPr>
      <dsp:style>
        <a:lnRef idx="2">
          <a:schemeClr val="accent1"/>
        </a:lnRef>
        <a:fillRef idx="1">
          <a:schemeClr val="lt1"/>
        </a:fillRef>
        <a:effectRef idx="0">
          <a:scrgbClr r="0" g="0" b="0"/>
        </a:effectRef>
        <a:fontRef idx="minor"/>
      </dsp:style>
      <dsp:txXfrm>
        <a:off x="784885" y="1904924"/>
        <a:ext cx="1269949" cy="1269949"/>
      </dsp:txXfrm>
    </dsp:sp>
    <dsp:sp modelId="{7847472C-51E8-4C3C-9FE1-23CB31A2E337}">
      <dsp:nvSpPr>
        <dsp:cNvPr id="11" name="Rectangles 10"/>
        <dsp:cNvSpPr/>
      </dsp:nvSpPr>
      <dsp:spPr bwMode="white">
        <a:xfrm>
          <a:off x="1419860" y="3556122"/>
          <a:ext cx="8957855" cy="1015959"/>
        </a:xfrm>
        <a:prstGeom prst="rect">
          <a:avLst/>
        </a:prstGeom>
      </dsp:spPr>
      <dsp:style>
        <a:lnRef idx="2">
          <a:schemeClr val="lt1"/>
        </a:lnRef>
        <a:fillRef idx="1">
          <a:schemeClr val="accent1"/>
        </a:fillRef>
        <a:effectRef idx="0">
          <a:scrgbClr r="0" g="0" b="0"/>
        </a:effectRef>
        <a:fontRef idx="minor">
          <a:schemeClr val="lt1"/>
        </a:fontRef>
      </dsp:style>
      <dsp:txBody>
        <a:bodyPr lIns="80641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400" b="0" i="0" dirty="0" err="1">
              <a:solidFill>
                <a:schemeClr val="accent2">
                  <a:lumMod val="75000"/>
                </a:schemeClr>
              </a:solidFill>
              <a:effectLst/>
              <a:latin typeface="Harrington" panose="04040505050A02020702" pitchFamily="82" charset="0"/>
            </a:rPr>
            <a:t>Kriyoterapiya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lezyonların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aradan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qaldırılması</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üçün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dondurmanın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istifadəsi</a:t>
          </a:r>
          <a:r>
            <a:rPr lang="en-US" sz="2400" b="0" i="0" dirty="0">
              <a:solidFill>
                <a:schemeClr val="accent2">
                  <a:lumMod val="75000"/>
                </a:schemeClr>
              </a:solidFill>
              <a:effectLst/>
              <a:latin typeface="Harrington" panose="04040505050A02020702" pitchFamily="82" charset="0"/>
            </a:rPr>
            <a:t>). </a:t>
          </a:r>
          <a:endParaRPr lang="en-US" sz="2400" dirty="0">
            <a:solidFill>
              <a:schemeClr val="accent2">
                <a:lumMod val="75000"/>
              </a:schemeClr>
            </a:solidFill>
            <a:latin typeface="Harrington" panose="04040505050A02020702" pitchFamily="82" charset="0"/>
          </a:endParaRPr>
        </a:p>
      </dsp:txBody>
      <dsp:txXfrm>
        <a:off x="1419860" y="3556122"/>
        <a:ext cx="8957855" cy="1015959"/>
      </dsp:txXfrm>
    </dsp:sp>
    <dsp:sp modelId="{89413A74-687A-428F-9CCE-BEA442998E6A}">
      <dsp:nvSpPr>
        <dsp:cNvPr id="12" name="Oval 11"/>
        <dsp:cNvSpPr/>
      </dsp:nvSpPr>
      <dsp:spPr bwMode="white">
        <a:xfrm>
          <a:off x="784885" y="3429127"/>
          <a:ext cx="1269949" cy="1269949"/>
        </a:xfrm>
        <a:prstGeom prst="ellipse">
          <a:avLst/>
        </a:prstGeom>
      </dsp:spPr>
      <dsp:style>
        <a:lnRef idx="2">
          <a:schemeClr val="accent1"/>
        </a:lnRef>
        <a:fillRef idx="1">
          <a:schemeClr val="lt1"/>
        </a:fillRef>
        <a:effectRef idx="0">
          <a:scrgbClr r="0" g="0" b="0"/>
        </a:effectRef>
        <a:fontRef idx="minor"/>
      </dsp:style>
      <dsp:txXfrm>
        <a:off x="784885" y="3429127"/>
        <a:ext cx="1269949" cy="1269949"/>
      </dsp:txXfrm>
    </dsp:sp>
    <dsp:sp modelId="{78EBAF36-FB2F-4014-B5F5-F6CA2AB6D373}">
      <dsp:nvSpPr>
        <dsp:cNvPr id="13" name="Rectangles 12"/>
        <dsp:cNvSpPr/>
      </dsp:nvSpPr>
      <dsp:spPr bwMode="white">
        <a:xfrm>
          <a:off x="837387" y="5080325"/>
          <a:ext cx="9540328" cy="1015959"/>
        </a:xfrm>
        <a:prstGeom prst="rect">
          <a:avLst/>
        </a:prstGeom>
      </dsp:spPr>
      <dsp:style>
        <a:lnRef idx="2">
          <a:schemeClr val="lt1"/>
        </a:lnRef>
        <a:fillRef idx="1">
          <a:schemeClr val="accent1"/>
        </a:fillRef>
        <a:effectRef idx="0">
          <a:scrgbClr r="0" g="0" b="0"/>
        </a:effectRef>
        <a:fontRef idx="minor">
          <a:schemeClr val="lt1"/>
        </a:fontRef>
      </dsp:style>
      <dsp:txBody>
        <a:bodyPr lIns="80641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400" b="0" i="0" dirty="0" err="1">
              <a:solidFill>
                <a:schemeClr val="accent2">
                  <a:lumMod val="75000"/>
                </a:schemeClr>
              </a:solidFill>
              <a:effectLst/>
              <a:latin typeface="Harrington" panose="04040505050A02020702" pitchFamily="82" charset="0"/>
            </a:rPr>
            <a:t>Elektrokoterizasiya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lezyonları</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aradan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qaldırmaq</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üçün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elektriklə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qızdırılan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iynə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və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digər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alətdən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istifadə</a:t>
          </a:r>
          <a:r>
            <a:rPr lang="en-US" sz="2400" b="0" i="0" dirty="0">
              <a:solidFill>
                <a:schemeClr val="accent2">
                  <a:lumMod val="75000"/>
                </a:schemeClr>
              </a:solidFill>
              <a:effectLst/>
              <a:latin typeface="Harrington" panose="04040505050A02020702" pitchFamily="82" charset="0"/>
            </a:rPr>
            <a:t>). </a:t>
          </a:r>
          <a:endParaRPr lang="en-US" sz="2400" dirty="0">
            <a:solidFill>
              <a:schemeClr val="accent2">
                <a:lumMod val="75000"/>
              </a:schemeClr>
            </a:solidFill>
            <a:latin typeface="Harrington" panose="04040505050A02020702" pitchFamily="82" charset="0"/>
          </a:endParaRPr>
        </a:p>
      </dsp:txBody>
      <dsp:txXfrm>
        <a:off x="837387" y="5080325"/>
        <a:ext cx="9540328" cy="1015959"/>
      </dsp:txXfrm>
    </dsp:sp>
    <dsp:sp modelId="{6D656445-6CCA-4CE2-9E49-98BEEE64354F}">
      <dsp:nvSpPr>
        <dsp:cNvPr id="14" name="Oval 13"/>
        <dsp:cNvSpPr/>
      </dsp:nvSpPr>
      <dsp:spPr bwMode="white">
        <a:xfrm>
          <a:off x="202413" y="4953330"/>
          <a:ext cx="1269949" cy="1269949"/>
        </a:xfrm>
        <a:prstGeom prst="ellipse">
          <a:avLst/>
        </a:prstGeom>
      </dsp:spPr>
      <dsp:style>
        <a:lnRef idx="2">
          <a:schemeClr val="accent1"/>
        </a:lnRef>
        <a:fillRef idx="1">
          <a:schemeClr val="lt1"/>
        </a:fillRef>
        <a:effectRef idx="0">
          <a:scrgbClr r="0" g="0" b="0"/>
        </a:effectRef>
        <a:fontRef idx="minor"/>
      </dsp:style>
      <dsp:txXfrm>
        <a:off x="202413" y="4953330"/>
        <a:ext cx="1269949" cy="1269949"/>
      </dsp:txXfrm>
    </dsp:sp>
    <dsp:sp modelId="{DF9DA5A6-6E78-4E57-B326-00294713A332}">
      <dsp:nvSpPr>
        <dsp:cNvPr id="3" name="Rectangles 2" hidden="1"/>
        <dsp:cNvSpPr/>
      </dsp:nvSpPr>
      <dsp:spPr bwMode="white">
        <a:xfrm>
          <a:off x="190606" y="145939"/>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90606" y="145939"/>
        <a:ext cx="36000" cy="36000"/>
      </dsp:txXfrm>
    </dsp:sp>
    <dsp:sp modelId="{25656900-52D9-473A-976E-4FE8E1FBB111}">
      <dsp:nvSpPr>
        <dsp:cNvPr id="5" name="Rectangles 4" hidden="1"/>
        <dsp:cNvSpPr/>
      </dsp:nvSpPr>
      <dsp:spPr bwMode="white">
        <a:xfrm>
          <a:off x="1490434" y="3284000"/>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490434" y="3284000"/>
        <a:ext cx="36000" cy="36000"/>
      </dsp:txXfrm>
    </dsp:sp>
    <dsp:sp modelId="{5BC419D3-0887-44B5-ACDA-704318E1DD74}">
      <dsp:nvSpPr>
        <dsp:cNvPr id="6" name="Rectangles 5" hidden="1"/>
        <dsp:cNvSpPr/>
      </dsp:nvSpPr>
      <dsp:spPr bwMode="white">
        <a:xfrm>
          <a:off x="190606" y="6422061"/>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90606" y="6422061"/>
        <a:ext cx="36000" cy="36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508343" cy="6797522"/>
        <a:chOff x="0" y="0"/>
        <a:chExt cx="10508343" cy="6797522"/>
      </a:xfrm>
    </dsp:grpSpPr>
    <dsp:sp modelId="{7D28AD35-D1F9-413E-9A41-741E854F828D}">
      <dsp:nvSpPr>
        <dsp:cNvPr id="3" name="Isosceles Triangle 2"/>
        <dsp:cNvSpPr/>
      </dsp:nvSpPr>
      <dsp:spPr bwMode="white">
        <a:xfrm>
          <a:off x="-353784" y="0"/>
          <a:ext cx="6797522" cy="6797522"/>
        </a:xfrm>
        <a:prstGeom prst="triangle">
          <a:avLst/>
        </a:prstGeom>
        <a:sp3d prstMaterial="plastic">
          <a:bevelT w="120900" h="88900"/>
          <a:bevelB w="88900" h="31750" prst="angle"/>
        </a:sp3d>
      </dsp:spPr>
      <dsp:style>
        <a:lnRef idx="0">
          <a:schemeClr val="lt1"/>
        </a:lnRef>
        <a:fillRef idx="3">
          <a:schemeClr val="accent2"/>
        </a:fillRef>
        <a:effectRef idx="2">
          <a:scrgbClr r="0" g="0" b="0"/>
        </a:effectRef>
        <a:fontRef idx="minor">
          <a:schemeClr val="lt1"/>
        </a:fontRef>
      </dsp:style>
      <dsp:txXfrm>
        <a:off x="-353784" y="0"/>
        <a:ext cx="6797522" cy="6797522"/>
      </dsp:txXfrm>
    </dsp:sp>
    <dsp:sp modelId="{C4F8A929-3883-4B5A-9376-074F7B609C16}">
      <dsp:nvSpPr>
        <dsp:cNvPr id="4" name="Rounded Rectangle 3"/>
        <dsp:cNvSpPr/>
      </dsp:nvSpPr>
      <dsp:spPr bwMode="white">
        <a:xfrm>
          <a:off x="1934790" y="955593"/>
          <a:ext cx="6522647" cy="1208448"/>
        </a:xfrm>
        <a:prstGeom prst="roundRect">
          <a:avLst/>
        </a:prstGeom>
        <a:sp3d z="190500" extrusionH="12700" prstMaterial="plastic">
          <a:bevelT w="50800" h="50800"/>
        </a:sp3d>
      </dsp:spPr>
      <dsp:style>
        <a:lnRef idx="1">
          <a:schemeClr val="accent2"/>
        </a:lnRef>
        <a:fillRef idx="1">
          <a:schemeClr val="lt1">
            <a:alpha val="90000"/>
          </a:schemeClr>
        </a:fillRef>
        <a:effectRef idx="2">
          <a:scrgbClr r="0" g="0" b="0"/>
        </a:effectRef>
        <a:fontRef idx="minor"/>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2200" dirty="0" err="1">
              <a:solidFill>
                <a:schemeClr val="dk1"/>
              </a:solidFill>
              <a:latin typeface="Harrington" panose="04040505050A02020702" pitchFamily="82" charset="0"/>
            </a:rPr>
            <a:t>Eritroplaziya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və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eritroplakiya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terminləri</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tez-tez</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sinonim</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kimi</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işlədilsə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də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bəzi</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mənbələr</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onları</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fərqləndirərək</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sonuncunun</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makula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düz</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birincinin</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isə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papulyar</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qabığı</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olduğunu</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bildirir</a:t>
          </a:r>
          <a:r>
            <a:rPr lang="az-Latn-AZ" sz="2200" dirty="0">
              <a:solidFill>
                <a:schemeClr val="dk1"/>
              </a:solidFill>
              <a:latin typeface="Harrington" panose="04040505050A02020702" pitchFamily="82" charset="0"/>
            </a:rPr>
            <a:t>.</a:t>
          </a:r>
          <a:endParaRPr lang="en-US" sz="2200" dirty="0">
            <a:solidFill>
              <a:schemeClr val="dk1"/>
            </a:solidFill>
            <a:latin typeface="Harrington" panose="04040505050A02020702" pitchFamily="82" charset="0"/>
          </a:endParaRPr>
        </a:p>
      </dsp:txBody>
      <dsp:txXfrm>
        <a:off x="1934790" y="955593"/>
        <a:ext cx="6522647" cy="1208448"/>
      </dsp:txXfrm>
    </dsp:sp>
    <dsp:sp modelId="{F0D3BA21-0E52-45D8-A31C-ACC8E01B6FE1}">
      <dsp:nvSpPr>
        <dsp:cNvPr id="5" name="Rounded Rectangle 4"/>
        <dsp:cNvSpPr/>
      </dsp:nvSpPr>
      <dsp:spPr bwMode="white">
        <a:xfrm>
          <a:off x="1905761" y="2373163"/>
          <a:ext cx="6638762" cy="1208448"/>
        </a:xfrm>
        <a:prstGeom prst="roundRect">
          <a:avLst/>
        </a:prstGeom>
        <a:sp3d z="190500" extrusionH="12700" prstMaterial="plastic">
          <a:bevelT w="50800" h="50800"/>
        </a:sp3d>
      </dsp:spPr>
      <dsp:style>
        <a:lnRef idx="1">
          <a:schemeClr val="accent3"/>
        </a:lnRef>
        <a:fillRef idx="1">
          <a:schemeClr val="lt1">
            <a:alpha val="90000"/>
          </a:schemeClr>
        </a:fillRef>
        <a:effectRef idx="2">
          <a:scrgbClr r="0" g="0" b="0"/>
        </a:effectRef>
        <a:fontRef idx="minor"/>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755650" eaLnBrk="1" fontAlgn="auto" latinLnBrk="0" hangingPunct="1">
            <a:lnSpc>
              <a:spcPct val="90000"/>
            </a:lnSpc>
            <a:spcBef>
              <a:spcPct val="0"/>
            </a:spcBef>
            <a:spcAft>
              <a:spcPct val="35000"/>
            </a:spcAft>
            <a:buClrTx/>
            <a:buSzTx/>
            <a:buFontTx/>
            <a:buNone/>
          </a:pPr>
          <a:r>
            <a:rPr lang="en-US" sz="2200" dirty="0" err="1">
              <a:solidFill>
                <a:schemeClr val="dk1"/>
              </a:solidFill>
              <a:latin typeface="Harrington" panose="04040505050A02020702" pitchFamily="82" charset="0"/>
            </a:rPr>
            <a:t>Ağızda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eritroplakiyanın</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ən</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çox</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rast</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gəlindiyi</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yerlər</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ağızın</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dibi</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yanaq</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vestibül</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dil</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və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yumşaq</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damaqdır</a:t>
          </a:r>
          <a:r>
            <a:rPr lang="en-US" sz="2200" dirty="0">
              <a:solidFill>
                <a:schemeClr val="dk1"/>
              </a:solidFill>
              <a:latin typeface="Harrington" panose="04040505050A02020702" pitchFamily="82" charset="0"/>
            </a:rPr>
            <a:t>. O, </a:t>
          </a:r>
          <a:r>
            <a:rPr lang="en-US" sz="2200" dirty="0" err="1">
              <a:solidFill>
                <a:schemeClr val="dk1"/>
              </a:solidFill>
              <a:latin typeface="Harrington" panose="04040505050A02020702" pitchFamily="82" charset="0"/>
            </a:rPr>
            <a:t>yaxşı</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demarkasiya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edilmiş</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sərhədləri</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olan</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qırmızı</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makula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və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ya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lövhə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kimi</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görünür</a:t>
          </a:r>
          <a:r>
            <a:rPr lang="en-US" sz="2200" dirty="0">
              <a:solidFill>
                <a:schemeClr val="dk1"/>
              </a:solidFill>
              <a:latin typeface="Harrington" panose="04040505050A02020702" pitchFamily="82" charset="0"/>
            </a:rPr>
            <a:t>. </a:t>
          </a:r>
          <a:endParaRPr>
            <a:solidFill>
              <a:schemeClr val="dk1"/>
            </a:solidFill>
          </a:endParaRPr>
        </a:p>
      </dsp:txBody>
      <dsp:txXfrm>
        <a:off x="1905761" y="2373163"/>
        <a:ext cx="6638762" cy="1208448"/>
      </dsp:txXfrm>
    </dsp:sp>
    <dsp:sp modelId="{ADC36116-9E71-42A3-AF33-65674AC508AB}">
      <dsp:nvSpPr>
        <dsp:cNvPr id="6" name="Rounded Rectangle 5"/>
        <dsp:cNvSpPr/>
      </dsp:nvSpPr>
      <dsp:spPr bwMode="white">
        <a:xfrm>
          <a:off x="1899045" y="3776220"/>
          <a:ext cx="6681267" cy="1208448"/>
        </a:xfrm>
        <a:prstGeom prst="roundRect">
          <a:avLst/>
        </a:prstGeom>
        <a:sp3d z="190500" extrusionH="12700" prstMaterial="plastic">
          <a:bevelT w="50800" h="50800"/>
        </a:sp3d>
      </dsp:spPr>
      <dsp:style>
        <a:lnRef idx="1">
          <a:schemeClr val="accent4"/>
        </a:lnRef>
        <a:fillRef idx="1">
          <a:schemeClr val="lt1">
            <a:alpha val="90000"/>
          </a:schemeClr>
        </a:fillRef>
        <a:effectRef idx="2">
          <a:scrgbClr r="0" g="0" b="0"/>
        </a:effectRef>
        <a:fontRef idx="minor"/>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755650" eaLnBrk="1" fontAlgn="auto" latinLnBrk="0" hangingPunct="1">
            <a:lnSpc>
              <a:spcPct val="90000"/>
            </a:lnSpc>
            <a:spcBef>
              <a:spcPct val="0"/>
            </a:spcBef>
            <a:spcAft>
              <a:spcPct val="35000"/>
            </a:spcAft>
            <a:buClrTx/>
            <a:buSzTx/>
            <a:buFontTx/>
            <a:buNone/>
          </a:pPr>
          <a:r>
            <a:rPr lang="en-US" sz="2200" dirty="0" err="1">
              <a:solidFill>
                <a:schemeClr val="dk1"/>
              </a:solidFill>
              <a:latin typeface="Harrington" panose="04040505050A02020702" pitchFamily="82" charset="0"/>
            </a:rPr>
            <a:t>Tekstura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yumşaq</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və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məxmər</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kimi</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xarakterizə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olunur</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Eritroplakiya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ilə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birlikdə</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leykoplakiyanın</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bitişik</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sahəsi</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tapıla</a:t>
          </a:r>
          <a:r>
            <a:rPr lang="en-US" sz="2200" dirty="0">
              <a:solidFill>
                <a:schemeClr val="dk1"/>
              </a:solidFill>
              <a:latin typeface="Harrington" panose="04040505050A02020702" pitchFamily="82" charset="0"/>
            </a:rPr>
            <a:t> </a:t>
          </a:r>
          <a:r>
            <a:rPr lang="en-US" sz="2200" dirty="0" err="1">
              <a:solidFill>
                <a:schemeClr val="dk1"/>
              </a:solidFill>
              <a:latin typeface="Harrington" panose="04040505050A02020702" pitchFamily="82" charset="0"/>
            </a:rPr>
            <a:t>bilər</a:t>
          </a:r>
          <a:r>
            <a:rPr lang="en-US" sz="2200" dirty="0">
              <a:solidFill>
                <a:schemeClr val="dk1"/>
              </a:solidFill>
              <a:latin typeface="Harrington" panose="04040505050A02020702" pitchFamily="82" charset="0"/>
            </a:rPr>
            <a:t>.</a:t>
          </a:r>
          <a:endParaRPr>
            <a:solidFill>
              <a:schemeClr val="dk1"/>
            </a:solidFill>
          </a:endParaRPr>
        </a:p>
      </dsp:txBody>
      <dsp:txXfrm>
        <a:off x="1899045" y="3776220"/>
        <a:ext cx="6681267" cy="1208448"/>
      </dsp:txXfrm>
    </dsp:sp>
    <dsp:sp modelId="{3C860B59-EA13-4A40-8E86-3CBAC9DD1FD4}">
      <dsp:nvSpPr>
        <dsp:cNvPr id="7" name="Rounded Rectangle 6"/>
        <dsp:cNvSpPr/>
      </dsp:nvSpPr>
      <dsp:spPr bwMode="white">
        <a:xfrm>
          <a:off x="1873861" y="5237355"/>
          <a:ext cx="6789606" cy="1208448"/>
        </a:xfrm>
        <a:prstGeom prst="roundRect">
          <a:avLst/>
        </a:prstGeom>
        <a:sp3d z="190500" extrusionH="12700" prstMaterial="plastic">
          <a:bevelT w="50800" h="50800"/>
        </a:sp3d>
      </dsp:spPr>
      <dsp:style>
        <a:lnRef idx="1">
          <a:schemeClr val="accent5"/>
        </a:lnRef>
        <a:fillRef idx="1">
          <a:schemeClr val="lt1">
            <a:alpha val="90000"/>
          </a:schemeClr>
        </a:fillRef>
        <a:effectRef idx="2">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2400" dirty="0" err="1">
              <a:solidFill>
                <a:schemeClr val="dk1"/>
              </a:solidFill>
              <a:latin typeface="Harrington" panose="04040505050A02020702" pitchFamily="82" charset="0"/>
            </a:rPr>
            <a:t>Eritroplaziya</a:t>
          </a:r>
          <a:r>
            <a:rPr lang="en-US" sz="2400" dirty="0">
              <a:solidFill>
                <a:schemeClr val="dk1"/>
              </a:solidFill>
              <a:latin typeface="Harrington" panose="04040505050A02020702" pitchFamily="82" charset="0"/>
            </a:rPr>
            <a:t> </a:t>
          </a:r>
          <a:r>
            <a:rPr lang="en-US" sz="2400" dirty="0" err="1">
              <a:solidFill>
                <a:schemeClr val="dk1"/>
              </a:solidFill>
              <a:latin typeface="Harrington" panose="04040505050A02020702" pitchFamily="82" charset="0"/>
            </a:rPr>
            <a:t>qırtlaq</a:t>
          </a:r>
          <a:r>
            <a:rPr lang="en-US" sz="2400" dirty="0">
              <a:solidFill>
                <a:schemeClr val="dk1"/>
              </a:solidFill>
              <a:latin typeface="Harrington" panose="04040505050A02020702" pitchFamily="82" charset="0"/>
            </a:rPr>
            <a:t> </a:t>
          </a:r>
          <a:r>
            <a:rPr lang="en-US" sz="2400" dirty="0" err="1">
              <a:solidFill>
                <a:schemeClr val="dk1"/>
              </a:solidFill>
              <a:latin typeface="Harrington" panose="04040505050A02020702" pitchFamily="82" charset="0"/>
            </a:rPr>
            <a:t>mukozasında</a:t>
          </a:r>
          <a:r>
            <a:rPr lang="az-Latn-AZ" sz="2400" dirty="0">
              <a:solidFill>
                <a:schemeClr val="dk1"/>
              </a:solidFill>
              <a:latin typeface="Harrington" panose="04040505050A02020702" pitchFamily="82" charset="0"/>
            </a:rPr>
            <a:t> da</a:t>
          </a:r>
          <a:r>
            <a:rPr lang="en-US" sz="2400" dirty="0">
              <a:solidFill>
                <a:schemeClr val="dk1"/>
              </a:solidFill>
              <a:latin typeface="Harrington" panose="04040505050A02020702" pitchFamily="82" charset="0"/>
            </a:rPr>
            <a:t> </a:t>
          </a:r>
          <a:r>
            <a:rPr lang="en-US" sz="2400" dirty="0" err="1">
              <a:solidFill>
                <a:schemeClr val="dk1"/>
              </a:solidFill>
              <a:latin typeface="Harrington" panose="04040505050A02020702" pitchFamily="82" charset="0"/>
            </a:rPr>
            <a:t>baş</a:t>
          </a:r>
          <a:r>
            <a:rPr lang="en-US" sz="2400" dirty="0">
              <a:solidFill>
                <a:schemeClr val="dk1"/>
              </a:solidFill>
              <a:latin typeface="Harrington" panose="04040505050A02020702" pitchFamily="82" charset="0"/>
            </a:rPr>
            <a:t> </a:t>
          </a:r>
          <a:r>
            <a:rPr lang="en-US" sz="2400" dirty="0" err="1">
              <a:solidFill>
                <a:schemeClr val="dk1"/>
              </a:solidFill>
              <a:latin typeface="Harrington" panose="04040505050A02020702" pitchFamily="82" charset="0"/>
            </a:rPr>
            <a:t>verə</a:t>
          </a:r>
          <a:r>
            <a:rPr lang="en-US" sz="2400" dirty="0">
              <a:solidFill>
                <a:schemeClr val="dk1"/>
              </a:solidFill>
              <a:latin typeface="Harrington" panose="04040505050A02020702" pitchFamily="82" charset="0"/>
            </a:rPr>
            <a:t> </a:t>
          </a:r>
          <a:r>
            <a:rPr lang="en-US" sz="2400" dirty="0" err="1">
              <a:solidFill>
                <a:schemeClr val="dk1"/>
              </a:solidFill>
              <a:latin typeface="Harrington" panose="04040505050A02020702" pitchFamily="82" charset="0"/>
            </a:rPr>
            <a:t>bilər</a:t>
          </a:r>
          <a:r>
            <a:rPr lang="en-US" sz="2400" dirty="0">
              <a:solidFill>
                <a:schemeClr val="dk1"/>
              </a:solidFill>
              <a:latin typeface="Harrington" panose="04040505050A02020702" pitchFamily="82" charset="0"/>
            </a:rPr>
            <a:t>. </a:t>
          </a:r>
          <a:endParaRPr>
            <a:solidFill>
              <a:schemeClr val="dk1"/>
            </a:solidFill>
          </a:endParaRPr>
        </a:p>
      </dsp:txBody>
      <dsp:txXfrm>
        <a:off x="1873861" y="5237355"/>
        <a:ext cx="6789606" cy="12084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42A54C80-263E-416B-A8E0-580EDEADCBDC}"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image" Target="../media/image21.jpe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jpeg"/><Relationship Id="rId1" Type="http://schemas.openxmlformats.org/officeDocument/2006/relationships/image" Target="../media/image48.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jpeg"/><Relationship Id="rId1"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jpeg"/><Relationship Id="rId1" Type="http://schemas.openxmlformats.org/officeDocument/2006/relationships/image" Target="../media/image54.jpe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jpeg"/><Relationship Id="rId1" Type="http://schemas.openxmlformats.org/officeDocument/2006/relationships/image" Target="../media/image56.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0.jpeg"/><Relationship Id="rId2" Type="http://schemas.microsoft.com/office/2007/relationships/hdphoto" Target="../media/image59.wdp"/><Relationship Id="rId1" Type="http://schemas.openxmlformats.org/officeDocument/2006/relationships/image" Target="../media/image58.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3.jpeg"/><Relationship Id="rId1" Type="http://schemas.openxmlformats.org/officeDocument/2006/relationships/image" Target="../media/image62.jpeg"/></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5.jpeg"/><Relationship Id="rId1" Type="http://schemas.openxmlformats.org/officeDocument/2006/relationships/image" Target="../media/image64.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8296" y="1508950"/>
            <a:ext cx="9806609" cy="1646302"/>
          </a:xfrm>
        </p:spPr>
        <p:txBody>
          <a:bodyPr/>
          <a:lstStyle/>
          <a:p>
            <a:r>
              <a:rPr lang="en-US" sz="6600" b="1" dirty="0">
                <a:latin typeface="Harrington" panose="04040505050A02020702" pitchFamily="82" charset="0"/>
              </a:rPr>
              <a:t>X</a:t>
            </a:r>
            <a:r>
              <a:rPr lang="az-Latn-AZ" sz="6600" b="1" dirty="0">
                <a:latin typeface="Harrington" panose="04040505050A02020702" pitchFamily="82" charset="0"/>
              </a:rPr>
              <a:t>ərçəngönü xəstəliklər</a:t>
            </a:r>
            <a:endParaRPr lang="en-US" sz="6600" b="1" dirty="0">
              <a:latin typeface="Harrington" panose="04040505050A020207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stretch>
            <a:fillRect/>
          </a:stretch>
        </p:blipFill>
        <p:spPr>
          <a:xfrm>
            <a:off x="856043" y="997950"/>
            <a:ext cx="8446983" cy="4408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018" y="384314"/>
            <a:ext cx="6202018" cy="3880773"/>
          </a:xfrm>
        </p:spPr>
        <p:txBody>
          <a:bodyPr>
            <a:noAutofit/>
          </a:bodyPr>
          <a:lstStyle/>
          <a:p>
            <a:pPr algn="ctr"/>
            <a:r>
              <a:rPr lang="az-Latn-AZ" sz="2600" dirty="0">
                <a:solidFill>
                  <a:schemeClr val="accent2"/>
                </a:solidFill>
                <a:latin typeface="Harrington" panose="04040505050A02020702" pitchFamily="82" charset="0"/>
              </a:rPr>
              <a:t>L</a:t>
            </a:r>
            <a:r>
              <a:rPr lang="en-US" sz="2600" b="0" i="0" dirty="0" err="1">
                <a:solidFill>
                  <a:schemeClr val="accent2"/>
                </a:solidFill>
                <a:effectLst/>
                <a:latin typeface="Harrington" panose="04040505050A02020702" pitchFamily="82" charset="0"/>
              </a:rPr>
              <a:t>eykoplakiyası</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olan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insanların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təxminən</a:t>
            </a:r>
            <a:r>
              <a:rPr lang="en-US" sz="2600" b="0" i="0" dirty="0">
                <a:solidFill>
                  <a:schemeClr val="accent2"/>
                </a:solidFill>
                <a:effectLst/>
                <a:latin typeface="Harrington" panose="04040505050A02020702" pitchFamily="82" charset="0"/>
              </a:rPr>
              <a:t> 3%-17,5%-</a:t>
            </a:r>
            <a:r>
              <a:rPr lang="en-US" sz="2600" b="0" i="0" dirty="0" err="1">
                <a:solidFill>
                  <a:schemeClr val="accent2"/>
                </a:solidFill>
                <a:effectLst/>
                <a:latin typeface="Harrington" panose="04040505050A02020702" pitchFamily="82" charset="0"/>
              </a:rPr>
              <a:t>i</a:t>
            </a:r>
            <a:r>
              <a:rPr lang="az-Latn-AZ" sz="2600" dirty="0">
                <a:solidFill>
                  <a:schemeClr val="accent2"/>
                </a:solidFill>
                <a:latin typeface="Harrington" panose="04040505050A02020702" pitchFamily="82" charset="0"/>
              </a:rPr>
              <a:t>ndə </a:t>
            </a:r>
            <a:r>
              <a:rPr lang="en-US" sz="2600" b="0" i="0" dirty="0" err="1">
                <a:solidFill>
                  <a:schemeClr val="accent2"/>
                </a:solidFill>
                <a:effectLst/>
                <a:latin typeface="Harrington" panose="04040505050A02020702" pitchFamily="82" charset="0"/>
              </a:rPr>
              <a:t>dəri</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xərçənginin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ümumi</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növü</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olan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skuam</a:t>
            </a:r>
            <a:r>
              <a:rPr lang="az-Latn-AZ" sz="2600" b="0" i="0" dirty="0">
                <a:solidFill>
                  <a:schemeClr val="accent2"/>
                </a:solidFill>
                <a:effectLst/>
                <a:latin typeface="Harrington" panose="04040505050A02020702" pitchFamily="82" charset="0"/>
              </a:rPr>
              <a:t>o</a:t>
            </a:r>
            <a:r>
              <a:rPr lang="en-US" sz="2600" b="0" i="0" dirty="0">
                <a:solidFill>
                  <a:schemeClr val="accent2"/>
                </a:solidFill>
                <a:effectLst/>
                <a:latin typeface="Harrington" panose="04040505050A02020702" pitchFamily="82" charset="0"/>
              </a:rPr>
              <a:t>z </a:t>
            </a:r>
            <a:r>
              <a:rPr lang="en-US" sz="2600" b="0" i="0" dirty="0" err="1">
                <a:solidFill>
                  <a:schemeClr val="accent2"/>
                </a:solidFill>
                <a:effectLst/>
                <a:latin typeface="Harrington" panose="04040505050A02020702" pitchFamily="82" charset="0"/>
              </a:rPr>
              <a:t>hüceyrəli</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karsinoma</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inkişaf</a:t>
            </a:r>
            <a:r>
              <a:rPr lang="en-US" sz="2600" b="0" i="0" dirty="0">
                <a:solidFill>
                  <a:schemeClr val="accent2"/>
                </a:solidFill>
                <a:effectLst/>
                <a:latin typeface="Harrington" panose="04040505050A02020702" pitchFamily="82" charset="0"/>
              </a:rPr>
              <a:t> e</a:t>
            </a:r>
            <a:r>
              <a:rPr lang="az-Latn-AZ" sz="2600" b="0" i="0" dirty="0">
                <a:solidFill>
                  <a:schemeClr val="accent2"/>
                </a:solidFill>
                <a:effectLst/>
                <a:latin typeface="Harrington" panose="04040505050A02020702" pitchFamily="82" charset="0"/>
              </a:rPr>
              <a:t>dir</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Leykoplakiyadan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xərçəng</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inkişaf</a:t>
            </a:r>
            <a:r>
              <a:rPr lang="az-Latn-AZ" sz="2600" b="0" i="0" dirty="0">
                <a:solidFill>
                  <a:schemeClr val="accent2"/>
                </a:solidFill>
                <a:effectLst/>
                <a:latin typeface="Harrington" panose="04040505050A02020702" pitchFamily="82" charset="0"/>
              </a:rPr>
              <a:t> etmə</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ehtimalı</a:t>
            </a:r>
            <a:r>
              <a:rPr lang="en-US" sz="2600" b="0" i="0" dirty="0">
                <a:solidFill>
                  <a:schemeClr val="accent2"/>
                </a:solidFill>
                <a:effectLst/>
                <a:latin typeface="Harrington" panose="04040505050A02020702" pitchFamily="82" charset="0"/>
              </a:rPr>
              <a:t> anormal </a:t>
            </a:r>
            <a:r>
              <a:rPr lang="en-US" sz="2600" b="0" i="0" dirty="0" err="1">
                <a:solidFill>
                  <a:schemeClr val="accent2"/>
                </a:solidFill>
                <a:effectLst/>
                <a:latin typeface="Harrington" panose="04040505050A02020702" pitchFamily="82" charset="0"/>
              </a:rPr>
              <a:t>hüceyrələrin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ölçüsü</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forması</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və</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görünüşündən</a:t>
            </a:r>
            <a:r>
              <a:rPr lang="en-US" sz="2600" b="0" i="0" dirty="0">
                <a:solidFill>
                  <a:schemeClr val="accent2"/>
                </a:solidFill>
                <a:effectLst/>
                <a:latin typeface="Harrington" panose="04040505050A02020702" pitchFamily="82" charset="0"/>
              </a:rPr>
              <a:t> </a:t>
            </a:r>
            <a:r>
              <a:rPr lang="en-US" sz="2600" b="0" i="0" dirty="0" err="1">
                <a:solidFill>
                  <a:schemeClr val="accent2"/>
                </a:solidFill>
                <a:effectLst/>
                <a:latin typeface="Harrington" panose="04040505050A02020702" pitchFamily="82" charset="0"/>
              </a:rPr>
              <a:t>asılıdır</a:t>
            </a:r>
            <a:r>
              <a:rPr lang="en-US" sz="2600" dirty="0">
                <a:solidFill>
                  <a:schemeClr val="accent2"/>
                </a:solidFill>
                <a:latin typeface="Harrington" panose="04040505050A02020702" pitchFamily="82" charset="0"/>
              </a:rPr>
              <a:t>. Bu, </a:t>
            </a:r>
            <a:r>
              <a:rPr lang="en-US" sz="2600" dirty="0" err="1">
                <a:solidFill>
                  <a:schemeClr val="accent2"/>
                </a:solidFill>
                <a:latin typeface="Harrington" panose="04040505050A02020702" pitchFamily="82" charset="0"/>
              </a:rPr>
              <a:t>xərçəngə</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qədərki</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lezyondur</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xərçəngin</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inkişaf</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ehtimalının</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daha</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yüksək</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olduğu</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toxuma</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dəyişikliyidir</a:t>
            </a:r>
            <a:r>
              <a:rPr lang="en-US" sz="2600" dirty="0">
                <a:solidFill>
                  <a:schemeClr val="accent2"/>
                </a:solidFill>
                <a:latin typeface="Harrington" panose="04040505050A02020702" pitchFamily="82" charset="0"/>
              </a:rPr>
              <a:t>.</a:t>
            </a:r>
            <a:r>
              <a:rPr lang="az-Latn-AZ"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Xərçəngin</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əmələgəlmə</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şansı</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tipdən</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asılıdır</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lokallaşdırılmış</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leykoplakiyanın</a:t>
            </a:r>
            <a:r>
              <a:rPr lang="en-US" sz="2600" dirty="0">
                <a:solidFill>
                  <a:schemeClr val="accent2"/>
                </a:solidFill>
                <a:latin typeface="Harrington" panose="04040505050A02020702" pitchFamily="82" charset="0"/>
              </a:rPr>
              <a:t> 3-15%-</a:t>
            </a:r>
            <a:r>
              <a:rPr lang="en-US" sz="2600" dirty="0" err="1">
                <a:solidFill>
                  <a:schemeClr val="accent2"/>
                </a:solidFill>
                <a:latin typeface="Harrington" panose="04040505050A02020702" pitchFamily="82" charset="0"/>
              </a:rPr>
              <a:t>i</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və</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proliferativ</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leykoplakiyanın</a:t>
            </a:r>
            <a:r>
              <a:rPr lang="en-US" sz="2600" dirty="0">
                <a:solidFill>
                  <a:schemeClr val="accent2"/>
                </a:solidFill>
                <a:latin typeface="Harrington" panose="04040505050A02020702" pitchFamily="82" charset="0"/>
              </a:rPr>
              <a:t> 70-100%-</a:t>
            </a:r>
            <a:r>
              <a:rPr lang="en-US" sz="2600" dirty="0" err="1">
                <a:solidFill>
                  <a:schemeClr val="accent2"/>
                </a:solidFill>
                <a:latin typeface="Harrington" panose="04040505050A02020702" pitchFamily="82" charset="0"/>
              </a:rPr>
              <a:t>i</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skuam</a:t>
            </a:r>
            <a:r>
              <a:rPr lang="az-Latn-AZ" sz="2600" dirty="0">
                <a:solidFill>
                  <a:schemeClr val="accent2"/>
                </a:solidFill>
                <a:latin typeface="Harrington" panose="04040505050A02020702" pitchFamily="82" charset="0"/>
              </a:rPr>
              <a:t>o</a:t>
            </a:r>
            <a:r>
              <a:rPr lang="en-US" sz="2600" dirty="0">
                <a:solidFill>
                  <a:schemeClr val="accent2"/>
                </a:solidFill>
                <a:latin typeface="Harrington" panose="04040505050A02020702" pitchFamily="82" charset="0"/>
              </a:rPr>
              <a:t>z </a:t>
            </a:r>
            <a:r>
              <a:rPr lang="en-US" sz="2600" dirty="0" err="1">
                <a:solidFill>
                  <a:schemeClr val="accent2"/>
                </a:solidFill>
                <a:latin typeface="Harrington" panose="04040505050A02020702" pitchFamily="82" charset="0"/>
              </a:rPr>
              <a:t>hüceyrəli</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karsinomaya</a:t>
            </a:r>
            <a:r>
              <a:rPr lang="en-US" sz="2600" dirty="0">
                <a:solidFill>
                  <a:schemeClr val="accent2"/>
                </a:solidFill>
                <a:latin typeface="Harrington" panose="04040505050A02020702" pitchFamily="82" charset="0"/>
              </a:rPr>
              <a:t> </a:t>
            </a:r>
            <a:r>
              <a:rPr lang="en-US" sz="2600" dirty="0" err="1">
                <a:solidFill>
                  <a:schemeClr val="accent2"/>
                </a:solidFill>
                <a:latin typeface="Harrington" panose="04040505050A02020702" pitchFamily="82" charset="0"/>
              </a:rPr>
              <a:t>çevrilir</a:t>
            </a:r>
            <a:r>
              <a:rPr lang="en-US" sz="2600" dirty="0">
                <a:solidFill>
                  <a:schemeClr val="accent2"/>
                </a:solidFill>
                <a:latin typeface="Harrington" panose="04040505050A02020702" pitchFamily="82" charset="0"/>
              </a:rPr>
              <a:t>.</a:t>
            </a:r>
            <a:endParaRPr lang="az-Latn-AZ" sz="2600" b="0" i="0" dirty="0">
              <a:solidFill>
                <a:schemeClr val="accent2"/>
              </a:solidFill>
              <a:effectLst/>
              <a:latin typeface="Harrington" panose="04040505050A02020702" pitchFamily="82" charset="0"/>
            </a:endParaRPr>
          </a:p>
        </p:txBody>
      </p:sp>
      <p:pic>
        <p:nvPicPr>
          <p:cNvPr id="7" name="Рисунок 6"/>
          <p:cNvPicPr>
            <a:picLocks noChangeAspect="1"/>
          </p:cNvPicPr>
          <p:nvPr/>
        </p:nvPicPr>
        <p:blipFill>
          <a:blip r:embed="rId1"/>
          <a:stretch>
            <a:fillRect/>
          </a:stretch>
        </p:blipFill>
        <p:spPr>
          <a:xfrm>
            <a:off x="6096000" y="0"/>
            <a:ext cx="6131822" cy="6473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209" y="120374"/>
            <a:ext cx="7276826" cy="1320800"/>
          </a:xfrm>
        </p:spPr>
        <p:txBody>
          <a:bodyPr>
            <a:normAutofit fontScale="90000"/>
          </a:bodyPr>
          <a:lstStyle/>
          <a:p>
            <a:r>
              <a:rPr lang="en-US" dirty="0" err="1">
                <a:solidFill>
                  <a:schemeClr val="accent2"/>
                </a:solidFill>
                <a:latin typeface="Harrington" panose="04040505050A02020702" pitchFamily="82" charset="0"/>
              </a:rPr>
              <a:t>Leykoplakiyanın</a:t>
            </a:r>
            <a:r>
              <a:rPr lang="en-US" dirty="0">
                <a:solidFill>
                  <a:schemeClr val="accent2"/>
                </a:solidFill>
                <a:latin typeface="Harrington" panose="04040505050A02020702" pitchFamily="82" charset="0"/>
              </a:rPr>
              <a:t> </a:t>
            </a:r>
            <a:r>
              <a:rPr lang="en-US" dirty="0" err="1">
                <a:solidFill>
                  <a:schemeClr val="accent2"/>
                </a:solidFill>
                <a:latin typeface="Harrington" panose="04040505050A02020702" pitchFamily="82" charset="0"/>
              </a:rPr>
              <a:t>səbəbləri</a:t>
            </a:r>
            <a:r>
              <a:rPr lang="en-US" dirty="0">
                <a:solidFill>
                  <a:schemeClr val="accent2"/>
                </a:solidFill>
                <a:latin typeface="Harrington" panose="04040505050A02020702" pitchFamily="82" charset="0"/>
              </a:rPr>
              <a:t> </a:t>
            </a:r>
            <a:r>
              <a:rPr lang="en-US" dirty="0" err="1">
                <a:solidFill>
                  <a:schemeClr val="accent2"/>
                </a:solidFill>
                <a:latin typeface="Harrington" panose="04040505050A02020702" pitchFamily="82" charset="0"/>
              </a:rPr>
              <a:t>hansılardır</a:t>
            </a:r>
            <a:r>
              <a:rPr lang="en-US" dirty="0">
                <a:solidFill>
                  <a:schemeClr val="accent2"/>
                </a:solidFill>
                <a:latin typeface="Harrington" panose="04040505050A02020702" pitchFamily="82" charset="0"/>
              </a:rPr>
              <a:t>? </a:t>
            </a:r>
            <a:r>
              <a:rPr lang="en-US" dirty="0" err="1">
                <a:solidFill>
                  <a:schemeClr val="accent2"/>
                </a:solidFill>
                <a:latin typeface="Harrington" panose="04040505050A02020702" pitchFamily="82" charset="0"/>
              </a:rPr>
              <a:t>Leykoplakiya</a:t>
            </a:r>
            <a:r>
              <a:rPr lang="en-US" dirty="0">
                <a:solidFill>
                  <a:schemeClr val="accent2"/>
                </a:solidFill>
                <a:latin typeface="Harrington" panose="04040505050A02020702" pitchFamily="82" charset="0"/>
              </a:rPr>
              <a:t> </a:t>
            </a:r>
            <a:r>
              <a:rPr lang="en-US" dirty="0" err="1">
                <a:solidFill>
                  <a:schemeClr val="accent2"/>
                </a:solidFill>
                <a:latin typeface="Harrington" panose="04040505050A02020702" pitchFamily="82" charset="0"/>
              </a:rPr>
              <a:t>tez-tez</a:t>
            </a:r>
            <a:r>
              <a:rPr lang="en-US" dirty="0">
                <a:solidFill>
                  <a:schemeClr val="accent2"/>
                </a:solidFill>
                <a:latin typeface="Harrington" panose="04040505050A02020702" pitchFamily="82" charset="0"/>
              </a:rPr>
              <a:t> </a:t>
            </a:r>
            <a:r>
              <a:rPr lang="en-US" dirty="0" err="1">
                <a:solidFill>
                  <a:schemeClr val="accent2"/>
                </a:solidFill>
                <a:latin typeface="Harrington" panose="04040505050A02020702" pitchFamily="82" charset="0"/>
              </a:rPr>
              <a:t>aşağıdakılarla</a:t>
            </a:r>
            <a:r>
              <a:rPr lang="en-US" dirty="0">
                <a:solidFill>
                  <a:schemeClr val="accent2"/>
                </a:solidFill>
                <a:latin typeface="Harrington" panose="04040505050A02020702" pitchFamily="82" charset="0"/>
              </a:rPr>
              <a:t> </a:t>
            </a:r>
            <a:r>
              <a:rPr lang="en-US" dirty="0" err="1">
                <a:solidFill>
                  <a:schemeClr val="accent2"/>
                </a:solidFill>
                <a:latin typeface="Harrington" panose="04040505050A02020702" pitchFamily="82" charset="0"/>
              </a:rPr>
              <a:t>əlaqələndirilir</a:t>
            </a:r>
            <a:r>
              <a:rPr lang="en-US" dirty="0">
                <a:solidFill>
                  <a:schemeClr val="accent2"/>
                </a:solidFill>
                <a:latin typeface="Harrington" panose="04040505050A02020702" pitchFamily="82" charset="0"/>
              </a:rPr>
              <a:t>: </a:t>
            </a:r>
            <a:endParaRPr lang="en-US" dirty="0">
              <a:solidFill>
                <a:schemeClr val="accent2"/>
              </a:solidFill>
              <a:latin typeface="Harrington" panose="04040505050A02020702" pitchFamily="82" charset="0"/>
            </a:endParaRPr>
          </a:p>
        </p:txBody>
      </p:sp>
      <p:graphicFrame>
        <p:nvGraphicFramePr>
          <p:cNvPr id="10" name="Схема 9"/>
          <p:cNvGraphicFramePr/>
          <p:nvPr/>
        </p:nvGraphicFramePr>
        <p:xfrm>
          <a:off x="449882" y="1441174"/>
          <a:ext cx="9290465"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Рисунок 4"/>
          <p:cNvPicPr>
            <a:picLocks noChangeAspect="1"/>
          </p:cNvPicPr>
          <p:nvPr/>
        </p:nvPicPr>
        <p:blipFill>
          <a:blip r:embed="rId6"/>
          <a:stretch>
            <a:fillRect/>
          </a:stretch>
        </p:blipFill>
        <p:spPr>
          <a:xfrm>
            <a:off x="8574157" y="0"/>
            <a:ext cx="3617843" cy="2377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graphicEl>
                                              <a:dgm id="{42B652A3-AB2E-4C63-A054-176159A05BA1}"/>
                                            </p:graphicEl>
                                          </p:spTgt>
                                        </p:tgtEl>
                                        <p:attrNameLst>
                                          <p:attrName>style.visibility</p:attrName>
                                        </p:attrNameLst>
                                      </p:cBhvr>
                                      <p:to>
                                        <p:strVal val="visible"/>
                                      </p:to>
                                    </p:set>
                                    <p:anim calcmode="lin" valueType="num">
                                      <p:cBhvr additive="base">
                                        <p:cTn id="7" dur="500" fill="hold"/>
                                        <p:tgtEl>
                                          <p:spTgt spid="10">
                                            <p:graphicEl>
                                              <a:dgm id="{42B652A3-AB2E-4C63-A054-176159A05BA1}"/>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graphicEl>
                                              <a:dgm id="{42B652A3-AB2E-4C63-A054-176159A05BA1}"/>
                                            </p:graphic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0">
                                            <p:graphicEl>
                                              <a:dgm id="{F733D9FF-19CB-4C01-88B7-CFEA680587AF}"/>
                                            </p:graphicEl>
                                          </p:spTgt>
                                        </p:tgtEl>
                                        <p:attrNameLst>
                                          <p:attrName>style.visibility</p:attrName>
                                        </p:attrNameLst>
                                      </p:cBhvr>
                                      <p:to>
                                        <p:strVal val="visible"/>
                                      </p:to>
                                    </p:set>
                                    <p:anim calcmode="lin" valueType="num">
                                      <p:cBhvr additive="base">
                                        <p:cTn id="11" dur="500" fill="hold"/>
                                        <p:tgtEl>
                                          <p:spTgt spid="10">
                                            <p:graphicEl>
                                              <a:dgm id="{F733D9FF-19CB-4C01-88B7-CFEA680587AF}"/>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graphicEl>
                                              <a:dgm id="{F733D9FF-19CB-4C01-88B7-CFEA680587AF}"/>
                                            </p:graphic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0">
                                            <p:graphicEl>
                                              <a:dgm id="{3F260946-E868-48B2-82B6-28B5D0DBC438}"/>
                                            </p:graphicEl>
                                          </p:spTgt>
                                        </p:tgtEl>
                                        <p:attrNameLst>
                                          <p:attrName>style.visibility</p:attrName>
                                        </p:attrNameLst>
                                      </p:cBhvr>
                                      <p:to>
                                        <p:strVal val="visible"/>
                                      </p:to>
                                    </p:set>
                                    <p:anim calcmode="lin" valueType="num">
                                      <p:cBhvr additive="base">
                                        <p:cTn id="15" dur="500" fill="hold"/>
                                        <p:tgtEl>
                                          <p:spTgt spid="10">
                                            <p:graphicEl>
                                              <a:dgm id="{3F260946-E868-48B2-82B6-28B5D0DBC438}"/>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graphicEl>
                                              <a:dgm id="{3F260946-E868-48B2-82B6-28B5D0DBC438}"/>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10">
                                            <p:graphicEl>
                                              <a:dgm id="{D0CE46CE-CE43-4BFC-8195-BF558BC18AC8}"/>
                                            </p:graphicEl>
                                          </p:spTgt>
                                        </p:tgtEl>
                                        <p:attrNameLst>
                                          <p:attrName>style.visibility</p:attrName>
                                        </p:attrNameLst>
                                      </p:cBhvr>
                                      <p:to>
                                        <p:strVal val="visible"/>
                                      </p:to>
                                    </p:set>
                                    <p:anim calcmode="lin" valueType="num">
                                      <p:cBhvr additive="base">
                                        <p:cTn id="21" dur="500" fill="hold"/>
                                        <p:tgtEl>
                                          <p:spTgt spid="10">
                                            <p:graphicEl>
                                              <a:dgm id="{D0CE46CE-CE43-4BFC-8195-BF558BC18AC8}"/>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graphicEl>
                                              <a:dgm id="{D0CE46CE-CE43-4BFC-8195-BF558BC18AC8}"/>
                                            </p:graphic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0">
                                            <p:graphicEl>
                                              <a:dgm id="{DCFB8CFA-31DB-430D-A83D-DC6D7FE45DFB}"/>
                                            </p:graphicEl>
                                          </p:spTgt>
                                        </p:tgtEl>
                                        <p:attrNameLst>
                                          <p:attrName>style.visibility</p:attrName>
                                        </p:attrNameLst>
                                      </p:cBhvr>
                                      <p:to>
                                        <p:strVal val="visible"/>
                                      </p:to>
                                    </p:set>
                                    <p:anim calcmode="lin" valueType="num">
                                      <p:cBhvr additive="base">
                                        <p:cTn id="25" dur="500" fill="hold"/>
                                        <p:tgtEl>
                                          <p:spTgt spid="10">
                                            <p:graphicEl>
                                              <a:dgm id="{DCFB8CFA-31DB-430D-A83D-DC6D7FE45DFB}"/>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
                                            <p:graphicEl>
                                              <a:dgm id="{DCFB8CFA-31DB-430D-A83D-DC6D7FE45DF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0">
                                            <p:graphicEl>
                                              <a:dgm id="{A9204D04-C542-462E-AD5F-3C3EFB58FCCD}"/>
                                            </p:graphicEl>
                                          </p:spTgt>
                                        </p:tgtEl>
                                        <p:attrNameLst>
                                          <p:attrName>style.visibility</p:attrName>
                                        </p:attrNameLst>
                                      </p:cBhvr>
                                      <p:to>
                                        <p:strVal val="visible"/>
                                      </p:to>
                                    </p:set>
                                    <p:anim calcmode="lin" valueType="num">
                                      <p:cBhvr additive="base">
                                        <p:cTn id="31" dur="500" fill="hold"/>
                                        <p:tgtEl>
                                          <p:spTgt spid="10">
                                            <p:graphicEl>
                                              <a:dgm id="{A9204D04-C542-462E-AD5F-3C3EFB58FCC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
                                            <p:graphicEl>
                                              <a:dgm id="{A9204D04-C542-462E-AD5F-3C3EFB58FCCD}"/>
                                            </p:graphicEl>
                                          </p:spTgt>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
                                            <p:graphicEl>
                                              <a:dgm id="{DA494F04-1A50-41EB-8589-2CF6B71B9E92}"/>
                                            </p:graphicEl>
                                          </p:spTgt>
                                        </p:tgtEl>
                                        <p:attrNameLst>
                                          <p:attrName>style.visibility</p:attrName>
                                        </p:attrNameLst>
                                      </p:cBhvr>
                                      <p:to>
                                        <p:strVal val="visible"/>
                                      </p:to>
                                    </p:set>
                                    <p:anim calcmode="lin" valueType="num">
                                      <p:cBhvr additive="base">
                                        <p:cTn id="35" dur="500" fill="hold"/>
                                        <p:tgtEl>
                                          <p:spTgt spid="10">
                                            <p:graphicEl>
                                              <a:dgm id="{DA494F04-1A50-41EB-8589-2CF6B71B9E92}"/>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
                                            <p:graphicEl>
                                              <a:dgm id="{DA494F04-1A50-41EB-8589-2CF6B71B9E92}"/>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10">
                                            <p:graphicEl>
                                              <a:dgm id="{8766CB23-93E4-4A01-9428-26F56943B314}"/>
                                            </p:graphicEl>
                                          </p:spTgt>
                                        </p:tgtEl>
                                        <p:attrNameLst>
                                          <p:attrName>style.visibility</p:attrName>
                                        </p:attrNameLst>
                                      </p:cBhvr>
                                      <p:to>
                                        <p:strVal val="visible"/>
                                      </p:to>
                                    </p:set>
                                    <p:anim calcmode="lin" valueType="num">
                                      <p:cBhvr additive="base">
                                        <p:cTn id="41" dur="500" fill="hold"/>
                                        <p:tgtEl>
                                          <p:spTgt spid="10">
                                            <p:graphicEl>
                                              <a:dgm id="{8766CB23-93E4-4A01-9428-26F56943B314}"/>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graphicEl>
                                              <a:dgm id="{8766CB23-93E4-4A01-9428-26F56943B314}"/>
                                            </p:graphicEl>
                                          </p:spTgt>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10">
                                            <p:graphicEl>
                                              <a:dgm id="{AFA5DC94-73DE-4F00-8A3F-C2BD9A17C3AB}"/>
                                            </p:graphicEl>
                                          </p:spTgt>
                                        </p:tgtEl>
                                        <p:attrNameLst>
                                          <p:attrName>style.visibility</p:attrName>
                                        </p:attrNameLst>
                                      </p:cBhvr>
                                      <p:to>
                                        <p:strVal val="visible"/>
                                      </p:to>
                                    </p:set>
                                    <p:anim calcmode="lin" valueType="num">
                                      <p:cBhvr additive="base">
                                        <p:cTn id="45" dur="500" fill="hold"/>
                                        <p:tgtEl>
                                          <p:spTgt spid="10">
                                            <p:graphicEl>
                                              <a:dgm id="{AFA5DC94-73DE-4F00-8A3F-C2BD9A17C3AB}"/>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
                                            <p:graphicEl>
                                              <a:dgm id="{AFA5DC94-73DE-4F00-8A3F-C2BD9A17C3AB}"/>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6" fill="hold" grpId="0" nodeType="clickEffect">
                                  <p:stCondLst>
                                    <p:cond delay="0"/>
                                  </p:stCondLst>
                                  <p:childTnLst>
                                    <p:set>
                                      <p:cBhvr>
                                        <p:cTn id="50" dur="1" fill="hold">
                                          <p:stCondLst>
                                            <p:cond delay="0"/>
                                          </p:stCondLst>
                                        </p:cTn>
                                        <p:tgtEl>
                                          <p:spTgt spid="10">
                                            <p:graphicEl>
                                              <a:dgm id="{45A68968-3D89-47BC-8113-AF6E143FBC32}"/>
                                            </p:graphicEl>
                                          </p:spTgt>
                                        </p:tgtEl>
                                        <p:attrNameLst>
                                          <p:attrName>style.visibility</p:attrName>
                                        </p:attrNameLst>
                                      </p:cBhvr>
                                      <p:to>
                                        <p:strVal val="visible"/>
                                      </p:to>
                                    </p:set>
                                    <p:anim calcmode="lin" valueType="num">
                                      <p:cBhvr additive="base">
                                        <p:cTn id="51" dur="500" fill="hold"/>
                                        <p:tgtEl>
                                          <p:spTgt spid="10">
                                            <p:graphicEl>
                                              <a:dgm id="{45A68968-3D89-47BC-8113-AF6E143FBC32}"/>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
                                            <p:graphicEl>
                                              <a:dgm id="{45A68968-3D89-47BC-8113-AF6E143FBC32}"/>
                                            </p:graphicEl>
                                          </p:spTgt>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0">
                                            <p:graphicEl>
                                              <a:dgm id="{BB3F9678-F2ED-4AFF-8C12-7E05D4842330}"/>
                                            </p:graphicEl>
                                          </p:spTgt>
                                        </p:tgtEl>
                                        <p:attrNameLst>
                                          <p:attrName>style.visibility</p:attrName>
                                        </p:attrNameLst>
                                      </p:cBhvr>
                                      <p:to>
                                        <p:strVal val="visible"/>
                                      </p:to>
                                    </p:set>
                                    <p:anim calcmode="lin" valueType="num">
                                      <p:cBhvr additive="base">
                                        <p:cTn id="55" dur="500" fill="hold"/>
                                        <p:tgtEl>
                                          <p:spTgt spid="10">
                                            <p:graphicEl>
                                              <a:dgm id="{BB3F9678-F2ED-4AFF-8C12-7E05D4842330}"/>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
                                            <p:graphicEl>
                                              <a:dgm id="{BB3F9678-F2ED-4AFF-8C12-7E05D484233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3339547" y="413209"/>
          <a:ext cx="8128000" cy="603158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1" name="Рисунок 20"/>
          <p:cNvPicPr>
            <a:picLocks noChangeAspect="1"/>
          </p:cNvPicPr>
          <p:nvPr/>
        </p:nvPicPr>
        <p:blipFill>
          <a:blip r:embed="rId6"/>
          <a:stretch>
            <a:fillRect/>
          </a:stretch>
        </p:blipFill>
        <p:spPr>
          <a:xfrm>
            <a:off x="227771" y="413209"/>
            <a:ext cx="4076700" cy="4134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6760" y="338896"/>
            <a:ext cx="8930492" cy="3880773"/>
          </a:xfrm>
        </p:spPr>
        <p:txBody>
          <a:bodyPr>
            <a:normAutofit/>
          </a:bodyPr>
          <a:lstStyle/>
          <a:p>
            <a:r>
              <a:rPr lang="en-US" sz="2200" dirty="0" err="1">
                <a:solidFill>
                  <a:schemeClr val="accent2"/>
                </a:solidFill>
                <a:latin typeface="Harrington" panose="04040505050A02020702" pitchFamily="82" charset="0"/>
              </a:rPr>
              <a:t>Bəzi</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tədqiqatlar</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göstərmişdir</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ki</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ağızın</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dibində</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və</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dilin</a:t>
            </a:r>
            <a:r>
              <a:rPr lang="en-US" sz="2200" dirty="0">
                <a:solidFill>
                  <a:schemeClr val="accent2"/>
                </a:solidFill>
                <a:latin typeface="Harrington" panose="04040505050A02020702" pitchFamily="82" charset="0"/>
              </a:rPr>
              <a:t> alt </a:t>
            </a:r>
            <a:r>
              <a:rPr lang="en-US" sz="2200" dirty="0" err="1">
                <a:solidFill>
                  <a:schemeClr val="accent2"/>
                </a:solidFill>
                <a:latin typeface="Harrington" panose="04040505050A02020702" pitchFamily="82" charset="0"/>
              </a:rPr>
              <a:t>və</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ya</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kənarlarında</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olan</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yamaqlar</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xərçəngə</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daha</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çox</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meyllidir</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Bununla</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belə</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bütün</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tədqiqatlar</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yerin</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vacib</a:t>
            </a:r>
            <a:r>
              <a:rPr lang="en-US" sz="2200" dirty="0">
                <a:solidFill>
                  <a:schemeClr val="accent2"/>
                </a:solidFill>
                <a:latin typeface="Harrington" panose="04040505050A02020702" pitchFamily="82" charset="0"/>
              </a:rPr>
              <a:t> amil </a:t>
            </a:r>
            <a:r>
              <a:rPr lang="en-US" sz="2200" dirty="0" err="1">
                <a:solidFill>
                  <a:schemeClr val="accent2"/>
                </a:solidFill>
                <a:latin typeface="Harrington" panose="04040505050A02020702" pitchFamily="82" charset="0"/>
              </a:rPr>
              <a:t>olduğunu</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qəbul</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etmir</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Yamağın</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ölçüsünün</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onun</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xərçəngə</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çevrilib-ötürməməsi</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ilə</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əlaqəsi</a:t>
            </a:r>
            <a:r>
              <a:rPr lang="en-US" sz="2200" dirty="0">
                <a:solidFill>
                  <a:schemeClr val="accent2"/>
                </a:solidFill>
                <a:latin typeface="Harrington" panose="04040505050A02020702" pitchFamily="82" charset="0"/>
              </a:rPr>
              <a:t> </a:t>
            </a:r>
            <a:r>
              <a:rPr lang="en-US" sz="2200" dirty="0" err="1">
                <a:solidFill>
                  <a:schemeClr val="accent2"/>
                </a:solidFill>
                <a:latin typeface="Harrington" panose="04040505050A02020702" pitchFamily="82" charset="0"/>
              </a:rPr>
              <a:t>yoxdur</a:t>
            </a:r>
            <a:r>
              <a:rPr lang="en-US" sz="2200" dirty="0">
                <a:solidFill>
                  <a:schemeClr val="accent2"/>
                </a:solidFill>
                <a:latin typeface="Harrington" panose="04040505050A02020702" pitchFamily="82" charset="0"/>
              </a:rPr>
              <a:t>.</a:t>
            </a:r>
            <a:endParaRPr lang="en-US" sz="2200" dirty="0">
              <a:solidFill>
                <a:schemeClr val="accent2"/>
              </a:solidFill>
            </a:endParaRPr>
          </a:p>
        </p:txBody>
      </p:sp>
      <p:pic>
        <p:nvPicPr>
          <p:cNvPr id="7" name="Рисунок 6"/>
          <p:cNvPicPr>
            <a:picLocks noChangeAspect="1"/>
          </p:cNvPicPr>
          <p:nvPr/>
        </p:nvPicPr>
        <p:blipFill>
          <a:blip r:embed="rId1"/>
          <a:stretch>
            <a:fillRect/>
          </a:stretch>
        </p:blipFill>
        <p:spPr>
          <a:xfrm>
            <a:off x="1307301" y="2040411"/>
            <a:ext cx="7124700" cy="4358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0573" y="326150"/>
            <a:ext cx="9433655" cy="1290615"/>
          </a:xfrm>
        </p:spPr>
        <p:txBody>
          <a:bodyPr>
            <a:normAutofit fontScale="70000" lnSpcReduction="20000"/>
          </a:bodyPr>
          <a:lstStyle/>
          <a:p>
            <a:r>
              <a:rPr lang="en-US" sz="3600" dirty="0" err="1">
                <a:solidFill>
                  <a:schemeClr val="accent2"/>
                </a:solidFill>
                <a:latin typeface="Harrington" panose="04040505050A02020702" pitchFamily="82" charset="0"/>
              </a:rPr>
              <a:t>Leykoplakiyanın</a:t>
            </a:r>
            <a:r>
              <a:rPr lang="en-US" sz="3600" dirty="0">
                <a:solidFill>
                  <a:schemeClr val="accent2"/>
                </a:solidFill>
                <a:latin typeface="Harrington" panose="04040505050A02020702" pitchFamily="82" charset="0"/>
              </a:rPr>
              <a:t> </a:t>
            </a:r>
            <a:r>
              <a:rPr lang="en-US" sz="3600" dirty="0" err="1">
                <a:solidFill>
                  <a:schemeClr val="accent2"/>
                </a:solidFill>
                <a:latin typeface="Harrington" panose="04040505050A02020702" pitchFamily="82" charset="0"/>
              </a:rPr>
              <a:t>xərçəngə</a:t>
            </a:r>
            <a:r>
              <a:rPr lang="en-US" sz="3600" dirty="0">
                <a:solidFill>
                  <a:schemeClr val="accent2"/>
                </a:solidFill>
                <a:latin typeface="Harrington" panose="04040505050A02020702" pitchFamily="82" charset="0"/>
              </a:rPr>
              <a:t> </a:t>
            </a:r>
            <a:r>
              <a:rPr lang="en-US" sz="3600" dirty="0" err="1">
                <a:solidFill>
                  <a:schemeClr val="accent2"/>
                </a:solidFill>
                <a:latin typeface="Harrington" panose="04040505050A02020702" pitchFamily="82" charset="0"/>
              </a:rPr>
              <a:t>çevrilməsinin</a:t>
            </a:r>
            <a:r>
              <a:rPr lang="en-US" sz="3600" dirty="0">
                <a:solidFill>
                  <a:schemeClr val="accent2"/>
                </a:solidFill>
                <a:latin typeface="Harrington" panose="04040505050A02020702" pitchFamily="82" charset="0"/>
              </a:rPr>
              <a:t> </a:t>
            </a:r>
            <a:r>
              <a:rPr lang="en-US" sz="3600" dirty="0" err="1">
                <a:solidFill>
                  <a:schemeClr val="accent2"/>
                </a:solidFill>
                <a:latin typeface="Harrington" panose="04040505050A02020702" pitchFamily="82" charset="0"/>
              </a:rPr>
              <a:t>güclü</a:t>
            </a:r>
            <a:r>
              <a:rPr lang="en-US" sz="3600" dirty="0">
                <a:solidFill>
                  <a:schemeClr val="accent2"/>
                </a:solidFill>
                <a:latin typeface="Harrington" panose="04040505050A02020702" pitchFamily="82" charset="0"/>
              </a:rPr>
              <a:t> </a:t>
            </a:r>
            <a:r>
              <a:rPr lang="en-US" sz="3600" dirty="0" err="1">
                <a:solidFill>
                  <a:schemeClr val="accent2"/>
                </a:solidFill>
                <a:latin typeface="Harrington" panose="04040505050A02020702" pitchFamily="82" charset="0"/>
              </a:rPr>
              <a:t>göstəriciləri</a:t>
            </a:r>
            <a:r>
              <a:rPr lang="en-US" sz="3600" dirty="0">
                <a:solidFill>
                  <a:schemeClr val="accent2"/>
                </a:solidFill>
                <a:latin typeface="Harrington" panose="04040505050A02020702" pitchFamily="82" charset="0"/>
              </a:rPr>
              <a:t> </a:t>
            </a:r>
            <a:r>
              <a:rPr lang="en-US" sz="3600" dirty="0" err="1">
                <a:solidFill>
                  <a:schemeClr val="accent2"/>
                </a:solidFill>
                <a:latin typeface="Harrington" panose="04040505050A02020702" pitchFamily="82" charset="0"/>
              </a:rPr>
              <a:t>olan</a:t>
            </a:r>
            <a:r>
              <a:rPr lang="en-US" sz="3600" dirty="0">
                <a:solidFill>
                  <a:schemeClr val="accent2"/>
                </a:solidFill>
                <a:latin typeface="Harrington" panose="04040505050A02020702" pitchFamily="82" charset="0"/>
              </a:rPr>
              <a:t> </a:t>
            </a:r>
            <a:r>
              <a:rPr lang="en-US" sz="3600" dirty="0" err="1">
                <a:solidFill>
                  <a:schemeClr val="accent2"/>
                </a:solidFill>
                <a:latin typeface="Harrington" panose="04040505050A02020702" pitchFamily="82" charset="0"/>
              </a:rPr>
              <a:t>amillərə</a:t>
            </a:r>
            <a:r>
              <a:rPr lang="en-US" sz="3600" dirty="0">
                <a:solidFill>
                  <a:schemeClr val="accent2"/>
                </a:solidFill>
                <a:latin typeface="Harrington" panose="04040505050A02020702" pitchFamily="82" charset="0"/>
              </a:rPr>
              <a:t> </a:t>
            </a:r>
            <a:r>
              <a:rPr lang="en-US" sz="3600" dirty="0" err="1">
                <a:solidFill>
                  <a:schemeClr val="accent2"/>
                </a:solidFill>
                <a:latin typeface="Harrington" panose="04040505050A02020702" pitchFamily="82" charset="0"/>
              </a:rPr>
              <a:t>aşağıdakıların</a:t>
            </a:r>
            <a:r>
              <a:rPr lang="en-US" sz="3600" dirty="0">
                <a:solidFill>
                  <a:schemeClr val="accent2"/>
                </a:solidFill>
                <a:latin typeface="Harrington" panose="04040505050A02020702" pitchFamily="82" charset="0"/>
              </a:rPr>
              <a:t> </a:t>
            </a:r>
            <a:r>
              <a:rPr lang="en-US" sz="3600" dirty="0" err="1">
                <a:solidFill>
                  <a:schemeClr val="accent2"/>
                </a:solidFill>
                <a:latin typeface="Harrington" panose="04040505050A02020702" pitchFamily="82" charset="0"/>
              </a:rPr>
              <a:t>görünüşü</a:t>
            </a:r>
            <a:r>
              <a:rPr lang="en-US" sz="3600" dirty="0">
                <a:solidFill>
                  <a:schemeClr val="accent2"/>
                </a:solidFill>
                <a:latin typeface="Harrington" panose="04040505050A02020702" pitchFamily="82" charset="0"/>
              </a:rPr>
              <a:t> </a:t>
            </a:r>
            <a:r>
              <a:rPr lang="en-US" sz="3600" dirty="0" err="1">
                <a:solidFill>
                  <a:schemeClr val="accent2"/>
                </a:solidFill>
                <a:latin typeface="Harrington" panose="04040505050A02020702" pitchFamily="82" charset="0"/>
              </a:rPr>
              <a:t>daxildir</a:t>
            </a:r>
            <a:r>
              <a:rPr lang="en-US" sz="3600" dirty="0">
                <a:solidFill>
                  <a:schemeClr val="accent2"/>
                </a:solidFill>
                <a:latin typeface="Harrington" panose="04040505050A02020702" pitchFamily="82" charset="0"/>
              </a:rPr>
              <a:t>:</a:t>
            </a:r>
            <a:br>
              <a:rPr lang="en-US" sz="3600" dirty="0">
                <a:solidFill>
                  <a:schemeClr val="accent2"/>
                </a:solidFill>
                <a:latin typeface="Harrington" panose="04040505050A02020702" pitchFamily="82" charset="0"/>
              </a:rPr>
            </a:br>
            <a:br>
              <a:rPr lang="en-US" sz="1800" dirty="0"/>
            </a:br>
            <a:endParaRPr lang="en-US" dirty="0"/>
          </a:p>
        </p:txBody>
      </p:sp>
      <p:graphicFrame>
        <p:nvGraphicFramePr>
          <p:cNvPr id="4" name="Схема 3"/>
          <p:cNvGraphicFramePr/>
          <p:nvPr/>
        </p:nvGraphicFramePr>
        <p:xfrm>
          <a:off x="-141355" y="1439333"/>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Рисунок 4"/>
          <p:cNvPicPr>
            <a:picLocks noChangeAspect="1"/>
          </p:cNvPicPr>
          <p:nvPr/>
        </p:nvPicPr>
        <p:blipFill>
          <a:blip r:embed="rId6"/>
          <a:stretch>
            <a:fillRect/>
          </a:stretch>
        </p:blipFill>
        <p:spPr>
          <a:xfrm>
            <a:off x="7444704" y="661609"/>
            <a:ext cx="4296723" cy="553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F185A8EA-7D97-431D-9CF6-55C54C2F2076}"/>
                                            </p:graphicEl>
                                          </p:spTgt>
                                        </p:tgtEl>
                                        <p:attrNameLst>
                                          <p:attrName>style.visibility</p:attrName>
                                        </p:attrNameLst>
                                      </p:cBhvr>
                                      <p:to>
                                        <p:strVal val="visible"/>
                                      </p:to>
                                    </p:set>
                                    <p:anim calcmode="lin" valueType="num">
                                      <p:cBhvr>
                                        <p:cTn id="7" dur="500" fill="hold"/>
                                        <p:tgtEl>
                                          <p:spTgt spid="4">
                                            <p:graphicEl>
                                              <a:dgm id="{F185A8EA-7D97-431D-9CF6-55C54C2F2076}"/>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F185A8EA-7D97-431D-9CF6-55C54C2F2076}"/>
                                            </p:graphicEl>
                                          </p:spTgt>
                                        </p:tgtEl>
                                        <p:attrNameLst>
                                          <p:attrName>ppt_h</p:attrName>
                                        </p:attrNameLst>
                                      </p:cBhvr>
                                      <p:tavLst>
                                        <p:tav tm="0">
                                          <p:val>
                                            <p:fltVal val="0"/>
                                          </p:val>
                                        </p:tav>
                                        <p:tav tm="100000">
                                          <p:val>
                                            <p:strVal val="#ppt_h"/>
                                          </p:val>
                                        </p:tav>
                                      </p:tavLst>
                                    </p:anim>
                                    <p:anim calcmode="lin" valueType="num">
                                      <p:cBhvr>
                                        <p:cTn id="9" dur="500" fill="hold"/>
                                        <p:tgtEl>
                                          <p:spTgt spid="4">
                                            <p:graphicEl>
                                              <a:dgm id="{F185A8EA-7D97-431D-9CF6-55C54C2F2076}"/>
                                            </p:graphicEl>
                                          </p:spTgt>
                                        </p:tgtEl>
                                        <p:attrNameLst>
                                          <p:attrName>style.rotation</p:attrName>
                                        </p:attrNameLst>
                                      </p:cBhvr>
                                      <p:tavLst>
                                        <p:tav tm="0">
                                          <p:val>
                                            <p:fltVal val="90"/>
                                          </p:val>
                                        </p:tav>
                                        <p:tav tm="100000">
                                          <p:val>
                                            <p:fltVal val="0"/>
                                          </p:val>
                                        </p:tav>
                                      </p:tavLst>
                                    </p:anim>
                                    <p:animEffect transition="in" filter="fade">
                                      <p:cBhvr>
                                        <p:cTn id="10" dur="500"/>
                                        <p:tgtEl>
                                          <p:spTgt spid="4">
                                            <p:graphicEl>
                                              <a:dgm id="{F185A8EA-7D97-431D-9CF6-55C54C2F207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AF6C79A8-07AB-421C-A174-D99B78EC5EF8}"/>
                                            </p:graphicEl>
                                          </p:spTgt>
                                        </p:tgtEl>
                                        <p:attrNameLst>
                                          <p:attrName>style.visibility</p:attrName>
                                        </p:attrNameLst>
                                      </p:cBhvr>
                                      <p:to>
                                        <p:strVal val="visible"/>
                                      </p:to>
                                    </p:set>
                                    <p:anim calcmode="lin" valueType="num">
                                      <p:cBhvr>
                                        <p:cTn id="15" dur="500" fill="hold"/>
                                        <p:tgtEl>
                                          <p:spTgt spid="4">
                                            <p:graphicEl>
                                              <a:dgm id="{AF6C79A8-07AB-421C-A174-D99B78EC5EF8}"/>
                                            </p:graphicEl>
                                          </p:spTgt>
                                        </p:tgtEl>
                                        <p:attrNameLst>
                                          <p:attrName>ppt_w</p:attrName>
                                        </p:attrNameLst>
                                      </p:cBhvr>
                                      <p:tavLst>
                                        <p:tav tm="0">
                                          <p:val>
                                            <p:fltVal val="0"/>
                                          </p:val>
                                        </p:tav>
                                        <p:tav tm="100000">
                                          <p:val>
                                            <p:strVal val="#ppt_w"/>
                                          </p:val>
                                        </p:tav>
                                      </p:tavLst>
                                    </p:anim>
                                    <p:anim calcmode="lin" valueType="num">
                                      <p:cBhvr>
                                        <p:cTn id="16" dur="500" fill="hold"/>
                                        <p:tgtEl>
                                          <p:spTgt spid="4">
                                            <p:graphicEl>
                                              <a:dgm id="{AF6C79A8-07AB-421C-A174-D99B78EC5EF8}"/>
                                            </p:graphicEl>
                                          </p:spTgt>
                                        </p:tgtEl>
                                        <p:attrNameLst>
                                          <p:attrName>ppt_h</p:attrName>
                                        </p:attrNameLst>
                                      </p:cBhvr>
                                      <p:tavLst>
                                        <p:tav tm="0">
                                          <p:val>
                                            <p:fltVal val="0"/>
                                          </p:val>
                                        </p:tav>
                                        <p:tav tm="100000">
                                          <p:val>
                                            <p:strVal val="#ppt_h"/>
                                          </p:val>
                                        </p:tav>
                                      </p:tavLst>
                                    </p:anim>
                                    <p:anim calcmode="lin" valueType="num">
                                      <p:cBhvr>
                                        <p:cTn id="17" dur="500" fill="hold"/>
                                        <p:tgtEl>
                                          <p:spTgt spid="4">
                                            <p:graphicEl>
                                              <a:dgm id="{AF6C79A8-07AB-421C-A174-D99B78EC5EF8}"/>
                                            </p:graphicEl>
                                          </p:spTgt>
                                        </p:tgtEl>
                                        <p:attrNameLst>
                                          <p:attrName>style.rotation</p:attrName>
                                        </p:attrNameLst>
                                      </p:cBhvr>
                                      <p:tavLst>
                                        <p:tav tm="0">
                                          <p:val>
                                            <p:fltVal val="90"/>
                                          </p:val>
                                        </p:tav>
                                        <p:tav tm="100000">
                                          <p:val>
                                            <p:fltVal val="0"/>
                                          </p:val>
                                        </p:tav>
                                      </p:tavLst>
                                    </p:anim>
                                    <p:animEffect transition="in" filter="fade">
                                      <p:cBhvr>
                                        <p:cTn id="18" dur="500"/>
                                        <p:tgtEl>
                                          <p:spTgt spid="4">
                                            <p:graphicEl>
                                              <a:dgm id="{AF6C79A8-07AB-421C-A174-D99B78EC5EF8}"/>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graphicEl>
                                              <a:dgm id="{156CAEA7-0731-4D43-9245-CE656E251F10}"/>
                                            </p:graphicEl>
                                          </p:spTgt>
                                        </p:tgtEl>
                                        <p:attrNameLst>
                                          <p:attrName>style.visibility</p:attrName>
                                        </p:attrNameLst>
                                      </p:cBhvr>
                                      <p:to>
                                        <p:strVal val="visible"/>
                                      </p:to>
                                    </p:set>
                                    <p:anim calcmode="lin" valueType="num">
                                      <p:cBhvr>
                                        <p:cTn id="21" dur="500" fill="hold"/>
                                        <p:tgtEl>
                                          <p:spTgt spid="4">
                                            <p:graphicEl>
                                              <a:dgm id="{156CAEA7-0731-4D43-9245-CE656E251F10}"/>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156CAEA7-0731-4D43-9245-CE656E251F10}"/>
                                            </p:graphicEl>
                                          </p:spTgt>
                                        </p:tgtEl>
                                        <p:attrNameLst>
                                          <p:attrName>ppt_h</p:attrName>
                                        </p:attrNameLst>
                                      </p:cBhvr>
                                      <p:tavLst>
                                        <p:tav tm="0">
                                          <p:val>
                                            <p:fltVal val="0"/>
                                          </p:val>
                                        </p:tav>
                                        <p:tav tm="100000">
                                          <p:val>
                                            <p:strVal val="#ppt_h"/>
                                          </p:val>
                                        </p:tav>
                                      </p:tavLst>
                                    </p:anim>
                                    <p:anim calcmode="lin" valueType="num">
                                      <p:cBhvr>
                                        <p:cTn id="23" dur="500" fill="hold"/>
                                        <p:tgtEl>
                                          <p:spTgt spid="4">
                                            <p:graphicEl>
                                              <a:dgm id="{156CAEA7-0731-4D43-9245-CE656E251F10}"/>
                                            </p:graphicEl>
                                          </p:spTgt>
                                        </p:tgtEl>
                                        <p:attrNameLst>
                                          <p:attrName>style.rotation</p:attrName>
                                        </p:attrNameLst>
                                      </p:cBhvr>
                                      <p:tavLst>
                                        <p:tav tm="0">
                                          <p:val>
                                            <p:fltVal val="90"/>
                                          </p:val>
                                        </p:tav>
                                        <p:tav tm="100000">
                                          <p:val>
                                            <p:fltVal val="0"/>
                                          </p:val>
                                        </p:tav>
                                      </p:tavLst>
                                    </p:anim>
                                    <p:animEffect transition="in" filter="fade">
                                      <p:cBhvr>
                                        <p:cTn id="24" dur="500"/>
                                        <p:tgtEl>
                                          <p:spTgt spid="4">
                                            <p:graphicEl>
                                              <a:dgm id="{156CAEA7-0731-4D43-9245-CE656E251F10}"/>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graphicEl>
                                              <a:dgm id="{E69A3980-C9BE-41B0-9F2E-4A3293C30575}"/>
                                            </p:graphicEl>
                                          </p:spTgt>
                                        </p:tgtEl>
                                        <p:attrNameLst>
                                          <p:attrName>style.visibility</p:attrName>
                                        </p:attrNameLst>
                                      </p:cBhvr>
                                      <p:to>
                                        <p:strVal val="visible"/>
                                      </p:to>
                                    </p:set>
                                    <p:anim calcmode="lin" valueType="num">
                                      <p:cBhvr>
                                        <p:cTn id="29" dur="500" fill="hold"/>
                                        <p:tgtEl>
                                          <p:spTgt spid="4">
                                            <p:graphicEl>
                                              <a:dgm id="{E69A3980-C9BE-41B0-9F2E-4A3293C30575}"/>
                                            </p:graphicEl>
                                          </p:spTgt>
                                        </p:tgtEl>
                                        <p:attrNameLst>
                                          <p:attrName>ppt_w</p:attrName>
                                        </p:attrNameLst>
                                      </p:cBhvr>
                                      <p:tavLst>
                                        <p:tav tm="0">
                                          <p:val>
                                            <p:fltVal val="0"/>
                                          </p:val>
                                        </p:tav>
                                        <p:tav tm="100000">
                                          <p:val>
                                            <p:strVal val="#ppt_w"/>
                                          </p:val>
                                        </p:tav>
                                      </p:tavLst>
                                    </p:anim>
                                    <p:anim calcmode="lin" valueType="num">
                                      <p:cBhvr>
                                        <p:cTn id="30" dur="500" fill="hold"/>
                                        <p:tgtEl>
                                          <p:spTgt spid="4">
                                            <p:graphicEl>
                                              <a:dgm id="{E69A3980-C9BE-41B0-9F2E-4A3293C30575}"/>
                                            </p:graphicEl>
                                          </p:spTgt>
                                        </p:tgtEl>
                                        <p:attrNameLst>
                                          <p:attrName>ppt_h</p:attrName>
                                        </p:attrNameLst>
                                      </p:cBhvr>
                                      <p:tavLst>
                                        <p:tav tm="0">
                                          <p:val>
                                            <p:fltVal val="0"/>
                                          </p:val>
                                        </p:tav>
                                        <p:tav tm="100000">
                                          <p:val>
                                            <p:strVal val="#ppt_h"/>
                                          </p:val>
                                        </p:tav>
                                      </p:tavLst>
                                    </p:anim>
                                    <p:anim calcmode="lin" valueType="num">
                                      <p:cBhvr>
                                        <p:cTn id="31" dur="500" fill="hold"/>
                                        <p:tgtEl>
                                          <p:spTgt spid="4">
                                            <p:graphicEl>
                                              <a:dgm id="{E69A3980-C9BE-41B0-9F2E-4A3293C30575}"/>
                                            </p:graphicEl>
                                          </p:spTgt>
                                        </p:tgtEl>
                                        <p:attrNameLst>
                                          <p:attrName>style.rotation</p:attrName>
                                        </p:attrNameLst>
                                      </p:cBhvr>
                                      <p:tavLst>
                                        <p:tav tm="0">
                                          <p:val>
                                            <p:fltVal val="90"/>
                                          </p:val>
                                        </p:tav>
                                        <p:tav tm="100000">
                                          <p:val>
                                            <p:fltVal val="0"/>
                                          </p:val>
                                        </p:tav>
                                      </p:tavLst>
                                    </p:anim>
                                    <p:animEffect transition="in" filter="fade">
                                      <p:cBhvr>
                                        <p:cTn id="32" dur="500"/>
                                        <p:tgtEl>
                                          <p:spTgt spid="4">
                                            <p:graphicEl>
                                              <a:dgm id="{E69A3980-C9BE-41B0-9F2E-4A3293C30575}"/>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
                                            <p:graphicEl>
                                              <a:dgm id="{635641DD-628C-483F-AFAB-1C47D2D4EB6B}"/>
                                            </p:graphicEl>
                                          </p:spTgt>
                                        </p:tgtEl>
                                        <p:attrNameLst>
                                          <p:attrName>style.visibility</p:attrName>
                                        </p:attrNameLst>
                                      </p:cBhvr>
                                      <p:to>
                                        <p:strVal val="visible"/>
                                      </p:to>
                                    </p:set>
                                    <p:anim calcmode="lin" valueType="num">
                                      <p:cBhvr>
                                        <p:cTn id="35" dur="500" fill="hold"/>
                                        <p:tgtEl>
                                          <p:spTgt spid="4">
                                            <p:graphicEl>
                                              <a:dgm id="{635641DD-628C-483F-AFAB-1C47D2D4EB6B}"/>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635641DD-628C-483F-AFAB-1C47D2D4EB6B}"/>
                                            </p:graphicEl>
                                          </p:spTgt>
                                        </p:tgtEl>
                                        <p:attrNameLst>
                                          <p:attrName>ppt_h</p:attrName>
                                        </p:attrNameLst>
                                      </p:cBhvr>
                                      <p:tavLst>
                                        <p:tav tm="0">
                                          <p:val>
                                            <p:fltVal val="0"/>
                                          </p:val>
                                        </p:tav>
                                        <p:tav tm="100000">
                                          <p:val>
                                            <p:strVal val="#ppt_h"/>
                                          </p:val>
                                        </p:tav>
                                      </p:tavLst>
                                    </p:anim>
                                    <p:anim calcmode="lin" valueType="num">
                                      <p:cBhvr>
                                        <p:cTn id="37" dur="500" fill="hold"/>
                                        <p:tgtEl>
                                          <p:spTgt spid="4">
                                            <p:graphicEl>
                                              <a:dgm id="{635641DD-628C-483F-AFAB-1C47D2D4EB6B}"/>
                                            </p:graphicEl>
                                          </p:spTgt>
                                        </p:tgtEl>
                                        <p:attrNameLst>
                                          <p:attrName>style.rotation</p:attrName>
                                        </p:attrNameLst>
                                      </p:cBhvr>
                                      <p:tavLst>
                                        <p:tav tm="0">
                                          <p:val>
                                            <p:fltVal val="90"/>
                                          </p:val>
                                        </p:tav>
                                        <p:tav tm="100000">
                                          <p:val>
                                            <p:fltVal val="0"/>
                                          </p:val>
                                        </p:tav>
                                      </p:tavLst>
                                    </p:anim>
                                    <p:animEffect transition="in" filter="fade">
                                      <p:cBhvr>
                                        <p:cTn id="38" dur="500"/>
                                        <p:tgtEl>
                                          <p:spTgt spid="4">
                                            <p:graphicEl>
                                              <a:dgm id="{635641DD-628C-483F-AFAB-1C47D2D4EB6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graphicEl>
                                              <a:dgm id="{F6415A33-D5CE-40CE-946F-09B6EE324CC5}"/>
                                            </p:graphicEl>
                                          </p:spTgt>
                                        </p:tgtEl>
                                        <p:attrNameLst>
                                          <p:attrName>style.visibility</p:attrName>
                                        </p:attrNameLst>
                                      </p:cBhvr>
                                      <p:to>
                                        <p:strVal val="visible"/>
                                      </p:to>
                                    </p:set>
                                    <p:anim calcmode="lin" valueType="num">
                                      <p:cBhvr>
                                        <p:cTn id="43" dur="500" fill="hold"/>
                                        <p:tgtEl>
                                          <p:spTgt spid="4">
                                            <p:graphicEl>
                                              <a:dgm id="{F6415A33-D5CE-40CE-946F-09B6EE324CC5}"/>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F6415A33-D5CE-40CE-946F-09B6EE324CC5}"/>
                                            </p:graphicEl>
                                          </p:spTgt>
                                        </p:tgtEl>
                                        <p:attrNameLst>
                                          <p:attrName>ppt_h</p:attrName>
                                        </p:attrNameLst>
                                      </p:cBhvr>
                                      <p:tavLst>
                                        <p:tav tm="0">
                                          <p:val>
                                            <p:fltVal val="0"/>
                                          </p:val>
                                        </p:tav>
                                        <p:tav tm="100000">
                                          <p:val>
                                            <p:strVal val="#ppt_h"/>
                                          </p:val>
                                        </p:tav>
                                      </p:tavLst>
                                    </p:anim>
                                    <p:anim calcmode="lin" valueType="num">
                                      <p:cBhvr>
                                        <p:cTn id="45" dur="500" fill="hold"/>
                                        <p:tgtEl>
                                          <p:spTgt spid="4">
                                            <p:graphicEl>
                                              <a:dgm id="{F6415A33-D5CE-40CE-946F-09B6EE324CC5}"/>
                                            </p:graphicEl>
                                          </p:spTgt>
                                        </p:tgtEl>
                                        <p:attrNameLst>
                                          <p:attrName>style.rotation</p:attrName>
                                        </p:attrNameLst>
                                      </p:cBhvr>
                                      <p:tavLst>
                                        <p:tav tm="0">
                                          <p:val>
                                            <p:fltVal val="90"/>
                                          </p:val>
                                        </p:tav>
                                        <p:tav tm="100000">
                                          <p:val>
                                            <p:fltVal val="0"/>
                                          </p:val>
                                        </p:tav>
                                      </p:tavLst>
                                    </p:anim>
                                    <p:animEffect transition="in" filter="fade">
                                      <p:cBhvr>
                                        <p:cTn id="46" dur="500"/>
                                        <p:tgtEl>
                                          <p:spTgt spid="4">
                                            <p:graphicEl>
                                              <a:dgm id="{F6415A33-D5CE-40CE-946F-09B6EE324CC5}"/>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graphicEl>
                                              <a:dgm id="{937D7C45-DA15-4407-BBE8-6A3FFF5ED0C1}"/>
                                            </p:graphicEl>
                                          </p:spTgt>
                                        </p:tgtEl>
                                        <p:attrNameLst>
                                          <p:attrName>style.visibility</p:attrName>
                                        </p:attrNameLst>
                                      </p:cBhvr>
                                      <p:to>
                                        <p:strVal val="visible"/>
                                      </p:to>
                                    </p:set>
                                    <p:anim calcmode="lin" valueType="num">
                                      <p:cBhvr>
                                        <p:cTn id="49" dur="500" fill="hold"/>
                                        <p:tgtEl>
                                          <p:spTgt spid="4">
                                            <p:graphicEl>
                                              <a:dgm id="{937D7C45-DA15-4407-BBE8-6A3FFF5ED0C1}"/>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937D7C45-DA15-4407-BBE8-6A3FFF5ED0C1}"/>
                                            </p:graphicEl>
                                          </p:spTgt>
                                        </p:tgtEl>
                                        <p:attrNameLst>
                                          <p:attrName>ppt_h</p:attrName>
                                        </p:attrNameLst>
                                      </p:cBhvr>
                                      <p:tavLst>
                                        <p:tav tm="0">
                                          <p:val>
                                            <p:fltVal val="0"/>
                                          </p:val>
                                        </p:tav>
                                        <p:tav tm="100000">
                                          <p:val>
                                            <p:strVal val="#ppt_h"/>
                                          </p:val>
                                        </p:tav>
                                      </p:tavLst>
                                    </p:anim>
                                    <p:anim calcmode="lin" valueType="num">
                                      <p:cBhvr>
                                        <p:cTn id="51" dur="500" fill="hold"/>
                                        <p:tgtEl>
                                          <p:spTgt spid="4">
                                            <p:graphicEl>
                                              <a:dgm id="{937D7C45-DA15-4407-BBE8-6A3FFF5ED0C1}"/>
                                            </p:graphicEl>
                                          </p:spTgt>
                                        </p:tgtEl>
                                        <p:attrNameLst>
                                          <p:attrName>style.rotation</p:attrName>
                                        </p:attrNameLst>
                                      </p:cBhvr>
                                      <p:tavLst>
                                        <p:tav tm="0">
                                          <p:val>
                                            <p:fltVal val="90"/>
                                          </p:val>
                                        </p:tav>
                                        <p:tav tm="100000">
                                          <p:val>
                                            <p:fltVal val="0"/>
                                          </p:val>
                                        </p:tav>
                                      </p:tavLst>
                                    </p:anim>
                                    <p:animEffect transition="in" filter="fade">
                                      <p:cBhvr>
                                        <p:cTn id="52" dur="500"/>
                                        <p:tgtEl>
                                          <p:spTgt spid="4">
                                            <p:graphicEl>
                                              <a:dgm id="{937D7C45-DA15-4407-BBE8-6A3FFF5ED0C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4">
                                            <p:graphicEl>
                                              <a:dgm id="{50F38F79-F537-45EA-A6A8-2E44D6A39E73}"/>
                                            </p:graphicEl>
                                          </p:spTgt>
                                        </p:tgtEl>
                                        <p:attrNameLst>
                                          <p:attrName>style.visibility</p:attrName>
                                        </p:attrNameLst>
                                      </p:cBhvr>
                                      <p:to>
                                        <p:strVal val="visible"/>
                                      </p:to>
                                    </p:set>
                                    <p:anim calcmode="lin" valueType="num">
                                      <p:cBhvr>
                                        <p:cTn id="57" dur="500" fill="hold"/>
                                        <p:tgtEl>
                                          <p:spTgt spid="4">
                                            <p:graphicEl>
                                              <a:dgm id="{50F38F79-F537-45EA-A6A8-2E44D6A39E73}"/>
                                            </p:graphicEl>
                                          </p:spTgt>
                                        </p:tgtEl>
                                        <p:attrNameLst>
                                          <p:attrName>ppt_w</p:attrName>
                                        </p:attrNameLst>
                                      </p:cBhvr>
                                      <p:tavLst>
                                        <p:tav tm="0">
                                          <p:val>
                                            <p:fltVal val="0"/>
                                          </p:val>
                                        </p:tav>
                                        <p:tav tm="100000">
                                          <p:val>
                                            <p:strVal val="#ppt_w"/>
                                          </p:val>
                                        </p:tav>
                                      </p:tavLst>
                                    </p:anim>
                                    <p:anim calcmode="lin" valueType="num">
                                      <p:cBhvr>
                                        <p:cTn id="58" dur="500" fill="hold"/>
                                        <p:tgtEl>
                                          <p:spTgt spid="4">
                                            <p:graphicEl>
                                              <a:dgm id="{50F38F79-F537-45EA-A6A8-2E44D6A39E73}"/>
                                            </p:graphicEl>
                                          </p:spTgt>
                                        </p:tgtEl>
                                        <p:attrNameLst>
                                          <p:attrName>ppt_h</p:attrName>
                                        </p:attrNameLst>
                                      </p:cBhvr>
                                      <p:tavLst>
                                        <p:tav tm="0">
                                          <p:val>
                                            <p:fltVal val="0"/>
                                          </p:val>
                                        </p:tav>
                                        <p:tav tm="100000">
                                          <p:val>
                                            <p:strVal val="#ppt_h"/>
                                          </p:val>
                                        </p:tav>
                                      </p:tavLst>
                                    </p:anim>
                                    <p:anim calcmode="lin" valueType="num">
                                      <p:cBhvr>
                                        <p:cTn id="59" dur="500" fill="hold"/>
                                        <p:tgtEl>
                                          <p:spTgt spid="4">
                                            <p:graphicEl>
                                              <a:dgm id="{50F38F79-F537-45EA-A6A8-2E44D6A39E73}"/>
                                            </p:graphicEl>
                                          </p:spTgt>
                                        </p:tgtEl>
                                        <p:attrNameLst>
                                          <p:attrName>style.rotation</p:attrName>
                                        </p:attrNameLst>
                                      </p:cBhvr>
                                      <p:tavLst>
                                        <p:tav tm="0">
                                          <p:val>
                                            <p:fltVal val="90"/>
                                          </p:val>
                                        </p:tav>
                                        <p:tav tm="100000">
                                          <p:val>
                                            <p:fltVal val="0"/>
                                          </p:val>
                                        </p:tav>
                                      </p:tavLst>
                                    </p:anim>
                                    <p:animEffect transition="in" filter="fade">
                                      <p:cBhvr>
                                        <p:cTn id="60" dur="500"/>
                                        <p:tgtEl>
                                          <p:spTgt spid="4">
                                            <p:graphicEl>
                                              <a:dgm id="{50F38F79-F537-45EA-A6A8-2E44D6A39E73}"/>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
                                            <p:graphicEl>
                                              <a:dgm id="{819482E6-E3A5-4840-A0C9-1B5038A52333}"/>
                                            </p:graphicEl>
                                          </p:spTgt>
                                        </p:tgtEl>
                                        <p:attrNameLst>
                                          <p:attrName>style.visibility</p:attrName>
                                        </p:attrNameLst>
                                      </p:cBhvr>
                                      <p:to>
                                        <p:strVal val="visible"/>
                                      </p:to>
                                    </p:set>
                                    <p:anim calcmode="lin" valueType="num">
                                      <p:cBhvr>
                                        <p:cTn id="63" dur="500" fill="hold"/>
                                        <p:tgtEl>
                                          <p:spTgt spid="4">
                                            <p:graphicEl>
                                              <a:dgm id="{819482E6-E3A5-4840-A0C9-1B5038A52333}"/>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819482E6-E3A5-4840-A0C9-1B5038A52333}"/>
                                            </p:graphicEl>
                                          </p:spTgt>
                                        </p:tgtEl>
                                        <p:attrNameLst>
                                          <p:attrName>ppt_h</p:attrName>
                                        </p:attrNameLst>
                                      </p:cBhvr>
                                      <p:tavLst>
                                        <p:tav tm="0">
                                          <p:val>
                                            <p:fltVal val="0"/>
                                          </p:val>
                                        </p:tav>
                                        <p:tav tm="100000">
                                          <p:val>
                                            <p:strVal val="#ppt_h"/>
                                          </p:val>
                                        </p:tav>
                                      </p:tavLst>
                                    </p:anim>
                                    <p:anim calcmode="lin" valueType="num">
                                      <p:cBhvr>
                                        <p:cTn id="65" dur="500" fill="hold"/>
                                        <p:tgtEl>
                                          <p:spTgt spid="4">
                                            <p:graphicEl>
                                              <a:dgm id="{819482E6-E3A5-4840-A0C9-1B5038A52333}"/>
                                            </p:graphicEl>
                                          </p:spTgt>
                                        </p:tgtEl>
                                        <p:attrNameLst>
                                          <p:attrName>style.rotation</p:attrName>
                                        </p:attrNameLst>
                                      </p:cBhvr>
                                      <p:tavLst>
                                        <p:tav tm="0">
                                          <p:val>
                                            <p:fltVal val="90"/>
                                          </p:val>
                                        </p:tav>
                                        <p:tav tm="100000">
                                          <p:val>
                                            <p:fltVal val="0"/>
                                          </p:val>
                                        </p:tav>
                                      </p:tavLst>
                                    </p:anim>
                                    <p:animEffect transition="in" filter="fade">
                                      <p:cBhvr>
                                        <p:cTn id="66" dur="500"/>
                                        <p:tgtEl>
                                          <p:spTgt spid="4">
                                            <p:graphicEl>
                                              <a:dgm id="{819482E6-E3A5-4840-A0C9-1B5038A52333}"/>
                                            </p:graphic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4">
                                            <p:graphicEl>
                                              <a:dgm id="{8498680F-5D83-41A9-8FDC-2272C814196F}"/>
                                            </p:graphicEl>
                                          </p:spTgt>
                                        </p:tgtEl>
                                        <p:attrNameLst>
                                          <p:attrName>style.visibility</p:attrName>
                                        </p:attrNameLst>
                                      </p:cBhvr>
                                      <p:to>
                                        <p:strVal val="visible"/>
                                      </p:to>
                                    </p:set>
                                    <p:anim calcmode="lin" valueType="num">
                                      <p:cBhvr>
                                        <p:cTn id="69" dur="500" fill="hold"/>
                                        <p:tgtEl>
                                          <p:spTgt spid="4">
                                            <p:graphicEl>
                                              <a:dgm id="{8498680F-5D83-41A9-8FDC-2272C814196F}"/>
                                            </p:graphicEl>
                                          </p:spTgt>
                                        </p:tgtEl>
                                        <p:attrNameLst>
                                          <p:attrName>ppt_w</p:attrName>
                                        </p:attrNameLst>
                                      </p:cBhvr>
                                      <p:tavLst>
                                        <p:tav tm="0">
                                          <p:val>
                                            <p:fltVal val="0"/>
                                          </p:val>
                                        </p:tav>
                                        <p:tav tm="100000">
                                          <p:val>
                                            <p:strVal val="#ppt_w"/>
                                          </p:val>
                                        </p:tav>
                                      </p:tavLst>
                                    </p:anim>
                                    <p:anim calcmode="lin" valueType="num">
                                      <p:cBhvr>
                                        <p:cTn id="70" dur="500" fill="hold"/>
                                        <p:tgtEl>
                                          <p:spTgt spid="4">
                                            <p:graphicEl>
                                              <a:dgm id="{8498680F-5D83-41A9-8FDC-2272C814196F}"/>
                                            </p:graphicEl>
                                          </p:spTgt>
                                        </p:tgtEl>
                                        <p:attrNameLst>
                                          <p:attrName>ppt_h</p:attrName>
                                        </p:attrNameLst>
                                      </p:cBhvr>
                                      <p:tavLst>
                                        <p:tav tm="0">
                                          <p:val>
                                            <p:fltVal val="0"/>
                                          </p:val>
                                        </p:tav>
                                        <p:tav tm="100000">
                                          <p:val>
                                            <p:strVal val="#ppt_h"/>
                                          </p:val>
                                        </p:tav>
                                      </p:tavLst>
                                    </p:anim>
                                    <p:anim calcmode="lin" valueType="num">
                                      <p:cBhvr>
                                        <p:cTn id="71" dur="500" fill="hold"/>
                                        <p:tgtEl>
                                          <p:spTgt spid="4">
                                            <p:graphicEl>
                                              <a:dgm id="{8498680F-5D83-41A9-8FDC-2272C814196F}"/>
                                            </p:graphicEl>
                                          </p:spTgt>
                                        </p:tgtEl>
                                        <p:attrNameLst>
                                          <p:attrName>style.rotation</p:attrName>
                                        </p:attrNameLst>
                                      </p:cBhvr>
                                      <p:tavLst>
                                        <p:tav tm="0">
                                          <p:val>
                                            <p:fltVal val="90"/>
                                          </p:val>
                                        </p:tav>
                                        <p:tav tm="100000">
                                          <p:val>
                                            <p:fltVal val="0"/>
                                          </p:val>
                                        </p:tav>
                                      </p:tavLst>
                                    </p:anim>
                                    <p:animEffect transition="in" filter="fade">
                                      <p:cBhvr>
                                        <p:cTn id="72" dur="500"/>
                                        <p:tgtEl>
                                          <p:spTgt spid="4">
                                            <p:graphicEl>
                                              <a:dgm id="{8498680F-5D83-41A9-8FDC-2272C81419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nvPr>
        </p:nvGraphicFramePr>
        <p:xfrm>
          <a:off x="146773" y="0"/>
          <a:ext cx="11846444" cy="48076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9" name="Рисунок 8"/>
          <p:cNvPicPr>
            <a:picLocks noChangeAspect="1"/>
          </p:cNvPicPr>
          <p:nvPr/>
        </p:nvPicPr>
        <p:blipFill>
          <a:blip r:embed="rId6"/>
          <a:stretch>
            <a:fillRect/>
          </a:stretch>
        </p:blipFill>
        <p:spPr>
          <a:xfrm>
            <a:off x="7453107" y="4634534"/>
            <a:ext cx="2638425" cy="1852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p:cNvPicPr>
            <a:picLocks noChangeAspect="1"/>
          </p:cNvPicPr>
          <p:nvPr/>
        </p:nvPicPr>
        <p:blipFill>
          <a:blip r:embed="rId7"/>
          <a:stretch>
            <a:fillRect/>
          </a:stretch>
        </p:blipFill>
        <p:spPr>
          <a:xfrm>
            <a:off x="4121944" y="4634535"/>
            <a:ext cx="2628900" cy="1852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p:cNvPicPr>
            <a:picLocks noChangeAspect="1"/>
          </p:cNvPicPr>
          <p:nvPr/>
        </p:nvPicPr>
        <p:blipFill>
          <a:blip r:embed="rId8"/>
          <a:stretch>
            <a:fillRect/>
          </a:stretch>
        </p:blipFill>
        <p:spPr>
          <a:xfrm>
            <a:off x="933655" y="4634534"/>
            <a:ext cx="2333625"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graphicEl>
                                              <a:dgm id="{2D8CF732-F5A3-4FD1-B85B-ABD80B31100F}"/>
                                            </p:graphicEl>
                                          </p:spTgt>
                                        </p:tgtEl>
                                        <p:attrNameLst>
                                          <p:attrName>style.visibility</p:attrName>
                                        </p:attrNameLst>
                                      </p:cBhvr>
                                      <p:to>
                                        <p:strVal val="visible"/>
                                      </p:to>
                                    </p:set>
                                    <p:anim calcmode="lin" valueType="num">
                                      <p:cBhvr additive="base">
                                        <p:cTn id="7" dur="500" fill="hold"/>
                                        <p:tgtEl>
                                          <p:spTgt spid="7">
                                            <p:graphicEl>
                                              <a:dgm id="{2D8CF732-F5A3-4FD1-B85B-ABD80B31100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2D8CF732-F5A3-4FD1-B85B-ABD80B31100F}"/>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graphicEl>
                                              <a:dgm id="{743AE6DE-F147-4829-B053-780A9680D630}"/>
                                            </p:graphicEl>
                                          </p:spTgt>
                                        </p:tgtEl>
                                        <p:attrNameLst>
                                          <p:attrName>style.visibility</p:attrName>
                                        </p:attrNameLst>
                                      </p:cBhvr>
                                      <p:to>
                                        <p:strVal val="visible"/>
                                      </p:to>
                                    </p:set>
                                    <p:anim calcmode="lin" valueType="num">
                                      <p:cBhvr additive="base">
                                        <p:cTn id="11" dur="500" fill="hold"/>
                                        <p:tgtEl>
                                          <p:spTgt spid="7">
                                            <p:graphicEl>
                                              <a:dgm id="{743AE6DE-F147-4829-B053-780A9680D63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743AE6DE-F147-4829-B053-780A9680D630}"/>
                                            </p:graphic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graphicEl>
                                              <a:dgm id="{507E629D-EEF4-4B56-B548-4DA887FA0622}"/>
                                            </p:graphicEl>
                                          </p:spTgt>
                                        </p:tgtEl>
                                        <p:attrNameLst>
                                          <p:attrName>style.visibility</p:attrName>
                                        </p:attrNameLst>
                                      </p:cBhvr>
                                      <p:to>
                                        <p:strVal val="visible"/>
                                      </p:to>
                                    </p:set>
                                    <p:anim calcmode="lin" valueType="num">
                                      <p:cBhvr additive="base">
                                        <p:cTn id="17" dur="500" fill="hold"/>
                                        <p:tgtEl>
                                          <p:spTgt spid="7">
                                            <p:graphicEl>
                                              <a:dgm id="{507E629D-EEF4-4B56-B548-4DA887FA062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507E629D-EEF4-4B56-B548-4DA887FA0622}"/>
                                            </p:graphic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graphicEl>
                                              <a:dgm id="{331026A3-52AD-4195-B93D-41FDE905C763}"/>
                                            </p:graphicEl>
                                          </p:spTgt>
                                        </p:tgtEl>
                                        <p:attrNameLst>
                                          <p:attrName>style.visibility</p:attrName>
                                        </p:attrNameLst>
                                      </p:cBhvr>
                                      <p:to>
                                        <p:strVal val="visible"/>
                                      </p:to>
                                    </p:set>
                                    <p:anim calcmode="lin" valueType="num">
                                      <p:cBhvr additive="base">
                                        <p:cTn id="21" dur="500" fill="hold"/>
                                        <p:tgtEl>
                                          <p:spTgt spid="7">
                                            <p:graphicEl>
                                              <a:dgm id="{331026A3-52AD-4195-B93D-41FDE905C76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331026A3-52AD-4195-B93D-41FDE905C763}"/>
                                            </p:graphic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7">
                                            <p:graphicEl>
                                              <a:dgm id="{5D834FD4-6AF6-4B35-A215-F4D09471001D}"/>
                                            </p:graphicEl>
                                          </p:spTgt>
                                        </p:tgtEl>
                                        <p:attrNameLst>
                                          <p:attrName>style.visibility</p:attrName>
                                        </p:attrNameLst>
                                      </p:cBhvr>
                                      <p:to>
                                        <p:strVal val="visible"/>
                                      </p:to>
                                    </p:set>
                                    <p:anim calcmode="lin" valueType="num">
                                      <p:cBhvr additive="base">
                                        <p:cTn id="25" dur="500" fill="hold"/>
                                        <p:tgtEl>
                                          <p:spTgt spid="7">
                                            <p:graphicEl>
                                              <a:dgm id="{5D834FD4-6AF6-4B35-A215-F4D09471001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5D834FD4-6AF6-4B35-A215-F4D09471001D}"/>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graphicEl>
                                              <a:dgm id="{A26FDDAC-6433-4D52-AC67-6288761BA723}"/>
                                            </p:graphicEl>
                                          </p:spTgt>
                                        </p:tgtEl>
                                        <p:attrNameLst>
                                          <p:attrName>style.visibility</p:attrName>
                                        </p:attrNameLst>
                                      </p:cBhvr>
                                      <p:to>
                                        <p:strVal val="visible"/>
                                      </p:to>
                                    </p:set>
                                    <p:anim calcmode="lin" valueType="num">
                                      <p:cBhvr additive="base">
                                        <p:cTn id="31" dur="500" fill="hold"/>
                                        <p:tgtEl>
                                          <p:spTgt spid="7">
                                            <p:graphicEl>
                                              <a:dgm id="{A26FDDAC-6433-4D52-AC67-6288761BA72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A26FDDAC-6433-4D52-AC67-6288761BA723}"/>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
                                            <p:graphicEl>
                                              <a:dgm id="{B1282724-5086-4CD0-833E-8FF30148AC34}"/>
                                            </p:graphicEl>
                                          </p:spTgt>
                                        </p:tgtEl>
                                        <p:attrNameLst>
                                          <p:attrName>style.visibility</p:attrName>
                                        </p:attrNameLst>
                                      </p:cBhvr>
                                      <p:to>
                                        <p:strVal val="visible"/>
                                      </p:to>
                                    </p:set>
                                    <p:anim calcmode="lin" valueType="num">
                                      <p:cBhvr additive="base">
                                        <p:cTn id="35" dur="500" fill="hold"/>
                                        <p:tgtEl>
                                          <p:spTgt spid="7">
                                            <p:graphicEl>
                                              <a:dgm id="{B1282724-5086-4CD0-833E-8FF30148AC34}"/>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graphicEl>
                                              <a:dgm id="{B1282724-5086-4CD0-833E-8FF30148AC34}"/>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
                                            <p:graphicEl>
                                              <a:dgm id="{9EB459B4-4E69-4260-B5E1-62A244FEBCD3}"/>
                                            </p:graphicEl>
                                          </p:spTgt>
                                        </p:tgtEl>
                                        <p:attrNameLst>
                                          <p:attrName>style.visibility</p:attrName>
                                        </p:attrNameLst>
                                      </p:cBhvr>
                                      <p:to>
                                        <p:strVal val="visible"/>
                                      </p:to>
                                    </p:set>
                                    <p:anim calcmode="lin" valueType="num">
                                      <p:cBhvr additive="base">
                                        <p:cTn id="39" dur="500" fill="hold"/>
                                        <p:tgtEl>
                                          <p:spTgt spid="7">
                                            <p:graphicEl>
                                              <a:dgm id="{9EB459B4-4E69-4260-B5E1-62A244FEBCD3}"/>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graphicEl>
                                              <a:dgm id="{9EB459B4-4E69-4260-B5E1-62A244FEBCD3}"/>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7">
                                            <p:graphicEl>
                                              <a:dgm id="{D6D09A24-9E2D-426D-89BD-BCF8DC17A581}"/>
                                            </p:graphicEl>
                                          </p:spTgt>
                                        </p:tgtEl>
                                        <p:attrNameLst>
                                          <p:attrName>style.visibility</p:attrName>
                                        </p:attrNameLst>
                                      </p:cBhvr>
                                      <p:to>
                                        <p:strVal val="visible"/>
                                      </p:to>
                                    </p:set>
                                    <p:anim calcmode="lin" valueType="num">
                                      <p:cBhvr additive="base">
                                        <p:cTn id="45" dur="500" fill="hold"/>
                                        <p:tgtEl>
                                          <p:spTgt spid="7">
                                            <p:graphicEl>
                                              <a:dgm id="{D6D09A24-9E2D-426D-89BD-BCF8DC17A581}"/>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graphicEl>
                                              <a:dgm id="{D6D09A24-9E2D-426D-89BD-BCF8DC17A581}"/>
                                            </p:graphic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
                                            <p:graphicEl>
                                              <a:dgm id="{DFBF919F-7FC8-4764-8255-D5A5609717EA}"/>
                                            </p:graphicEl>
                                          </p:spTgt>
                                        </p:tgtEl>
                                        <p:attrNameLst>
                                          <p:attrName>style.visibility</p:attrName>
                                        </p:attrNameLst>
                                      </p:cBhvr>
                                      <p:to>
                                        <p:strVal val="visible"/>
                                      </p:to>
                                    </p:set>
                                    <p:anim calcmode="lin" valueType="num">
                                      <p:cBhvr additive="base">
                                        <p:cTn id="49" dur="500" fill="hold"/>
                                        <p:tgtEl>
                                          <p:spTgt spid="7">
                                            <p:graphicEl>
                                              <a:dgm id="{DFBF919F-7FC8-4764-8255-D5A5609717EA}"/>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graphicEl>
                                              <a:dgm id="{DFBF919F-7FC8-4764-8255-D5A5609717EA}"/>
                                            </p:graphicEl>
                                          </p:spTgt>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7">
                                            <p:graphicEl>
                                              <a:dgm id="{F7741E5B-761D-40C6-A5D8-74E14D3D4497}"/>
                                            </p:graphicEl>
                                          </p:spTgt>
                                        </p:tgtEl>
                                        <p:attrNameLst>
                                          <p:attrName>style.visibility</p:attrName>
                                        </p:attrNameLst>
                                      </p:cBhvr>
                                      <p:to>
                                        <p:strVal val="visible"/>
                                      </p:to>
                                    </p:set>
                                    <p:anim calcmode="lin" valueType="num">
                                      <p:cBhvr additive="base">
                                        <p:cTn id="53" dur="500" fill="hold"/>
                                        <p:tgtEl>
                                          <p:spTgt spid="7">
                                            <p:graphicEl>
                                              <a:dgm id="{F7741E5B-761D-40C6-A5D8-74E14D3D4497}"/>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F7741E5B-761D-40C6-A5D8-74E14D3D4497}"/>
                                            </p:graphic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7">
                                            <p:graphicEl>
                                              <a:dgm id="{73F732CD-7935-4A43-95F8-52E75D3DEDE1}"/>
                                            </p:graphicEl>
                                          </p:spTgt>
                                        </p:tgtEl>
                                        <p:attrNameLst>
                                          <p:attrName>style.visibility</p:attrName>
                                        </p:attrNameLst>
                                      </p:cBhvr>
                                      <p:to>
                                        <p:strVal val="visible"/>
                                      </p:to>
                                    </p:set>
                                    <p:anim calcmode="lin" valueType="num">
                                      <p:cBhvr additive="base">
                                        <p:cTn id="59" dur="500" fill="hold"/>
                                        <p:tgtEl>
                                          <p:spTgt spid="7">
                                            <p:graphicEl>
                                              <a:dgm id="{73F732CD-7935-4A43-95F8-52E75D3DEDE1}"/>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graphicEl>
                                              <a:dgm id="{73F732CD-7935-4A43-95F8-52E75D3DEDE1}"/>
                                            </p:graphic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7">
                                            <p:graphicEl>
                                              <a:dgm id="{6C8FA7F8-027F-4705-8D8B-56B5B5A01364}"/>
                                            </p:graphicEl>
                                          </p:spTgt>
                                        </p:tgtEl>
                                        <p:attrNameLst>
                                          <p:attrName>style.visibility</p:attrName>
                                        </p:attrNameLst>
                                      </p:cBhvr>
                                      <p:to>
                                        <p:strVal val="visible"/>
                                      </p:to>
                                    </p:set>
                                    <p:anim calcmode="lin" valueType="num">
                                      <p:cBhvr additive="base">
                                        <p:cTn id="63" dur="500" fill="hold"/>
                                        <p:tgtEl>
                                          <p:spTgt spid="7">
                                            <p:graphicEl>
                                              <a:dgm id="{6C8FA7F8-027F-4705-8D8B-56B5B5A01364}"/>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graphicEl>
                                              <a:dgm id="{6C8FA7F8-027F-4705-8D8B-56B5B5A01364}"/>
                                            </p:graphicEl>
                                          </p:spTgt>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7">
                                            <p:graphicEl>
                                              <a:dgm id="{FA9F45B5-24B6-4765-A318-6B7B083EF73E}"/>
                                            </p:graphicEl>
                                          </p:spTgt>
                                        </p:tgtEl>
                                        <p:attrNameLst>
                                          <p:attrName>style.visibility</p:attrName>
                                        </p:attrNameLst>
                                      </p:cBhvr>
                                      <p:to>
                                        <p:strVal val="visible"/>
                                      </p:to>
                                    </p:set>
                                    <p:anim calcmode="lin" valueType="num">
                                      <p:cBhvr additive="base">
                                        <p:cTn id="67" dur="500" fill="hold"/>
                                        <p:tgtEl>
                                          <p:spTgt spid="7">
                                            <p:graphicEl>
                                              <a:dgm id="{FA9F45B5-24B6-4765-A318-6B7B083EF73E}"/>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graphicEl>
                                              <a:dgm id="{FA9F45B5-24B6-4765-A318-6B7B083EF73E}"/>
                                            </p:graphic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7">
                                            <p:graphicEl>
                                              <a:dgm id="{1AEB6816-EF62-4632-BFFA-B807BE3B9B23}"/>
                                            </p:graphicEl>
                                          </p:spTgt>
                                        </p:tgtEl>
                                        <p:attrNameLst>
                                          <p:attrName>style.visibility</p:attrName>
                                        </p:attrNameLst>
                                      </p:cBhvr>
                                      <p:to>
                                        <p:strVal val="visible"/>
                                      </p:to>
                                    </p:set>
                                    <p:anim calcmode="lin" valueType="num">
                                      <p:cBhvr additive="base">
                                        <p:cTn id="73" dur="500" fill="hold"/>
                                        <p:tgtEl>
                                          <p:spTgt spid="7">
                                            <p:graphicEl>
                                              <a:dgm id="{1AEB6816-EF62-4632-BFFA-B807BE3B9B23}"/>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graphicEl>
                                              <a:dgm id="{1AEB6816-EF62-4632-BFFA-B807BE3B9B23}"/>
                                            </p:graphicEl>
                                          </p:spTgt>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7">
                                            <p:graphicEl>
                                              <a:dgm id="{826B78C4-696F-45C4-BEC7-E400C2EB6AEB}"/>
                                            </p:graphicEl>
                                          </p:spTgt>
                                        </p:tgtEl>
                                        <p:attrNameLst>
                                          <p:attrName>style.visibility</p:attrName>
                                        </p:attrNameLst>
                                      </p:cBhvr>
                                      <p:to>
                                        <p:strVal val="visible"/>
                                      </p:to>
                                    </p:set>
                                    <p:anim calcmode="lin" valueType="num">
                                      <p:cBhvr additive="base">
                                        <p:cTn id="77" dur="500" fill="hold"/>
                                        <p:tgtEl>
                                          <p:spTgt spid="7">
                                            <p:graphicEl>
                                              <a:dgm id="{826B78C4-696F-45C4-BEC7-E400C2EB6AE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graphicEl>
                                              <a:dgm id="{826B78C4-696F-45C4-BEC7-E400C2EB6AEB}"/>
                                            </p:graphicEl>
                                          </p:spTgt>
                                        </p:tgtEl>
                                        <p:attrNameLst>
                                          <p:attrName>ppt_y</p:attrName>
                                        </p:attrNameLst>
                                      </p:cBhvr>
                                      <p:tavLst>
                                        <p:tav tm="0">
                                          <p:val>
                                            <p:strVal val="0-#ppt_h/2"/>
                                          </p:val>
                                        </p:tav>
                                        <p:tav tm="100000">
                                          <p:val>
                                            <p:strVal val="#ppt_y"/>
                                          </p:val>
                                        </p:tav>
                                      </p:tavLst>
                                    </p:anim>
                                  </p:childTnLst>
                                </p:cTn>
                              </p:par>
                              <p:par>
                                <p:cTn id="79" presetID="2" presetClass="entr" presetSubtype="1" fill="hold" grpId="0" nodeType="withEffect">
                                  <p:stCondLst>
                                    <p:cond delay="0"/>
                                  </p:stCondLst>
                                  <p:childTnLst>
                                    <p:set>
                                      <p:cBhvr>
                                        <p:cTn id="80" dur="1" fill="hold">
                                          <p:stCondLst>
                                            <p:cond delay="0"/>
                                          </p:stCondLst>
                                        </p:cTn>
                                        <p:tgtEl>
                                          <p:spTgt spid="7">
                                            <p:graphicEl>
                                              <a:dgm id="{A0518D5F-05AE-4758-8B4C-4355D9753595}"/>
                                            </p:graphicEl>
                                          </p:spTgt>
                                        </p:tgtEl>
                                        <p:attrNameLst>
                                          <p:attrName>style.visibility</p:attrName>
                                        </p:attrNameLst>
                                      </p:cBhvr>
                                      <p:to>
                                        <p:strVal val="visible"/>
                                      </p:to>
                                    </p:set>
                                    <p:anim calcmode="lin" valueType="num">
                                      <p:cBhvr additive="base">
                                        <p:cTn id="81" dur="500" fill="hold"/>
                                        <p:tgtEl>
                                          <p:spTgt spid="7">
                                            <p:graphicEl>
                                              <a:dgm id="{A0518D5F-05AE-4758-8B4C-4355D9753595}"/>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graphicEl>
                                              <a:dgm id="{A0518D5F-05AE-4758-8B4C-4355D9753595}"/>
                                            </p:graphicEl>
                                          </p:spTgt>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7">
                                            <p:graphicEl>
                                              <a:dgm id="{C86203F6-93EF-45D8-9B41-55C4EC9E22BE}"/>
                                            </p:graphicEl>
                                          </p:spTgt>
                                        </p:tgtEl>
                                        <p:attrNameLst>
                                          <p:attrName>style.visibility</p:attrName>
                                        </p:attrNameLst>
                                      </p:cBhvr>
                                      <p:to>
                                        <p:strVal val="visible"/>
                                      </p:to>
                                    </p:set>
                                    <p:anim calcmode="lin" valueType="num">
                                      <p:cBhvr additive="base">
                                        <p:cTn id="87" dur="500" fill="hold"/>
                                        <p:tgtEl>
                                          <p:spTgt spid="7">
                                            <p:graphicEl>
                                              <a:dgm id="{C86203F6-93EF-45D8-9B41-55C4EC9E22BE}"/>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graphicEl>
                                              <a:dgm id="{C86203F6-93EF-45D8-9B41-55C4EC9E22BE}"/>
                                            </p:graphicEl>
                                          </p:spTgt>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7">
                                            <p:graphicEl>
                                              <a:dgm id="{A19320F8-4A03-46E7-BDC2-95F3B10C0D67}"/>
                                            </p:graphicEl>
                                          </p:spTgt>
                                        </p:tgtEl>
                                        <p:attrNameLst>
                                          <p:attrName>style.visibility</p:attrName>
                                        </p:attrNameLst>
                                      </p:cBhvr>
                                      <p:to>
                                        <p:strVal val="visible"/>
                                      </p:to>
                                    </p:set>
                                    <p:anim calcmode="lin" valueType="num">
                                      <p:cBhvr additive="base">
                                        <p:cTn id="91" dur="500" fill="hold"/>
                                        <p:tgtEl>
                                          <p:spTgt spid="7">
                                            <p:graphicEl>
                                              <a:dgm id="{A19320F8-4A03-46E7-BDC2-95F3B10C0D67}"/>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graphicEl>
                                              <a:dgm id="{A19320F8-4A03-46E7-BDC2-95F3B10C0D67}"/>
                                            </p:graphicEl>
                                          </p:spTgt>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7">
                                            <p:graphicEl>
                                              <a:dgm id="{91541DCC-4EF9-4596-AA90-C90710183797}"/>
                                            </p:graphicEl>
                                          </p:spTgt>
                                        </p:tgtEl>
                                        <p:attrNameLst>
                                          <p:attrName>style.visibility</p:attrName>
                                        </p:attrNameLst>
                                      </p:cBhvr>
                                      <p:to>
                                        <p:strVal val="visible"/>
                                      </p:to>
                                    </p:set>
                                    <p:anim calcmode="lin" valueType="num">
                                      <p:cBhvr additive="base">
                                        <p:cTn id="95" dur="500" fill="hold"/>
                                        <p:tgtEl>
                                          <p:spTgt spid="7">
                                            <p:graphicEl>
                                              <a:dgm id="{91541DCC-4EF9-4596-AA90-C90710183797}"/>
                                            </p:graphicEl>
                                          </p:spTgt>
                                        </p:tgtEl>
                                        <p:attrNameLst>
                                          <p:attrName>ppt_x</p:attrName>
                                        </p:attrNameLst>
                                      </p:cBhvr>
                                      <p:tavLst>
                                        <p:tav tm="0">
                                          <p:val>
                                            <p:strVal val="#ppt_x"/>
                                          </p:val>
                                        </p:tav>
                                        <p:tav tm="100000">
                                          <p:val>
                                            <p:strVal val="#ppt_x"/>
                                          </p:val>
                                        </p:tav>
                                      </p:tavLst>
                                    </p:anim>
                                    <p:anim calcmode="lin" valueType="num">
                                      <p:cBhvr additive="base">
                                        <p:cTn id="96" dur="500" fill="hold"/>
                                        <p:tgtEl>
                                          <p:spTgt spid="7">
                                            <p:graphicEl>
                                              <a:dgm id="{91541DCC-4EF9-4596-AA90-C90710183797}"/>
                                            </p:graphicEl>
                                          </p:spTgt>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stretch>
            <a:fillRect/>
          </a:stretch>
        </p:blipFill>
        <p:spPr>
          <a:xfrm>
            <a:off x="4215368" y="3487419"/>
            <a:ext cx="3831771" cy="256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2"/>
          <a:stretch>
            <a:fillRect/>
          </a:stretch>
        </p:blipFill>
        <p:spPr>
          <a:xfrm>
            <a:off x="584040" y="1504231"/>
            <a:ext cx="27940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3"/>
          <a:stretch>
            <a:fillRect/>
          </a:stretch>
        </p:blipFill>
        <p:spPr>
          <a:xfrm>
            <a:off x="4692446" y="643461"/>
            <a:ext cx="2362200" cy="193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az-Latn-AZ" dirty="0">
                <a:solidFill>
                  <a:schemeClr val="accent2"/>
                </a:solidFill>
                <a:latin typeface="Harrington" panose="04040505050A02020702" pitchFamily="82" charset="0"/>
              </a:rPr>
              <a:t>Homogen leykoplakiya</a:t>
            </a:r>
            <a:endParaRPr lang="en-US" dirty="0">
              <a:solidFill>
                <a:schemeClr val="accent2"/>
              </a:solidFill>
              <a:latin typeface="Harrington" panose="04040505050A02020702" pitchFamily="82" charset="0"/>
            </a:endParaRPr>
          </a:p>
        </p:txBody>
      </p:sp>
      <p:pic>
        <p:nvPicPr>
          <p:cNvPr id="9" name="Рисунок 8"/>
          <p:cNvPicPr>
            <a:picLocks noChangeAspect="1"/>
          </p:cNvPicPr>
          <p:nvPr/>
        </p:nvPicPr>
        <p:blipFill>
          <a:blip r:embed="rId1"/>
          <a:stretch>
            <a:fillRect/>
          </a:stretch>
        </p:blipFill>
        <p:spPr>
          <a:xfrm>
            <a:off x="7966029" y="3469146"/>
            <a:ext cx="4066945" cy="2779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Объект 2"/>
          <p:cNvSpPr>
            <a:spLocks noGrp="1"/>
          </p:cNvSpPr>
          <p:nvPr>
            <p:ph idx="1"/>
          </p:nvPr>
        </p:nvSpPr>
        <p:spPr>
          <a:xfrm>
            <a:off x="468427" y="1378133"/>
            <a:ext cx="8101127" cy="3880773"/>
          </a:xfrm>
        </p:spPr>
        <p:txBody>
          <a:bodyPr>
            <a:normAutofit/>
          </a:bodyPr>
          <a:lstStyle/>
          <a:p>
            <a:pPr marL="0" indent="0">
              <a:buNone/>
            </a:pPr>
            <a:r>
              <a:rPr lang="az-Latn-AZ" sz="2400" dirty="0">
                <a:solidFill>
                  <a:schemeClr val="accent2"/>
                </a:solidFill>
                <a:latin typeface="Harrington" panose="04040505050A02020702" pitchFamily="82" charset="0"/>
              </a:rPr>
              <a:t>H</a:t>
            </a:r>
            <a:r>
              <a:rPr lang="en-US" sz="2400" b="0" i="0" dirty="0" err="1">
                <a:solidFill>
                  <a:schemeClr val="accent2"/>
                </a:solidFill>
                <a:effectLst/>
                <a:latin typeface="Harrington" panose="04040505050A02020702" pitchFamily="82" charset="0"/>
              </a:rPr>
              <a:t>əmçinin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qalın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leykoplakiya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adlanır</a:t>
            </a:r>
            <a:r>
              <a:rPr lang="az-Latn-AZ" sz="2400" b="0" i="0" dirty="0">
                <a:solidFill>
                  <a:schemeClr val="accent2"/>
                </a:solidFill>
                <a:effectLst/>
                <a:latin typeface="Harrington" panose="04040505050A02020702" pitchFamily="82" charset="0"/>
              </a:rPr>
              <a:t>.</a:t>
            </a:r>
            <a:r>
              <a:rPr lang="en-US" sz="2400" b="0" i="0" dirty="0">
                <a:solidFill>
                  <a:schemeClr val="accent2"/>
                </a:solidFill>
                <a:effectLst/>
                <a:latin typeface="Harrington" panose="04040505050A02020702" pitchFamily="82" charset="0"/>
              </a:rPr>
              <a:t> </a:t>
            </a:r>
            <a:r>
              <a:rPr lang="az-Latn-AZ" sz="2400" dirty="0">
                <a:solidFill>
                  <a:schemeClr val="accent2"/>
                </a:solidFill>
                <a:latin typeface="Harrington" panose="04040505050A02020702" pitchFamily="82" charset="0"/>
              </a:rPr>
              <a:t>S</a:t>
            </a:r>
            <a:r>
              <a:rPr lang="en-US" sz="2400" b="0" i="0" dirty="0" err="1">
                <a:solidFill>
                  <a:schemeClr val="accent2"/>
                </a:solidFill>
                <a:effectLst/>
                <a:latin typeface="Harrington" panose="04040505050A02020702" pitchFamily="82" charset="0"/>
              </a:rPr>
              <a:t>əthi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pozuntular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bilsə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də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adətən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yaxşı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müəyyən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edilmiş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uniforma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düz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görünüş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teksturaya</a:t>
            </a:r>
            <a:r>
              <a:rPr lang="en-US" sz="2400" b="0" i="0" dirty="0">
                <a:solidFill>
                  <a:schemeClr val="accent2"/>
                </a:solidFill>
                <a:effectLst/>
                <a:latin typeface="Harrington" panose="04040505050A02020702" pitchFamily="82" charset="0"/>
              </a:rPr>
              <a:t> malik </a:t>
            </a:r>
            <a:r>
              <a:rPr lang="en-US" sz="2400" b="0" i="0" dirty="0" err="1">
                <a:solidFill>
                  <a:schemeClr val="accent2"/>
                </a:solidFill>
                <a:effectLst/>
                <a:latin typeface="Harrington" panose="04040505050A02020702" pitchFamily="82" charset="0"/>
              </a:rPr>
              <a:t>ağ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ləkədir.Homo</a:t>
            </a:r>
            <a:r>
              <a:rPr lang="az-Latn-AZ" sz="2400" b="0" i="0" dirty="0">
                <a:solidFill>
                  <a:schemeClr val="accent2"/>
                </a:solidFill>
                <a:effectLst/>
                <a:latin typeface="Harrington" panose="04040505050A02020702" pitchFamily="82" charset="0"/>
              </a:rPr>
              <a:t>g</a:t>
            </a:r>
            <a:r>
              <a:rPr lang="en-US" sz="2400" b="0" i="0" dirty="0" err="1">
                <a:solidFill>
                  <a:schemeClr val="accent2"/>
                </a:solidFill>
                <a:effectLst/>
                <a:latin typeface="Harrington" panose="04040505050A02020702" pitchFamily="82" charset="0"/>
              </a:rPr>
              <a:t>en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leykoplakiya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adətən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ətrafdakı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selikli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qişa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ilə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müqayisədə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qədər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yüksəlir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tez-tez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çatlı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qırışmış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büzməli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səthi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teksturaya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malikdir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tekstura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ümumiyyətlə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bütün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lezyon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boyunca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uyğundur</a:t>
            </a:r>
            <a:r>
              <a:rPr lang="en-US" sz="2400" b="0" i="0" dirty="0">
                <a:solidFill>
                  <a:schemeClr val="accent2"/>
                </a:solidFill>
                <a:effectLst/>
                <a:latin typeface="Harrington" panose="04040505050A02020702" pitchFamily="82" charset="0"/>
              </a:rPr>
              <a:t>. Bu </a:t>
            </a:r>
            <a:r>
              <a:rPr lang="en-US" sz="2400" b="0" i="0" dirty="0" err="1">
                <a:solidFill>
                  <a:schemeClr val="accent2"/>
                </a:solidFill>
                <a:effectLst/>
                <a:latin typeface="Harrington" panose="04040505050A02020702" pitchFamily="82" charset="0"/>
              </a:rPr>
              <a:t>terminin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lokallaşdırılmış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geniş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bilən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lezyonun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ölçüsünə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heç</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təsiri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yoxdur.Homo</a:t>
            </a:r>
            <a:r>
              <a:rPr lang="az-Latn-AZ" sz="2400" b="0" i="0" dirty="0">
                <a:solidFill>
                  <a:schemeClr val="accent2"/>
                </a:solidFill>
                <a:effectLst/>
                <a:latin typeface="Harrington" panose="04040505050A02020702" pitchFamily="82" charset="0"/>
              </a:rPr>
              <a:t>g</a:t>
            </a:r>
            <a:r>
              <a:rPr lang="en-US" sz="2400" b="0" i="0" dirty="0" err="1">
                <a:solidFill>
                  <a:schemeClr val="accent2"/>
                </a:solidFill>
                <a:effectLst/>
                <a:latin typeface="Harrington" panose="04040505050A02020702" pitchFamily="82" charset="0"/>
              </a:rPr>
              <a:t>en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leykoplakiya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palpasiya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edildikdə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dəri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quru</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çatlanmış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palçıq</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kimi</a:t>
            </a:r>
            <a:r>
              <a:rPr lang="en-US" sz="2400" b="0" i="0" dirty="0">
                <a:solidFill>
                  <a:schemeClr val="accent2"/>
                </a:solidFill>
                <a:effectLst/>
                <a:latin typeface="Harrington" panose="04040505050A02020702" pitchFamily="82" charset="0"/>
              </a:rPr>
              <a:t> hiss </a:t>
            </a:r>
            <a:r>
              <a:rPr lang="en-US" sz="2400" b="0" i="0" dirty="0" err="1">
                <a:solidFill>
                  <a:schemeClr val="accent2"/>
                </a:solidFill>
                <a:effectLst/>
                <a:latin typeface="Harrington" panose="04040505050A02020702" pitchFamily="82" charset="0"/>
              </a:rPr>
              <a:t>edilə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bilər</a:t>
            </a:r>
            <a:r>
              <a:rPr lang="az-Latn-AZ" sz="2400" dirty="0">
                <a:solidFill>
                  <a:schemeClr val="accent2"/>
                </a:solidFill>
                <a:latin typeface="Harrington" panose="04040505050A02020702" pitchFamily="82" charset="0"/>
              </a:rPr>
              <a:t>.</a:t>
            </a:r>
            <a:endParaRPr lang="en-US" sz="2400" dirty="0">
              <a:solidFill>
                <a:schemeClr val="accent2"/>
              </a:solidFill>
              <a:latin typeface="Harrington" panose="04040505050A020207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8969" y="556592"/>
            <a:ext cx="7486005" cy="1320800"/>
          </a:xfrm>
        </p:spPr>
        <p:txBody>
          <a:bodyPr/>
          <a:lstStyle/>
          <a:p>
            <a:r>
              <a:rPr lang="en-US" dirty="0" err="1">
                <a:solidFill>
                  <a:schemeClr val="accent2"/>
                </a:solidFill>
                <a:latin typeface="Harrington" panose="04040505050A02020702" pitchFamily="82" charset="0"/>
              </a:rPr>
              <a:t>Qeyri-homogen</a:t>
            </a:r>
            <a:r>
              <a:rPr lang="en-US" dirty="0">
                <a:solidFill>
                  <a:schemeClr val="accent2"/>
                </a:solidFill>
                <a:latin typeface="Harrington" panose="04040505050A02020702" pitchFamily="82" charset="0"/>
              </a:rPr>
              <a:t> </a:t>
            </a:r>
            <a:r>
              <a:rPr lang="en-US" dirty="0" err="1">
                <a:solidFill>
                  <a:schemeClr val="accent2"/>
                </a:solidFill>
                <a:latin typeface="Harrington" panose="04040505050A02020702" pitchFamily="82" charset="0"/>
              </a:rPr>
              <a:t>leykoplakiya</a:t>
            </a:r>
            <a:r>
              <a:rPr lang="en-US" dirty="0">
                <a:solidFill>
                  <a:schemeClr val="accent2"/>
                </a:solidFill>
                <a:latin typeface="Harrington" panose="04040505050A02020702" pitchFamily="82" charset="0"/>
              </a:rPr>
              <a:t> </a:t>
            </a:r>
            <a:endParaRPr lang="en-US" dirty="0">
              <a:solidFill>
                <a:schemeClr val="accent2"/>
              </a:solidFill>
              <a:latin typeface="Harrington" panose="04040505050A02020702" pitchFamily="82" charset="0"/>
            </a:endParaRPr>
          </a:p>
        </p:txBody>
      </p:sp>
      <p:sp>
        <p:nvSpPr>
          <p:cNvPr id="3" name="Объект 2"/>
          <p:cNvSpPr>
            <a:spLocks noGrp="1"/>
          </p:cNvSpPr>
          <p:nvPr>
            <p:ph idx="1"/>
          </p:nvPr>
        </p:nvSpPr>
        <p:spPr>
          <a:xfrm>
            <a:off x="346029" y="1216992"/>
            <a:ext cx="8864232" cy="3880773"/>
          </a:xfrm>
        </p:spPr>
        <p:txBody>
          <a:bodyPr>
            <a:normAutofit/>
          </a:bodyPr>
          <a:lstStyle/>
          <a:p>
            <a:pPr algn="ctr"/>
            <a:r>
              <a:rPr lang="az-Latn-AZ" sz="2400" dirty="0">
                <a:solidFill>
                  <a:srgbClr val="000000"/>
                </a:solidFill>
                <a:latin typeface="Harrington" panose="04040505050A02020702" pitchFamily="82" charset="0"/>
              </a:rPr>
              <a:t>Q</a:t>
            </a:r>
            <a:r>
              <a:rPr lang="en-US" sz="2400" b="0" i="0" dirty="0" err="1">
                <a:solidFill>
                  <a:srgbClr val="000000"/>
                </a:solidFill>
                <a:effectLst/>
                <a:latin typeface="Harrington" panose="04040505050A02020702" pitchFamily="82" charset="0"/>
              </a:rPr>
              <a:t>eyri-bərabər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görünüşlü</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bir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lezyondur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Rəng</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əsasən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ağ</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qarışıq</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ağ</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qırmızı</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ola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bilər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Səthi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tekstura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homogen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leykoplakiya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ilə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müqayisədə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qeyri-müntəzəmdir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yastı</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papulyar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düyünlü</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ekzofitik</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ola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bilər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Qeyri-homogen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leykoplakiyalarda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homogen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leykoplakiyalardan</a:t>
            </a:r>
            <a:r>
              <a:rPr lang="en-US" sz="2400" b="0" i="0" dirty="0">
                <a:solidFill>
                  <a:srgbClr val="000000"/>
                </a:solidFill>
                <a:effectLst/>
                <a:latin typeface="Harrington" panose="04040505050A02020702" pitchFamily="82" charset="0"/>
              </a:rPr>
              <a:t> </a:t>
            </a:r>
            <a:r>
              <a:rPr lang="az-Latn-AZ" sz="2400" b="0" i="0" dirty="0">
                <a:solidFill>
                  <a:srgbClr val="000000"/>
                </a:solidFill>
                <a:effectLst/>
                <a:latin typeface="Harrington" panose="04040505050A02020702" pitchFamily="82" charset="0"/>
              </a:rPr>
              <a:t>7 dəfə </a:t>
            </a:r>
            <a:r>
              <a:rPr lang="en-US" sz="2400" b="0" i="0" dirty="0" err="1">
                <a:solidFill>
                  <a:srgbClr val="000000"/>
                </a:solidFill>
                <a:effectLst/>
                <a:latin typeface="Harrington" panose="04040505050A02020702" pitchFamily="82" charset="0"/>
              </a:rPr>
              <a:t>daha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çox</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xərçəng</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dəyişiklikləri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riski</a:t>
            </a:r>
            <a:r>
              <a:rPr lang="en-US" sz="2400" b="0" i="0" dirty="0">
                <a:solidFill>
                  <a:srgbClr val="000000"/>
                </a:solidFill>
                <a:effectLst/>
                <a:latin typeface="Harrington" panose="04040505050A02020702" pitchFamily="82" charset="0"/>
              </a:rPr>
              <a:t> var.</a:t>
            </a:r>
            <a:endParaRPr lang="en-US" sz="2400" dirty="0">
              <a:latin typeface="Harrington" panose="04040505050A02020702" pitchFamily="82" charset="0"/>
            </a:endParaRPr>
          </a:p>
        </p:txBody>
      </p:sp>
      <p:pic>
        <p:nvPicPr>
          <p:cNvPr id="5" name="Рисунок 4"/>
          <p:cNvPicPr>
            <a:picLocks noChangeAspect="1"/>
          </p:cNvPicPr>
          <p:nvPr/>
        </p:nvPicPr>
        <p:blipFill>
          <a:blip r:embed="rId1"/>
          <a:stretch>
            <a:fillRect/>
          </a:stretch>
        </p:blipFill>
        <p:spPr>
          <a:xfrm>
            <a:off x="641396" y="3702525"/>
            <a:ext cx="4600575" cy="279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2"/>
          <a:stretch>
            <a:fillRect/>
          </a:stretch>
        </p:blipFill>
        <p:spPr>
          <a:xfrm>
            <a:off x="5710651" y="3669015"/>
            <a:ext cx="429577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2522"/>
            <a:ext cx="9897900" cy="1320800"/>
          </a:xfrm>
        </p:spPr>
        <p:txBody>
          <a:bodyPr>
            <a:normAutofit fontScale="90000"/>
          </a:bodyPr>
          <a:lstStyle/>
          <a:p>
            <a:pPr algn="ctr"/>
            <a:r>
              <a:rPr lang="az-Latn-AZ" dirty="0">
                <a:solidFill>
                  <a:schemeClr val="accent2">
                    <a:lumMod val="75000"/>
                  </a:schemeClr>
                </a:solidFill>
                <a:latin typeface="Harrington" panose="04040505050A02020702" pitchFamily="82" charset="0"/>
              </a:rPr>
              <a:t>Ağız boşluğunun selikli qişasının xərçəngi polietioloji xəstəlikdir. Bu xəstəliyin inkişafına şərait yaradan bir sıra amillər müəyyən edilmişdir.</a:t>
            </a:r>
            <a:endParaRPr lang="en-US" dirty="0">
              <a:solidFill>
                <a:schemeClr val="accent2">
                  <a:lumMod val="75000"/>
                </a:schemeClr>
              </a:solidFill>
              <a:latin typeface="Harrington" panose="04040505050A02020702" pitchFamily="82" charset="0"/>
            </a:endParaRPr>
          </a:p>
        </p:txBody>
      </p:sp>
      <p:pic>
        <p:nvPicPr>
          <p:cNvPr id="5" name="Рисунок 4"/>
          <p:cNvPicPr>
            <a:picLocks noChangeAspect="1"/>
          </p:cNvPicPr>
          <p:nvPr/>
        </p:nvPicPr>
        <p:blipFill>
          <a:blip r:embed="rId1"/>
          <a:stretch>
            <a:fillRect/>
          </a:stretch>
        </p:blipFill>
        <p:spPr>
          <a:xfrm>
            <a:off x="8078442" y="2805319"/>
            <a:ext cx="4219575" cy="4171950"/>
          </a:xfrm>
          <a:prstGeom prst="rect">
            <a:avLst/>
          </a:prstGeom>
          <a:ln>
            <a:noFill/>
          </a:ln>
          <a:effectLst>
            <a:softEdge rad="112500"/>
          </a:effectLst>
        </p:spPr>
      </p:pic>
      <p:sp>
        <p:nvSpPr>
          <p:cNvPr id="3" name="Объект 2"/>
          <p:cNvSpPr>
            <a:spLocks noGrp="1"/>
          </p:cNvSpPr>
          <p:nvPr>
            <p:ph idx="1"/>
          </p:nvPr>
        </p:nvSpPr>
        <p:spPr>
          <a:xfrm>
            <a:off x="253261" y="1668050"/>
            <a:ext cx="10777595" cy="3880773"/>
          </a:xfrm>
        </p:spPr>
        <p:txBody>
          <a:bodyPr>
            <a:noAutofit/>
          </a:bodyPr>
          <a:lstStyle/>
          <a:p>
            <a:r>
              <a:rPr lang="az-Latn-AZ" sz="2400" dirty="0">
                <a:solidFill>
                  <a:schemeClr val="accent2"/>
                </a:solidFill>
                <a:latin typeface="Harrington" panose="04040505050A02020702" pitchFamily="82" charset="0"/>
              </a:rPr>
              <a:t>Spirtli içkilərdən (xüsusilə tünd içkilərdən) sui-istifadə etmə</a:t>
            </a:r>
            <a:endParaRPr lang="az-Latn-AZ" sz="2400" dirty="0">
              <a:solidFill>
                <a:schemeClr val="accent2"/>
              </a:solidFill>
              <a:latin typeface="Harrington" panose="04040505050A02020702" pitchFamily="82" charset="0"/>
            </a:endParaRPr>
          </a:p>
          <a:p>
            <a:r>
              <a:rPr lang="az-Latn-AZ" sz="2400" dirty="0">
                <a:solidFill>
                  <a:schemeClr val="accent2"/>
                </a:solidFill>
                <a:latin typeface="Harrington" panose="04040505050A02020702" pitchFamily="82" charset="0"/>
              </a:rPr>
              <a:t>Siqaretçəkmə ( spirtli içkilərdən sui-istifadə etmə və siqaretçəkmədən birgə istifadə ağız boşluğu selikli qişasının xərçənginin inkişafı riskini xeyli artırır)</a:t>
            </a:r>
            <a:endParaRPr lang="az-Latn-AZ" sz="2400" dirty="0">
              <a:solidFill>
                <a:schemeClr val="accent2"/>
              </a:solidFill>
              <a:latin typeface="Harrington" panose="04040505050A02020702" pitchFamily="82" charset="0"/>
            </a:endParaRPr>
          </a:p>
          <a:p>
            <a:r>
              <a:rPr lang="az-Latn-AZ" sz="2400" dirty="0">
                <a:solidFill>
                  <a:schemeClr val="accent2"/>
                </a:solidFill>
                <a:latin typeface="Harrington" panose="04040505050A02020702" pitchFamily="82" charset="0"/>
              </a:rPr>
              <a:t>Qaynar mayelərin və xörəyin qəbulu</a:t>
            </a:r>
            <a:endParaRPr lang="az-Latn-AZ" sz="2400" dirty="0">
              <a:solidFill>
                <a:schemeClr val="accent2"/>
              </a:solidFill>
              <a:latin typeface="Harrington" panose="04040505050A02020702" pitchFamily="82" charset="0"/>
            </a:endParaRPr>
          </a:p>
          <a:p>
            <a:r>
              <a:rPr lang="az-Latn-AZ" sz="2400" dirty="0">
                <a:solidFill>
                  <a:schemeClr val="accent2"/>
                </a:solidFill>
                <a:latin typeface="Harrington" panose="04040505050A02020702" pitchFamily="82" charset="0"/>
              </a:rPr>
              <a:t>Nas və betel çeynəmə</a:t>
            </a:r>
            <a:endParaRPr lang="az-Latn-AZ" sz="2400" dirty="0">
              <a:solidFill>
                <a:schemeClr val="accent2"/>
              </a:solidFill>
              <a:latin typeface="Harrington" panose="04040505050A02020702" pitchFamily="82" charset="0"/>
            </a:endParaRPr>
          </a:p>
          <a:p>
            <a:r>
              <a:rPr lang="az-Latn-AZ" sz="2400" dirty="0">
                <a:solidFill>
                  <a:schemeClr val="accent2"/>
                </a:solidFill>
                <a:latin typeface="Harrington" panose="04040505050A02020702" pitchFamily="82" charset="0"/>
              </a:rPr>
              <a:t>İti kənarlı kariyesli dişlər</a:t>
            </a:r>
            <a:endParaRPr lang="az-Latn-AZ" sz="2400" dirty="0">
              <a:solidFill>
                <a:schemeClr val="accent2"/>
              </a:solidFill>
              <a:latin typeface="Harrington" panose="04040505050A02020702" pitchFamily="82" charset="0"/>
            </a:endParaRPr>
          </a:p>
          <a:p>
            <a:r>
              <a:rPr lang="az-Latn-AZ" sz="2400" dirty="0">
                <a:solidFill>
                  <a:schemeClr val="accent2"/>
                </a:solidFill>
                <a:latin typeface="Harrington" panose="04040505050A02020702" pitchFamily="82" charset="0"/>
              </a:rPr>
              <a:t>Keyfiyyətsiz, bərk protezlərlə ağız boşluğu selikli qişasının xronik travmaya uğraması</a:t>
            </a:r>
            <a:endParaRPr lang="az-Latn-AZ" sz="2400" dirty="0">
              <a:solidFill>
                <a:schemeClr val="accent2"/>
              </a:solidFill>
              <a:latin typeface="Harrington" panose="04040505050A02020702" pitchFamily="82" charset="0"/>
            </a:endParaRPr>
          </a:p>
          <a:p>
            <a:r>
              <a:rPr lang="az-Latn-AZ" sz="2400" dirty="0">
                <a:solidFill>
                  <a:schemeClr val="accent2"/>
                </a:solidFill>
                <a:latin typeface="Harrington" panose="04040505050A02020702" pitchFamily="82" charset="0"/>
              </a:rPr>
              <a:t>Peşə zərərləri </a:t>
            </a:r>
            <a:endParaRPr lang="az-Latn-AZ" sz="2400" dirty="0">
              <a:solidFill>
                <a:schemeClr val="accent2"/>
              </a:solidFill>
              <a:latin typeface="Harrington" panose="04040505050A02020702" pitchFamily="82" charset="0"/>
            </a:endParaRPr>
          </a:p>
          <a:p>
            <a:r>
              <a:rPr lang="az-Latn-AZ" sz="2400" dirty="0">
                <a:solidFill>
                  <a:schemeClr val="accent2"/>
                </a:solidFill>
                <a:latin typeface="Harrington" panose="04040505050A02020702" pitchFamily="82" charset="0"/>
              </a:rPr>
              <a:t>Ağız boşluğu selikli qişasının iltihabi prosesləri</a:t>
            </a:r>
            <a:endParaRPr lang="az-Latn-AZ" sz="2400" dirty="0">
              <a:solidFill>
                <a:schemeClr val="accent2"/>
              </a:solidFill>
              <a:latin typeface="Harrington" panose="04040505050A02020702" pitchFamily="82" charset="0"/>
            </a:endParaRPr>
          </a:p>
          <a:p>
            <a:r>
              <a:rPr lang="az-Latn-AZ" sz="2400" dirty="0">
                <a:solidFill>
                  <a:schemeClr val="accent2"/>
                </a:solidFill>
                <a:latin typeface="Harrington" panose="04040505050A02020702" pitchFamily="82" charset="0"/>
              </a:rPr>
              <a:t>A və B qrupu vitaminlərin çatışmazlığı</a:t>
            </a:r>
            <a:endParaRPr lang="az-Latn-AZ" sz="2400" dirty="0">
              <a:solidFill>
                <a:schemeClr val="accent2"/>
              </a:solidFill>
              <a:latin typeface="Harrington" panose="04040505050A020207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0255" y="1060659"/>
            <a:ext cx="8596668" cy="3880773"/>
          </a:xfrm>
        </p:spPr>
        <p:txBody>
          <a:bodyPr>
            <a:normAutofit/>
          </a:bodyPr>
          <a:lstStyle/>
          <a:p>
            <a:pPr algn="ctr"/>
            <a:r>
              <a:rPr lang="en-US" sz="2800" b="0" i="0" dirty="0" err="1">
                <a:solidFill>
                  <a:schemeClr val="accent2"/>
                </a:solidFill>
                <a:effectLst/>
                <a:latin typeface="Harrington" panose="04040505050A02020702" pitchFamily="82" charset="0"/>
              </a:rPr>
              <a:t>Qeyri-homogen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əsasən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ağ-qırmızı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düz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düyünlü</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çıxıntılı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verrukoz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yüksək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bilən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qeyri-düzgün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formalı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yamaq</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Xoralı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düyünlü</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xallı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kimi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əlavə</a:t>
            </a:r>
            <a:r>
              <a:rPr lang="en-US" sz="2800" b="0" i="0" dirty="0">
                <a:solidFill>
                  <a:schemeClr val="accent2"/>
                </a:solidFill>
                <a:effectLst/>
                <a:latin typeface="Harrington" panose="04040505050A02020702" pitchFamily="82" charset="0"/>
              </a:rPr>
              <a:t> alt </a:t>
            </a:r>
            <a:r>
              <a:rPr lang="en-US" sz="2800" b="0" i="0" dirty="0" err="1">
                <a:solidFill>
                  <a:schemeClr val="accent2"/>
                </a:solidFill>
                <a:effectLst/>
                <a:latin typeface="Harrington" panose="04040505050A02020702" pitchFamily="82" charset="0"/>
              </a:rPr>
              <a:t>təsnifatlar</a:t>
            </a:r>
            <a:r>
              <a:rPr lang="en-US" sz="2800" b="0" i="0" dirty="0">
                <a:solidFill>
                  <a:schemeClr val="accent2"/>
                </a:solidFill>
                <a:effectLst/>
                <a:latin typeface="Harrington" panose="04040505050A02020702" pitchFamily="82" charset="0"/>
              </a:rPr>
              <a:t> da </a:t>
            </a:r>
            <a:r>
              <a:rPr lang="en-US" sz="2800" b="0" i="0" dirty="0" err="1">
                <a:solidFill>
                  <a:schemeClr val="accent2"/>
                </a:solidFill>
                <a:effectLst/>
                <a:latin typeface="Harrington" panose="04040505050A02020702" pitchFamily="82" charset="0"/>
              </a:rPr>
              <a:t>edilə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yamanın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xərçəngə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çevrilmə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ehtimalını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proqnozlaşdırmağa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kömək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bilər</a:t>
            </a:r>
            <a:r>
              <a:rPr lang="en-US" sz="2800" b="0" i="0" dirty="0">
                <a:solidFill>
                  <a:schemeClr val="accent2"/>
                </a:solidFill>
                <a:effectLst/>
                <a:latin typeface="Harrington" panose="04040505050A02020702" pitchFamily="82" charset="0"/>
              </a:rPr>
              <a:t>..</a:t>
            </a:r>
            <a:endParaRPr lang="en-US" sz="2800" dirty="0">
              <a:solidFill>
                <a:schemeClr val="accent2"/>
              </a:solidFill>
              <a:latin typeface="Harrington" panose="04040505050A02020702" pitchFamily="82" charset="0"/>
            </a:endParaRPr>
          </a:p>
        </p:txBody>
      </p:sp>
      <p:pic>
        <p:nvPicPr>
          <p:cNvPr id="5" name="Рисунок 4"/>
          <p:cNvPicPr>
            <a:picLocks noChangeAspect="1"/>
          </p:cNvPicPr>
          <p:nvPr/>
        </p:nvPicPr>
        <p:blipFill>
          <a:blip r:embed="rId1"/>
          <a:stretch>
            <a:fillRect/>
          </a:stretch>
        </p:blipFill>
        <p:spPr>
          <a:xfrm>
            <a:off x="2900440" y="3753992"/>
            <a:ext cx="3632881" cy="2613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stretch>
            <a:fillRect/>
          </a:stretch>
        </p:blipFill>
        <p:spPr>
          <a:xfrm>
            <a:off x="1499623" y="1671189"/>
            <a:ext cx="6766560" cy="3789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8308" y="3167754"/>
            <a:ext cx="8596668" cy="3880773"/>
          </a:xfrm>
        </p:spPr>
        <p:txBody>
          <a:bodyPr>
            <a:normAutofit/>
          </a:bodyPr>
          <a:lstStyle/>
          <a:p>
            <a:r>
              <a:rPr lang="en-US" sz="2400" b="0" i="0" dirty="0">
                <a:solidFill>
                  <a:schemeClr val="accent2"/>
                </a:solidFill>
                <a:effectLst/>
                <a:latin typeface="Harrington" panose="04040505050A02020702" pitchFamily="82" charset="0"/>
              </a:rPr>
              <a:t>"Verrucous </a:t>
            </a:r>
            <a:r>
              <a:rPr lang="en-US" sz="2400" b="0" i="0" dirty="0" err="1">
                <a:solidFill>
                  <a:schemeClr val="accent2"/>
                </a:solidFill>
                <a:effectLst/>
                <a:latin typeface="Harrington" panose="04040505050A02020702" pitchFamily="82" charset="0"/>
              </a:rPr>
              <a:t>leykoplakia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a:t>
            </a:r>
            <a:r>
              <a:rPr lang="en-US" sz="2400" b="0" i="0" dirty="0">
                <a:solidFill>
                  <a:schemeClr val="accent2"/>
                </a:solidFill>
                <a:effectLst/>
                <a:latin typeface="Harrington" panose="04040505050A02020702" pitchFamily="82" charset="0"/>
              </a:rPr>
              <a:t> "verruciform </a:t>
            </a:r>
            <a:r>
              <a:rPr lang="en-US" sz="2400" b="0" i="0" dirty="0" err="1">
                <a:solidFill>
                  <a:schemeClr val="accent2"/>
                </a:solidFill>
                <a:effectLst/>
                <a:latin typeface="Harrington" panose="04040505050A02020702" pitchFamily="82" charset="0"/>
              </a:rPr>
              <a:t>leykoplakia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qalın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papiller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lezyonlar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üçün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istifadə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edilən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təsviri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termindir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Verrukoz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leykoplakiyalar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adətən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ağır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keratinləşir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tez-tez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yaşlı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insanlarda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müşahidə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olunur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Bəzi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verrukoz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leykoplakiyalar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ekzofitik</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böyümə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modelinə</a:t>
            </a:r>
            <a:r>
              <a:rPr lang="en-US" sz="2400" b="0" i="0" dirty="0">
                <a:solidFill>
                  <a:schemeClr val="accent2"/>
                </a:solidFill>
                <a:effectLst/>
                <a:latin typeface="Harrington" panose="04040505050A02020702" pitchFamily="82" charset="0"/>
              </a:rPr>
              <a:t> malik </a:t>
            </a:r>
            <a:r>
              <a:rPr lang="en-US" sz="2400" b="0" i="0" dirty="0" err="1">
                <a:solidFill>
                  <a:schemeClr val="accent2"/>
                </a:solidFill>
                <a:effectLst/>
                <a:latin typeface="Harrington" panose="04040505050A02020702" pitchFamily="82" charset="0"/>
              </a:rPr>
              <a:t>ola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bilər</a:t>
            </a:r>
            <a:r>
              <a:rPr lang="az-Latn-AZ" sz="2400" dirty="0">
                <a:solidFill>
                  <a:schemeClr val="accent2"/>
                </a:solidFill>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bəziləri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proliferativ</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verrukoz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leykoplakiya</a:t>
            </a:r>
            <a:r>
              <a:rPr lang="en-US" sz="2400" b="0" i="0" dirty="0">
                <a:solidFill>
                  <a:schemeClr val="accent2"/>
                </a:solidFill>
                <a:effectLst/>
                <a:latin typeface="Harrington" panose="04040505050A02020702" pitchFamily="82" charset="0"/>
              </a:rPr>
              <a:t> termini </a:t>
            </a:r>
            <a:r>
              <a:rPr lang="en-US" sz="2400" b="0" i="0" dirty="0" err="1">
                <a:solidFill>
                  <a:schemeClr val="accent2"/>
                </a:solidFill>
                <a:effectLst/>
                <a:latin typeface="Harrington" panose="04040505050A02020702" pitchFamily="82" charset="0"/>
              </a:rPr>
              <a:t>istifadə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edildikdə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ətrafdakı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selikli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qişaya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yavaş-yavaş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daxil</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bilər</a:t>
            </a:r>
            <a:r>
              <a:rPr lang="en-US" sz="2400" b="0" i="0" dirty="0">
                <a:solidFill>
                  <a:schemeClr val="accent2"/>
                </a:solidFill>
                <a:effectLst/>
                <a:latin typeface="Harrington" panose="04040505050A02020702" pitchFamily="82" charset="0"/>
              </a:rPr>
              <a:t>.</a:t>
            </a:r>
            <a:endParaRPr lang="en-US" sz="2400" dirty="0">
              <a:solidFill>
                <a:schemeClr val="accent2"/>
              </a:solidFill>
              <a:latin typeface="Harrington" panose="04040505050A02020702" pitchFamily="82" charset="0"/>
            </a:endParaRPr>
          </a:p>
        </p:txBody>
      </p:sp>
      <p:pic>
        <p:nvPicPr>
          <p:cNvPr id="5" name="Рисунок 4"/>
          <p:cNvPicPr>
            <a:picLocks noChangeAspect="1"/>
          </p:cNvPicPr>
          <p:nvPr/>
        </p:nvPicPr>
        <p:blipFill>
          <a:blip r:embed="rId1"/>
          <a:stretch>
            <a:fillRect/>
          </a:stretch>
        </p:blipFill>
        <p:spPr>
          <a:xfrm>
            <a:off x="2467182" y="490123"/>
            <a:ext cx="4145653" cy="2147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91792"/>
            <a:ext cx="7422741" cy="1259505"/>
          </a:xfrm>
        </p:spPr>
        <p:txBody>
          <a:bodyPr>
            <a:normAutofit/>
          </a:bodyPr>
          <a:lstStyle/>
          <a:p>
            <a:r>
              <a:rPr lang="az-Latn-AZ" sz="2400" dirty="0">
                <a:solidFill>
                  <a:schemeClr val="accent2"/>
                </a:solidFill>
                <a:latin typeface="Harrington" panose="04040505050A02020702" pitchFamily="82" charset="0"/>
              </a:rPr>
              <a:t>Yastı leykoplakiyanın inkişafının sonrakı mərhələsi olub, yastı leykoplakiyadan buynuzlaşmanın çox olması ilə fərqlənir. </a:t>
            </a:r>
            <a:endParaRPr lang="en-US" sz="2400" dirty="0">
              <a:solidFill>
                <a:schemeClr val="accent2"/>
              </a:solidFill>
              <a:latin typeface="Harrington" panose="04040505050A02020702" pitchFamily="82" charset="0"/>
            </a:endParaRPr>
          </a:p>
        </p:txBody>
      </p:sp>
      <p:sp>
        <p:nvSpPr>
          <p:cNvPr id="4" name="Прямоугольник: скругленные углы 3"/>
          <p:cNvSpPr/>
          <p:nvPr/>
        </p:nvSpPr>
        <p:spPr>
          <a:xfrm>
            <a:off x="304800" y="1738972"/>
            <a:ext cx="3367314" cy="1030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3200" dirty="0">
                <a:solidFill>
                  <a:schemeClr val="tx1"/>
                </a:solidFill>
                <a:latin typeface="Harrington" panose="04040505050A02020702" pitchFamily="82" charset="0"/>
              </a:rPr>
              <a:t>Ağız boşluğu selikli qişasında </a:t>
            </a:r>
            <a:endParaRPr lang="en-US" sz="3200" dirty="0">
              <a:solidFill>
                <a:schemeClr val="tx1"/>
              </a:solidFill>
              <a:latin typeface="Harrington" panose="04040505050A02020702" pitchFamily="82" charset="0"/>
            </a:endParaRPr>
          </a:p>
        </p:txBody>
      </p:sp>
      <p:sp>
        <p:nvSpPr>
          <p:cNvPr id="6" name="Прямоугольник: скругленные углы 5"/>
          <p:cNvSpPr/>
          <p:nvPr/>
        </p:nvSpPr>
        <p:spPr>
          <a:xfrm>
            <a:off x="4106228" y="1738972"/>
            <a:ext cx="3367314" cy="1030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4000" dirty="0">
                <a:solidFill>
                  <a:schemeClr val="tx1"/>
                </a:solidFill>
                <a:latin typeface="Harrington" panose="04040505050A02020702" pitchFamily="82" charset="0"/>
              </a:rPr>
              <a:t>Palpasiyada</a:t>
            </a:r>
            <a:endParaRPr lang="en-US" sz="4000" dirty="0">
              <a:solidFill>
                <a:schemeClr val="tx1"/>
              </a:solidFill>
              <a:latin typeface="Harrington" panose="04040505050A02020702" pitchFamily="82" charset="0"/>
            </a:endParaRPr>
          </a:p>
        </p:txBody>
      </p:sp>
      <p:sp>
        <p:nvSpPr>
          <p:cNvPr id="9" name="TextBox 8"/>
          <p:cNvSpPr txBox="1"/>
          <p:nvPr/>
        </p:nvSpPr>
        <p:spPr>
          <a:xfrm>
            <a:off x="50800" y="4088515"/>
            <a:ext cx="3875314" cy="1815882"/>
          </a:xfrm>
          <a:prstGeom prst="rect">
            <a:avLst/>
          </a:prstGeom>
          <a:noFill/>
        </p:spPr>
        <p:txBody>
          <a:bodyPr wrap="square">
            <a:spAutoFit/>
          </a:bodyPr>
          <a:lstStyle/>
          <a:p>
            <a:pPr algn="ctr"/>
            <a:r>
              <a:rPr lang="az-Latn-AZ" sz="2800" dirty="0">
                <a:solidFill>
                  <a:schemeClr val="accent2"/>
                </a:solidFill>
                <a:latin typeface="Harrington" panose="04040505050A02020702" pitchFamily="82" charset="0"/>
              </a:rPr>
              <a:t>ətraf səthdən yuxarı qalxan bozumtul-ağ rəngli ləkələr şəklində özünü göstərir. </a:t>
            </a:r>
            <a:endParaRPr lang="en-US" sz="2800" dirty="0">
              <a:solidFill>
                <a:schemeClr val="accent2"/>
              </a:solidFill>
              <a:latin typeface="Harrington" panose="04040505050A02020702" pitchFamily="82" charset="0"/>
            </a:endParaRPr>
          </a:p>
        </p:txBody>
      </p:sp>
      <p:sp>
        <p:nvSpPr>
          <p:cNvPr id="10" name="TextBox 9"/>
          <p:cNvSpPr txBox="1"/>
          <p:nvPr/>
        </p:nvSpPr>
        <p:spPr>
          <a:xfrm>
            <a:off x="4210459" y="4124449"/>
            <a:ext cx="3263083" cy="1815882"/>
          </a:xfrm>
          <a:prstGeom prst="rect">
            <a:avLst/>
          </a:prstGeom>
          <a:noFill/>
        </p:spPr>
        <p:txBody>
          <a:bodyPr wrap="square" rtlCol="0">
            <a:spAutoFit/>
          </a:bodyPr>
          <a:lstStyle/>
          <a:p>
            <a:pPr algn="ctr"/>
            <a:r>
              <a:rPr lang="az-Latn-AZ" sz="2800" dirty="0">
                <a:solidFill>
                  <a:schemeClr val="accent2"/>
                </a:solidFill>
                <a:latin typeface="Harrington" panose="04040505050A02020702" pitchFamily="82" charset="0"/>
              </a:rPr>
              <a:t>Patologiya sahəsində bir qədər bərkimə müəyyən edilir.</a:t>
            </a:r>
            <a:endParaRPr lang="en-US" sz="2800" dirty="0">
              <a:solidFill>
                <a:schemeClr val="accent2"/>
              </a:solidFill>
              <a:latin typeface="Harrington" panose="04040505050A02020702" pitchFamily="82" charset="0"/>
            </a:endParaRPr>
          </a:p>
        </p:txBody>
      </p:sp>
      <p:sp>
        <p:nvSpPr>
          <p:cNvPr id="14" name="Стрелка: вниз 13"/>
          <p:cNvSpPr/>
          <p:nvPr/>
        </p:nvSpPr>
        <p:spPr>
          <a:xfrm>
            <a:off x="1632857" y="3019098"/>
            <a:ext cx="711200" cy="917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Стрелка: вниз 14"/>
          <p:cNvSpPr/>
          <p:nvPr/>
        </p:nvSpPr>
        <p:spPr>
          <a:xfrm>
            <a:off x="5457370" y="3019098"/>
            <a:ext cx="711200" cy="917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Рисунок 16"/>
          <p:cNvPicPr>
            <a:picLocks noChangeAspect="1"/>
          </p:cNvPicPr>
          <p:nvPr/>
        </p:nvPicPr>
        <p:blipFill>
          <a:blip r:embed="rId1"/>
          <a:stretch>
            <a:fillRect/>
          </a:stretch>
        </p:blipFill>
        <p:spPr>
          <a:xfrm>
            <a:off x="8466581" y="3838903"/>
            <a:ext cx="3260961" cy="2429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Рисунок 18"/>
          <p:cNvPicPr>
            <a:picLocks noChangeAspect="1"/>
          </p:cNvPicPr>
          <p:nvPr/>
        </p:nvPicPr>
        <p:blipFill>
          <a:blip r:embed="rId2"/>
          <a:stretch>
            <a:fillRect/>
          </a:stretch>
        </p:blipFill>
        <p:spPr>
          <a:xfrm>
            <a:off x="8360229" y="589770"/>
            <a:ext cx="3367313" cy="2429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p:cNvSpPr/>
          <p:nvPr/>
        </p:nvSpPr>
        <p:spPr>
          <a:xfrm>
            <a:off x="213189" y="1045027"/>
            <a:ext cx="4296229" cy="14804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z-Latn-AZ" sz="3600" b="1" dirty="0">
                <a:solidFill>
                  <a:schemeClr val="accent2">
                    <a:lumMod val="50000"/>
                  </a:schemeClr>
                </a:solidFill>
                <a:latin typeface="Harrington" panose="04040505050A02020702" pitchFamily="82" charset="0"/>
              </a:rPr>
              <a:t>Verrukoz leykoplakiya</a:t>
            </a:r>
            <a:endParaRPr lang="en-US" sz="3600" b="1" dirty="0">
              <a:solidFill>
                <a:schemeClr val="accent2">
                  <a:lumMod val="50000"/>
                </a:schemeClr>
              </a:solidFill>
              <a:latin typeface="Harrington" panose="04040505050A02020702" pitchFamily="82" charset="0"/>
            </a:endParaRPr>
          </a:p>
        </p:txBody>
      </p:sp>
      <p:sp>
        <p:nvSpPr>
          <p:cNvPr id="17" name="Стрелка: вниз 16"/>
          <p:cNvSpPr/>
          <p:nvPr/>
        </p:nvSpPr>
        <p:spPr>
          <a:xfrm rot="14721253">
            <a:off x="4836356" y="664253"/>
            <a:ext cx="484632" cy="97840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8" name="Стрелка: вниз 17"/>
          <p:cNvSpPr/>
          <p:nvPr/>
        </p:nvSpPr>
        <p:spPr>
          <a:xfrm rot="17832604">
            <a:off x="4862362" y="1597089"/>
            <a:ext cx="484632" cy="97840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9" name="Прямоугольник: скругленные углы 18"/>
          <p:cNvSpPr/>
          <p:nvPr/>
        </p:nvSpPr>
        <p:spPr>
          <a:xfrm>
            <a:off x="5740107" y="272013"/>
            <a:ext cx="3061948"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z-Latn-AZ" sz="3200" dirty="0">
                <a:solidFill>
                  <a:schemeClr val="accent2">
                    <a:lumMod val="50000"/>
                  </a:schemeClr>
                </a:solidFill>
                <a:latin typeface="Harrington" panose="04040505050A02020702" pitchFamily="82" charset="0"/>
              </a:rPr>
              <a:t>Lövhəcikli forma</a:t>
            </a:r>
            <a:endParaRPr lang="en-US" sz="3200" dirty="0">
              <a:solidFill>
                <a:schemeClr val="accent2">
                  <a:lumMod val="50000"/>
                </a:schemeClr>
              </a:solidFill>
              <a:latin typeface="Harrington" panose="04040505050A02020702" pitchFamily="82" charset="0"/>
            </a:endParaRPr>
          </a:p>
        </p:txBody>
      </p:sp>
      <p:sp>
        <p:nvSpPr>
          <p:cNvPr id="20" name="Прямоугольник: скругленные углы 19"/>
          <p:cNvSpPr/>
          <p:nvPr/>
        </p:nvSpPr>
        <p:spPr>
          <a:xfrm>
            <a:off x="5740108" y="1866488"/>
            <a:ext cx="3091854" cy="9080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z-Latn-AZ" sz="3200" dirty="0">
                <a:solidFill>
                  <a:schemeClr val="accent2">
                    <a:lumMod val="50000"/>
                  </a:schemeClr>
                </a:solidFill>
                <a:latin typeface="Harrington" panose="04040505050A02020702" pitchFamily="82" charset="0"/>
              </a:rPr>
              <a:t>Ziyilli forma</a:t>
            </a:r>
            <a:endParaRPr lang="en-US" sz="3200" dirty="0">
              <a:solidFill>
                <a:schemeClr val="accent2">
                  <a:lumMod val="50000"/>
                </a:schemeClr>
              </a:solidFill>
              <a:latin typeface="Harrington" panose="04040505050A02020702" pitchFamily="82" charset="0"/>
            </a:endParaRPr>
          </a:p>
        </p:txBody>
      </p:sp>
      <p:sp>
        <p:nvSpPr>
          <p:cNvPr id="21" name="Стрелка: штриховая вправо 20"/>
          <p:cNvSpPr/>
          <p:nvPr/>
        </p:nvSpPr>
        <p:spPr>
          <a:xfrm rot="5400000">
            <a:off x="6596166" y="3066079"/>
            <a:ext cx="1349829" cy="113211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2" name="TextBox 21"/>
          <p:cNvSpPr txBox="1"/>
          <p:nvPr/>
        </p:nvSpPr>
        <p:spPr>
          <a:xfrm>
            <a:off x="4558811" y="4307051"/>
            <a:ext cx="5644732" cy="2246769"/>
          </a:xfrm>
          <a:prstGeom prst="rect">
            <a:avLst/>
          </a:prstGeom>
          <a:noFill/>
        </p:spPr>
        <p:txBody>
          <a:bodyPr wrap="square" rtlCol="0">
            <a:spAutoFit/>
          </a:bodyPr>
          <a:lstStyle/>
          <a:p>
            <a:pPr algn="ctr"/>
            <a:r>
              <a:rPr lang="az-Latn-AZ" sz="2800" dirty="0">
                <a:solidFill>
                  <a:schemeClr val="accent2">
                    <a:lumMod val="50000"/>
                  </a:schemeClr>
                </a:solidFill>
                <a:latin typeface="Harrington" panose="04040505050A02020702" pitchFamily="82" charset="0"/>
              </a:rPr>
              <a:t>Ziyilli forma çox vax</a:t>
            </a:r>
            <a:r>
              <a:rPr lang="en-US" sz="2800" dirty="0">
                <a:solidFill>
                  <a:schemeClr val="accent2">
                    <a:lumMod val="50000"/>
                  </a:schemeClr>
                </a:solidFill>
                <a:latin typeface="Harrington" panose="04040505050A02020702" pitchFamily="82" charset="0"/>
              </a:rPr>
              <a:t>t</a:t>
            </a:r>
            <a:r>
              <a:rPr lang="az-Latn-AZ" sz="2800" dirty="0">
                <a:solidFill>
                  <a:schemeClr val="accent2">
                    <a:lumMod val="50000"/>
                  </a:schemeClr>
                </a:solidFill>
                <a:latin typeface="Harrington" panose="04040505050A02020702" pitchFamily="82" charset="0"/>
              </a:rPr>
              <a:t> yanağın selikli qişasında, ağız bucağına yaxın yerləşir, yastı leykoplakiya fonunda inkişaf edən bərk-qabarıq ziyilli artmalarla xarakterizə edilir.</a:t>
            </a:r>
            <a:endParaRPr lang="en-US" sz="2800" dirty="0">
              <a:solidFill>
                <a:schemeClr val="accent2">
                  <a:lumMod val="50000"/>
                </a:schemeClr>
              </a:solidFill>
              <a:latin typeface="Harrington" panose="04040505050A02020702" pitchFamily="82" charset="0"/>
            </a:endParaRPr>
          </a:p>
        </p:txBody>
      </p:sp>
      <p:pic>
        <p:nvPicPr>
          <p:cNvPr id="24" name="Рисунок 23"/>
          <p:cNvPicPr>
            <a:picLocks noChangeAspect="1"/>
          </p:cNvPicPr>
          <p:nvPr/>
        </p:nvPicPr>
        <p:blipFill>
          <a:blip r:embed="rId1"/>
          <a:stretch>
            <a:fillRect/>
          </a:stretch>
        </p:blipFill>
        <p:spPr>
          <a:xfrm>
            <a:off x="915560" y="3059403"/>
            <a:ext cx="2959753" cy="2876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856" y="298038"/>
            <a:ext cx="8596668" cy="1320800"/>
          </a:xfrm>
        </p:spPr>
        <p:txBody>
          <a:bodyPr/>
          <a:lstStyle/>
          <a:p>
            <a:r>
              <a:rPr lang="en-US" dirty="0" err="1">
                <a:solidFill>
                  <a:schemeClr val="accent2"/>
                </a:solidFill>
                <a:latin typeface="Harrington" panose="04040505050A02020702" pitchFamily="82" charset="0"/>
              </a:rPr>
              <a:t>Proliferativ</a:t>
            </a:r>
            <a:r>
              <a:rPr lang="en-US" dirty="0">
                <a:solidFill>
                  <a:schemeClr val="accent2"/>
                </a:solidFill>
                <a:latin typeface="Harrington" panose="04040505050A02020702" pitchFamily="82" charset="0"/>
              </a:rPr>
              <a:t> </a:t>
            </a:r>
            <a:r>
              <a:rPr lang="en-US" dirty="0" err="1">
                <a:solidFill>
                  <a:schemeClr val="accent2"/>
                </a:solidFill>
                <a:latin typeface="Harrington" panose="04040505050A02020702" pitchFamily="82" charset="0"/>
              </a:rPr>
              <a:t>verrukoz</a:t>
            </a:r>
            <a:r>
              <a:rPr lang="en-US" dirty="0">
                <a:solidFill>
                  <a:schemeClr val="accent2"/>
                </a:solidFill>
                <a:latin typeface="Harrington" panose="04040505050A02020702" pitchFamily="82" charset="0"/>
              </a:rPr>
              <a:t> </a:t>
            </a:r>
            <a:r>
              <a:rPr lang="en-US" dirty="0" err="1">
                <a:solidFill>
                  <a:schemeClr val="accent2"/>
                </a:solidFill>
                <a:latin typeface="Harrington" panose="04040505050A02020702" pitchFamily="82" charset="0"/>
              </a:rPr>
              <a:t>leykoplakiya</a:t>
            </a:r>
            <a:r>
              <a:rPr lang="en-US" dirty="0">
                <a:solidFill>
                  <a:schemeClr val="accent2"/>
                </a:solidFill>
                <a:latin typeface="Harrington" panose="04040505050A02020702" pitchFamily="82" charset="0"/>
              </a:rPr>
              <a:t> </a:t>
            </a:r>
            <a:endParaRPr lang="en-US" dirty="0">
              <a:solidFill>
                <a:schemeClr val="accent2"/>
              </a:solidFill>
              <a:latin typeface="Harrington" panose="04040505050A02020702" pitchFamily="82" charset="0"/>
            </a:endParaRPr>
          </a:p>
        </p:txBody>
      </p:sp>
      <p:sp>
        <p:nvSpPr>
          <p:cNvPr id="3" name="Объект 2"/>
          <p:cNvSpPr>
            <a:spLocks noGrp="1"/>
          </p:cNvSpPr>
          <p:nvPr>
            <p:ph idx="1"/>
          </p:nvPr>
        </p:nvSpPr>
        <p:spPr>
          <a:xfrm>
            <a:off x="0" y="958438"/>
            <a:ext cx="9341309" cy="1910036"/>
          </a:xfrm>
        </p:spPr>
        <p:txBody>
          <a:bodyPr>
            <a:noAutofit/>
          </a:bodyPr>
          <a:lstStyle/>
          <a:p>
            <a:r>
              <a:rPr lang="en-US" sz="2400" b="0" i="0" dirty="0" err="1">
                <a:solidFill>
                  <a:srgbClr val="000000"/>
                </a:solidFill>
                <a:effectLst/>
                <a:latin typeface="Harrington" panose="04040505050A02020702" pitchFamily="82" charset="0"/>
              </a:rPr>
              <a:t>Proliferativ</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verrukoz</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leykoplakiya</a:t>
            </a:r>
            <a:r>
              <a:rPr lang="en-US" sz="2400" b="0" i="0" dirty="0">
                <a:solidFill>
                  <a:srgbClr val="000000"/>
                </a:solidFill>
                <a:effectLst/>
                <a:latin typeface="Harrington" panose="04040505050A02020702" pitchFamily="82" charset="0"/>
              </a:rPr>
              <a:t> (PVL) </a:t>
            </a:r>
            <a:r>
              <a:rPr lang="en-US" sz="2400" b="0" i="0" dirty="0" err="1">
                <a:solidFill>
                  <a:srgbClr val="000000"/>
                </a:solidFill>
                <a:effectLst/>
                <a:latin typeface="Harrington" panose="04040505050A02020702" pitchFamily="82" charset="0"/>
              </a:rPr>
              <a:t>qeyri-homogen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leykoplakiyanın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tanınmış</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yüksək</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riskli</a:t>
            </a:r>
            <a:r>
              <a:rPr lang="en-US" sz="2400" b="0" i="0" dirty="0">
                <a:solidFill>
                  <a:srgbClr val="000000"/>
                </a:solidFill>
                <a:effectLst/>
                <a:latin typeface="Harrington" panose="04040505050A02020702" pitchFamily="82" charset="0"/>
              </a:rPr>
              <a:t> alt </a:t>
            </a:r>
            <a:r>
              <a:rPr lang="en-US" sz="2400" b="0" i="0" dirty="0" err="1">
                <a:solidFill>
                  <a:srgbClr val="000000"/>
                </a:solidFill>
                <a:effectLst/>
                <a:latin typeface="Harrington" panose="04040505050A02020702" pitchFamily="82" charset="0"/>
              </a:rPr>
              <a:t>növüdür</a:t>
            </a:r>
            <a:r>
              <a:rPr lang="en-US" sz="2400" b="0" i="0" dirty="0">
                <a:solidFill>
                  <a:srgbClr val="000000"/>
                </a:solidFill>
                <a:effectLst/>
                <a:latin typeface="Harrington" panose="04040505050A02020702" pitchFamily="82" charset="0"/>
              </a:rPr>
              <a:t>.</a:t>
            </a:r>
            <a:r>
              <a:rPr lang="az-Latn-AZ" sz="2400" b="0" i="0" dirty="0">
                <a:solidFill>
                  <a:srgbClr val="000000"/>
                </a:solidFill>
                <a:effectLst/>
                <a:latin typeface="Harrington" panose="04040505050A02020702" pitchFamily="82" charset="0"/>
              </a:rPr>
              <a:t> </a:t>
            </a:r>
            <a:r>
              <a:rPr lang="az-Latn-AZ" sz="2400" dirty="0">
                <a:solidFill>
                  <a:srgbClr val="000000"/>
                </a:solidFill>
                <a:latin typeface="Harrington" panose="04040505050A02020702" pitchFamily="82" charset="0"/>
              </a:rPr>
              <a:t>H</a:t>
            </a:r>
            <a:r>
              <a:rPr lang="en-US" sz="2400" b="0" i="0" dirty="0" err="1">
                <a:solidFill>
                  <a:srgbClr val="000000"/>
                </a:solidFill>
                <a:effectLst/>
                <a:latin typeface="Harrington" panose="04040505050A02020702" pitchFamily="82" charset="0"/>
              </a:rPr>
              <a:t>əmçinin</a:t>
            </a:r>
            <a:r>
              <a:rPr lang="en-US" sz="2400" b="0" i="0" dirty="0">
                <a:solidFill>
                  <a:srgbClr val="000000"/>
                </a:solidFill>
                <a:effectLst/>
                <a:latin typeface="Harrington" panose="04040505050A02020702" pitchFamily="82" charset="0"/>
              </a:rPr>
              <a:t> florid </a:t>
            </a:r>
            <a:r>
              <a:rPr lang="en-US" sz="2400" b="0" i="0" dirty="0" err="1">
                <a:solidFill>
                  <a:srgbClr val="000000"/>
                </a:solidFill>
                <a:effectLst/>
                <a:latin typeface="Harrington" panose="04040505050A02020702" pitchFamily="82" charset="0"/>
              </a:rPr>
              <a:t>papillomatoz</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adlanır</a:t>
            </a:r>
            <a:r>
              <a:rPr lang="az-Latn-AZ" sz="2400" dirty="0">
                <a:solidFill>
                  <a:srgbClr val="000000"/>
                </a:solidFill>
                <a:latin typeface="Harrington" panose="04040505050A02020702" pitchFamily="82" charset="0"/>
              </a:rPr>
              <a:t>. O</a:t>
            </a:r>
            <a:r>
              <a:rPr lang="en-US" sz="2400" b="0" i="0" dirty="0" err="1">
                <a:solidFill>
                  <a:srgbClr val="000000"/>
                </a:solidFill>
                <a:effectLst/>
                <a:latin typeface="Harrington" panose="04040505050A02020702" pitchFamily="82" charset="0"/>
              </a:rPr>
              <a:t>ral</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leykoplakiyanın</a:t>
            </a:r>
            <a:r>
              <a:rPr lang="en-US" sz="2400" b="0" i="0" dirty="0">
                <a:solidFill>
                  <a:srgbClr val="000000"/>
                </a:solidFill>
                <a:effectLst/>
                <a:latin typeface="Harrington" panose="04040505050A02020702" pitchFamily="82" charset="0"/>
              </a:rPr>
              <a:t> nadir, </a:t>
            </a:r>
            <a:r>
              <a:rPr lang="en-US" sz="2400" b="0" i="0" dirty="0" err="1">
                <a:solidFill>
                  <a:srgbClr val="000000"/>
                </a:solidFill>
                <a:effectLst/>
                <a:latin typeface="Harrington" panose="04040505050A02020702" pitchFamily="82" charset="0"/>
              </a:rPr>
              <a:t>lakin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xüsusilə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aqressiv</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formasıdır</a:t>
            </a:r>
            <a:r>
              <a:rPr lang="az-Latn-AZ" sz="2400" b="0" i="0" dirty="0">
                <a:solidFill>
                  <a:srgbClr val="000000"/>
                </a:solidFill>
                <a:effectLst/>
                <a:latin typeface="Harrington" panose="04040505050A02020702" pitchFamily="82" charset="0"/>
              </a:rPr>
              <a:t>,</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adətən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yanağın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selikli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qişasını</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diş</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ətini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diş</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ətlərini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əhatə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edir.Bu</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vəziyyət</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adətən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geniş</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papilyar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verrukoid</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keratotik</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lövhələrlə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xarakterizə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olunur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ki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onlar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yavaş-yavaş</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qonşu</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selikli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qişalara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doğru</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genişlənir</a:t>
            </a:r>
            <a:r>
              <a:rPr lang="en-US" sz="2400" b="0" i="0" dirty="0">
                <a:solidFill>
                  <a:srgbClr val="000000"/>
                </a:solidFill>
                <a:effectLst/>
                <a:latin typeface="Harrington" panose="04040505050A02020702" pitchFamily="82" charset="0"/>
              </a:rPr>
              <a:t>.</a:t>
            </a:r>
            <a:endParaRPr lang="en-US" sz="2400" dirty="0">
              <a:latin typeface="Harrington" panose="04040505050A02020702" pitchFamily="82" charset="0"/>
            </a:endParaRPr>
          </a:p>
        </p:txBody>
      </p:sp>
      <p:sp>
        <p:nvSpPr>
          <p:cNvPr id="6" name="TextBox 5"/>
          <p:cNvSpPr txBox="1"/>
          <p:nvPr/>
        </p:nvSpPr>
        <p:spPr>
          <a:xfrm>
            <a:off x="4101547" y="3874190"/>
            <a:ext cx="5239762" cy="2677656"/>
          </a:xfrm>
          <a:prstGeom prst="rect">
            <a:avLst/>
          </a:prstGeom>
          <a:noFill/>
        </p:spPr>
        <p:txBody>
          <a:bodyPr wrap="square" rtlCol="0">
            <a:spAutoFit/>
          </a:bodyPr>
          <a:lstStyle/>
          <a:p>
            <a:r>
              <a:rPr lang="en-US" sz="2400" b="0" i="0" dirty="0" err="1">
                <a:solidFill>
                  <a:srgbClr val="000000"/>
                </a:solidFill>
                <a:effectLst/>
                <a:latin typeface="Harrington" panose="04040505050A02020702" pitchFamily="82" charset="0"/>
              </a:rPr>
              <a:t>Təsbit</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edilmiş</a:t>
            </a:r>
            <a:r>
              <a:rPr lang="en-US" sz="2400" b="0" i="0" dirty="0">
                <a:solidFill>
                  <a:srgbClr val="000000"/>
                </a:solidFill>
                <a:effectLst/>
                <a:latin typeface="Harrington" panose="04040505050A02020702" pitchFamily="82" charset="0"/>
              </a:rPr>
              <a:t> PVL </a:t>
            </a:r>
            <a:r>
              <a:rPr lang="en-US" sz="2400" b="0" i="0" dirty="0" err="1">
                <a:solidFill>
                  <a:srgbClr val="000000"/>
                </a:solidFill>
                <a:effectLst/>
                <a:latin typeface="Harrington" panose="04040505050A02020702" pitchFamily="82" charset="0"/>
              </a:rPr>
              <a:t>lezyonu</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adətən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qalın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ekzofitikdir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görünür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lakin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ilkin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olaraq</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düz</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ola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bilər.Siqaret</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çəkmənin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ümumiyyətlə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leykoplakiya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ilə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olduğu</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qədər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güclü</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əlaqəsi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yoxdur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başqa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bir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fərqlilik</a:t>
            </a:r>
            <a:r>
              <a:rPr lang="en-US" sz="2400" b="0" i="0" dirty="0">
                <a:solidFill>
                  <a:srgbClr val="000000"/>
                </a:solidFill>
                <a:effectLst/>
                <a:latin typeface="Harrington" panose="04040505050A02020702" pitchFamily="82" charset="0"/>
              </a:rPr>
              <a:t> 50 </a:t>
            </a:r>
            <a:r>
              <a:rPr lang="en-US" sz="2400" b="0" i="0" dirty="0" err="1">
                <a:solidFill>
                  <a:srgbClr val="000000"/>
                </a:solidFill>
                <a:effectLst/>
                <a:latin typeface="Harrington" panose="04040505050A02020702" pitchFamily="82" charset="0"/>
              </a:rPr>
              <a:t>yaşdan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yuxarı</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qadınların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üstünlük</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təşkil</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etməsidir</a:t>
            </a:r>
            <a:r>
              <a:rPr lang="en-US" sz="2400" b="0" i="0" dirty="0">
                <a:solidFill>
                  <a:srgbClr val="000000"/>
                </a:solidFill>
                <a:effectLst/>
                <a:latin typeface="Harrington" panose="04040505050A02020702" pitchFamily="82" charset="0"/>
              </a:rPr>
              <a:t>.</a:t>
            </a:r>
            <a:endParaRPr lang="en-US" sz="2400" dirty="0">
              <a:latin typeface="Harrington" panose="04040505050A02020702" pitchFamily="82" charset="0"/>
            </a:endParaRPr>
          </a:p>
        </p:txBody>
      </p:sp>
      <p:pic>
        <p:nvPicPr>
          <p:cNvPr id="9" name="Рисунок 8"/>
          <p:cNvPicPr>
            <a:picLocks noChangeAspect="1"/>
          </p:cNvPicPr>
          <p:nvPr/>
        </p:nvPicPr>
        <p:blipFill>
          <a:blip r:embed="rId1"/>
          <a:stretch>
            <a:fillRect/>
          </a:stretch>
        </p:blipFill>
        <p:spPr>
          <a:xfrm>
            <a:off x="493486" y="3989527"/>
            <a:ext cx="3309256" cy="2022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5" name="Объект 4"/>
          <p:cNvPicPr>
            <a:picLocks noGrp="1" noChangeAspect="1"/>
          </p:cNvPicPr>
          <p:nvPr>
            <p:ph idx="1"/>
          </p:nvPr>
        </p:nvPicPr>
        <p:blipFill>
          <a:blip r:embed="rId1"/>
          <a:stretch>
            <a:fillRect/>
          </a:stretch>
        </p:blipFill>
        <p:spPr>
          <a:xfrm>
            <a:off x="422734" y="3884934"/>
            <a:ext cx="5265624" cy="2555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2"/>
          <a:stretch>
            <a:fillRect/>
          </a:stretch>
        </p:blipFill>
        <p:spPr>
          <a:xfrm>
            <a:off x="5864336" y="778961"/>
            <a:ext cx="4613157" cy="3909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p:cNvPicPr>
            <a:picLocks noChangeAspect="1"/>
          </p:cNvPicPr>
          <p:nvPr/>
        </p:nvPicPr>
        <p:blipFill>
          <a:blip r:embed="rId3"/>
          <a:stretch>
            <a:fillRect/>
          </a:stretch>
        </p:blipFill>
        <p:spPr>
          <a:xfrm>
            <a:off x="677334" y="243529"/>
            <a:ext cx="3983511" cy="2788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83940" y="516735"/>
            <a:ext cx="4318087" cy="5824529"/>
          </a:xfrm>
        </p:spPr>
        <p:txBody>
          <a:bodyPr>
            <a:normAutofit/>
          </a:bodyPr>
          <a:lstStyle/>
          <a:p>
            <a:pPr algn="ctr"/>
            <a:r>
              <a:rPr lang="en-US" sz="2400" b="0" i="0" dirty="0" err="1">
                <a:solidFill>
                  <a:srgbClr val="000000"/>
                </a:solidFill>
                <a:effectLst/>
                <a:latin typeface="Harrington" panose="04040505050A02020702" pitchFamily="82" charset="0"/>
              </a:rPr>
              <a:t>Tədqiqatlar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göstərir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ki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bu</a:t>
            </a:r>
            <a:r>
              <a:rPr lang="en-US" sz="2400" b="0" i="0" dirty="0">
                <a:solidFill>
                  <a:srgbClr val="000000"/>
                </a:solidFill>
                <a:effectLst/>
                <a:latin typeface="Harrington" panose="04040505050A02020702" pitchFamily="82" charset="0"/>
              </a:rPr>
              <a:t>, herpes </a:t>
            </a:r>
            <a:r>
              <a:rPr lang="en-US" sz="2400" b="0" i="0" dirty="0" err="1">
                <a:solidFill>
                  <a:srgbClr val="000000"/>
                </a:solidFill>
                <a:effectLst/>
                <a:latin typeface="Harrington" panose="04040505050A02020702" pitchFamily="82" charset="0"/>
              </a:rPr>
              <a:t>virusunun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bir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növü</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olan</a:t>
            </a:r>
            <a:r>
              <a:rPr lang="en-US" sz="2400" b="0" i="0" dirty="0">
                <a:solidFill>
                  <a:srgbClr val="000000"/>
                </a:solidFill>
                <a:effectLst/>
                <a:latin typeface="Harrington" panose="04040505050A02020702" pitchFamily="82" charset="0"/>
              </a:rPr>
              <a:t> Epstein-Barr </a:t>
            </a:r>
            <a:r>
              <a:rPr lang="en-US" sz="2400" b="0" i="0" dirty="0" err="1">
                <a:solidFill>
                  <a:srgbClr val="000000"/>
                </a:solidFill>
                <a:effectLst/>
                <a:latin typeface="Harrington" panose="04040505050A02020702" pitchFamily="82" charset="0"/>
              </a:rPr>
              <a:t>virusunun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olması</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ilə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güclü</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şəkildə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əlaqələndirilir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Demək</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olar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ki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bütün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hallar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bir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sıra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müxtəlif</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yerlərdə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xərçəngə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çevriləcək</a:t>
            </a:r>
            <a:r>
              <a:rPr lang="en-US" sz="2400" b="0" i="0" dirty="0">
                <a:solidFill>
                  <a:srgbClr val="000000"/>
                </a:solidFill>
                <a:effectLst/>
                <a:latin typeface="Harrington" panose="04040505050A02020702" pitchFamily="82" charset="0"/>
              </a:rPr>
              <a:t>. PVL </a:t>
            </a:r>
            <a:r>
              <a:rPr lang="en-US" sz="2400" b="0" i="0" dirty="0" err="1">
                <a:solidFill>
                  <a:srgbClr val="000000"/>
                </a:solidFill>
                <a:effectLst/>
                <a:latin typeface="Harrington" panose="04040505050A02020702" pitchFamily="82" charset="0"/>
              </a:rPr>
              <a:t>adətən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leykoplakiyanın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inkişafında</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gec</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diaqnoz</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qoyulur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çünki</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bir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çox</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yerə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yayılmaq</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üçün</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vaxt</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lazımdır</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Həm</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də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yüksək</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residiv</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nisbətinə</a:t>
            </a:r>
            <a:r>
              <a:rPr lang="en-US" sz="2400" b="0" i="0" dirty="0">
                <a:solidFill>
                  <a:srgbClr val="000000"/>
                </a:solidFill>
                <a:effectLst/>
                <a:latin typeface="Harrington" panose="04040505050A02020702" pitchFamily="82" charset="0"/>
              </a:rPr>
              <a:t> </a:t>
            </a:r>
            <a:r>
              <a:rPr lang="en-US" sz="2400" b="0" i="0" dirty="0" err="1">
                <a:solidFill>
                  <a:srgbClr val="000000"/>
                </a:solidFill>
                <a:effectLst/>
                <a:latin typeface="Harrington" panose="04040505050A02020702" pitchFamily="82" charset="0"/>
              </a:rPr>
              <a:t>malikdir</a:t>
            </a:r>
            <a:endParaRPr lang="en-US" sz="2400" dirty="0">
              <a:latin typeface="Harrington" panose="04040505050A02020702" pitchFamily="82" charset="0"/>
            </a:endParaRPr>
          </a:p>
        </p:txBody>
      </p:sp>
      <p:pic>
        <p:nvPicPr>
          <p:cNvPr id="5" name="Рисунок 4"/>
          <p:cNvPicPr>
            <a:picLocks noChangeAspect="1"/>
          </p:cNvPicPr>
          <p:nvPr/>
        </p:nvPicPr>
        <p:blipFill>
          <a:blip r:embed="rId1"/>
          <a:stretch>
            <a:fillRect/>
          </a:stretch>
        </p:blipFill>
        <p:spPr>
          <a:xfrm>
            <a:off x="572490" y="147278"/>
            <a:ext cx="2911450" cy="5529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2"/>
          <a:stretch>
            <a:fillRect/>
          </a:stretch>
        </p:blipFill>
        <p:spPr>
          <a:xfrm>
            <a:off x="7947169" y="73638"/>
            <a:ext cx="4244831" cy="5677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stretch>
            <a:fillRect/>
          </a:stretch>
        </p:blipFill>
        <p:spPr>
          <a:xfrm>
            <a:off x="7112000" y="2943021"/>
            <a:ext cx="5080000" cy="334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Объект 2"/>
          <p:cNvSpPr>
            <a:spLocks noGrp="1"/>
          </p:cNvSpPr>
          <p:nvPr>
            <p:ph idx="1"/>
          </p:nvPr>
        </p:nvSpPr>
        <p:spPr>
          <a:xfrm>
            <a:off x="0" y="111814"/>
            <a:ext cx="8596668" cy="2133115"/>
          </a:xfrm>
        </p:spPr>
        <p:txBody>
          <a:bodyPr>
            <a:noAutofit/>
          </a:bodyPr>
          <a:lstStyle/>
          <a:p>
            <a:r>
              <a:rPr lang="en-US" sz="2800" b="1" i="0" dirty="0">
                <a:solidFill>
                  <a:schemeClr val="accent2"/>
                </a:solidFill>
                <a:effectLst/>
                <a:latin typeface="Harrington" panose="04040505050A02020702" pitchFamily="82" charset="0"/>
              </a:rPr>
              <a:t>Oral </a:t>
            </a:r>
            <a:r>
              <a:rPr lang="en-US" sz="2800" b="1" i="0" dirty="0" err="1">
                <a:solidFill>
                  <a:schemeClr val="accent2"/>
                </a:solidFill>
                <a:effectLst/>
                <a:latin typeface="Harrington" panose="04040505050A02020702" pitchFamily="82" charset="0"/>
              </a:rPr>
              <a:t>tüklü</a:t>
            </a:r>
            <a:r>
              <a:rPr lang="en-US" sz="2800" b="1" i="0" dirty="0">
                <a:solidFill>
                  <a:schemeClr val="accent2"/>
                </a:solidFill>
                <a:effectLst/>
                <a:latin typeface="Harrington" panose="04040505050A02020702" pitchFamily="82" charset="0"/>
              </a:rPr>
              <a:t> </a:t>
            </a:r>
            <a:r>
              <a:rPr lang="en-US" sz="2800" b="1" i="0" dirty="0" err="1">
                <a:solidFill>
                  <a:schemeClr val="accent2"/>
                </a:solidFill>
                <a:effectLst/>
                <a:latin typeface="Harrington" panose="04040505050A02020702" pitchFamily="82" charset="0"/>
              </a:rPr>
              <a:t>leykoplakiya</a:t>
            </a:r>
            <a:r>
              <a:rPr lang="en-US" sz="2800" b="1"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adlı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vəziyyət</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də</a:t>
            </a:r>
            <a:r>
              <a:rPr lang="en-US" sz="2800" b="0" i="0" dirty="0">
                <a:solidFill>
                  <a:schemeClr val="accent2"/>
                </a:solidFill>
                <a:effectLst/>
                <a:latin typeface="Harrington" panose="04040505050A02020702" pitchFamily="82" charset="0"/>
              </a:rPr>
              <a:t> var </a:t>
            </a:r>
            <a:r>
              <a:rPr lang="en-US" sz="2800" b="0" i="0" dirty="0" err="1">
                <a:solidFill>
                  <a:schemeClr val="accent2"/>
                </a:solidFill>
                <a:effectLst/>
                <a:latin typeface="Harrington" panose="04040505050A02020702" pitchFamily="82" charset="0"/>
              </a:rPr>
              <a:t>ki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bu</a:t>
            </a:r>
            <a:r>
              <a:rPr lang="en-US" sz="2800" b="0" i="0" dirty="0">
                <a:solidFill>
                  <a:schemeClr val="accent2"/>
                </a:solidFill>
                <a:effectLst/>
                <a:latin typeface="Harrington" panose="04040505050A02020702" pitchFamily="82" charset="0"/>
              </a:rPr>
              <a:t> da </a:t>
            </a:r>
            <a:r>
              <a:rPr lang="en-US" sz="2800" b="0" i="0" dirty="0" err="1">
                <a:solidFill>
                  <a:schemeClr val="accent2"/>
                </a:solidFill>
                <a:effectLst/>
                <a:latin typeface="Harrington" panose="04040505050A02020702" pitchFamily="82" charset="0"/>
              </a:rPr>
              <a:t>bütün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həyat</a:t>
            </a:r>
            <a:r>
              <a:rPr lang="az-Latn-AZ"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boyunca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bədəndə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qalan</a:t>
            </a:r>
            <a:r>
              <a:rPr lang="en-US" sz="2800" b="0" i="0" dirty="0">
                <a:solidFill>
                  <a:schemeClr val="accent2"/>
                </a:solidFill>
                <a:effectLst/>
                <a:latin typeface="Harrington" panose="04040505050A02020702" pitchFamily="82" charset="0"/>
              </a:rPr>
              <a:t> Epstein-Barr </a:t>
            </a:r>
            <a:r>
              <a:rPr lang="en-US" sz="2800" b="0" i="0" dirty="0" err="1">
                <a:solidFill>
                  <a:schemeClr val="accent2"/>
                </a:solidFill>
                <a:effectLst/>
                <a:latin typeface="Harrington" panose="04040505050A02020702" pitchFamily="82" charset="0"/>
              </a:rPr>
              <a:t>virusunun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olması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nəticəsində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baş</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verir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İmmuniteti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zəif</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insanlar</a:t>
            </a:r>
            <a:r>
              <a:rPr lang="az-Latn-AZ" sz="2800" b="0" i="0" dirty="0">
                <a:solidFill>
                  <a:schemeClr val="accent2"/>
                </a:solidFill>
                <a:effectLst/>
                <a:latin typeface="Harrington" panose="04040505050A02020702" pitchFamily="82" charset="0"/>
              </a:rPr>
              <a:t>da</a:t>
            </a:r>
            <a:r>
              <a:rPr lang="en-US" sz="2800" b="0" i="0" dirty="0">
                <a:solidFill>
                  <a:schemeClr val="accent2"/>
                </a:solidFill>
                <a:effectLst/>
                <a:latin typeface="Harrington" panose="04040505050A02020702" pitchFamily="82" charset="0"/>
              </a:rPr>
              <a:t>, HİV/AİDS-li </a:t>
            </a:r>
            <a:r>
              <a:rPr lang="en-US" sz="2800" b="0" i="0" dirty="0" err="1">
                <a:solidFill>
                  <a:schemeClr val="accent2"/>
                </a:solidFill>
                <a:effectLst/>
                <a:latin typeface="Harrington" panose="04040505050A02020702" pitchFamily="82" charset="0"/>
              </a:rPr>
              <a:t>insanlar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kimi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ağızda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tüklü</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leykoplakiya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inkişaf</a:t>
            </a:r>
            <a:r>
              <a:rPr lang="en-US" sz="2800" b="0" i="0" dirty="0">
                <a:solidFill>
                  <a:schemeClr val="accent2"/>
                </a:solidFill>
                <a:effectLst/>
                <a:latin typeface="Harrington" panose="04040505050A02020702" pitchFamily="82" charset="0"/>
              </a:rPr>
              <a:t> e</a:t>
            </a:r>
            <a:r>
              <a:rPr lang="az-Latn-AZ" sz="2800" dirty="0">
                <a:solidFill>
                  <a:schemeClr val="accent2"/>
                </a:solidFill>
                <a:latin typeface="Harrington" panose="04040505050A02020702" pitchFamily="82" charset="0"/>
              </a:rPr>
              <a:t>d</a:t>
            </a:r>
            <a:r>
              <a:rPr lang="en-US" sz="2800" b="0" i="0" dirty="0">
                <a:solidFill>
                  <a:schemeClr val="accent2"/>
                </a:solidFill>
                <a:effectLst/>
                <a:latin typeface="Harrington" panose="04040505050A02020702" pitchFamily="82" charset="0"/>
              </a:rPr>
              <a:t>ə </a:t>
            </a:r>
            <a:r>
              <a:rPr lang="en-US" sz="2800" b="0" i="0" dirty="0" err="1">
                <a:solidFill>
                  <a:schemeClr val="accent2"/>
                </a:solidFill>
                <a:effectLst/>
                <a:latin typeface="Harrington" panose="04040505050A02020702" pitchFamily="82" charset="0"/>
              </a:rPr>
              <a:t>bilər</a:t>
            </a:r>
            <a:r>
              <a:rPr lang="en-US" sz="2800" b="0" i="0" dirty="0">
                <a:solidFill>
                  <a:schemeClr val="accent2"/>
                </a:solidFill>
                <a:effectLst/>
                <a:latin typeface="Harrington" panose="04040505050A02020702" pitchFamily="82" charset="0"/>
              </a:rPr>
              <a:t>. Bu </a:t>
            </a:r>
            <a:r>
              <a:rPr lang="en-US" sz="2800" b="0" i="0" dirty="0" err="1">
                <a:solidFill>
                  <a:schemeClr val="accent2"/>
                </a:solidFill>
                <a:effectLst/>
                <a:latin typeface="Harrington" panose="04040505050A02020702" pitchFamily="82" charset="0"/>
              </a:rPr>
              <a:t>vəziyyət</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öz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adına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bənzəyir</a:t>
            </a:r>
            <a:r>
              <a:rPr lang="en-US" sz="2800" b="0" i="0" dirty="0">
                <a:solidFill>
                  <a:schemeClr val="accent2"/>
                </a:solidFill>
                <a:effectLst/>
                <a:latin typeface="Harrington" panose="04040505050A02020702" pitchFamily="82" charset="0"/>
              </a:rPr>
              <a:t> - </a:t>
            </a:r>
            <a:r>
              <a:rPr lang="en-US" sz="2800" b="0" i="0" dirty="0" err="1">
                <a:solidFill>
                  <a:schemeClr val="accent2"/>
                </a:solidFill>
                <a:effectLst/>
                <a:latin typeface="Harrington" panose="04040505050A02020702" pitchFamily="82" charset="0"/>
              </a:rPr>
              <a:t>ağ</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tüklü</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yamaqlar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tez-tez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qıvrımları</a:t>
            </a:r>
            <a:r>
              <a:rPr lang="en-US" sz="2800" b="0" i="0" dirty="0">
                <a:solidFill>
                  <a:schemeClr val="accent2"/>
                </a:solidFill>
                <a:effectLst/>
                <a:latin typeface="Harrington" panose="04040505050A02020702" pitchFamily="82" charset="0"/>
              </a:rPr>
              <a:t> var, </a:t>
            </a:r>
            <a:r>
              <a:rPr lang="en-US" sz="2800" b="0" i="0" dirty="0" err="1">
                <a:solidFill>
                  <a:schemeClr val="accent2"/>
                </a:solidFill>
                <a:effectLst/>
                <a:latin typeface="Harrington" panose="04040505050A02020702" pitchFamily="82" charset="0"/>
              </a:rPr>
              <a:t>buna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görə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qıvrımlardan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saç</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uzanır</a:t>
            </a:r>
            <a:r>
              <a:rPr lang="en-US" sz="2800" b="0" i="0" dirty="0">
                <a:solidFill>
                  <a:schemeClr val="accent2"/>
                </a:solidFill>
                <a:effectLst/>
                <a:latin typeface="Harrington" panose="04040505050A02020702" pitchFamily="82" charset="0"/>
              </a:rPr>
              <a:t>. Bu </a:t>
            </a:r>
            <a:r>
              <a:rPr lang="en-US" sz="2800" b="0" i="0" dirty="0" err="1">
                <a:solidFill>
                  <a:schemeClr val="accent2"/>
                </a:solidFill>
                <a:effectLst/>
                <a:latin typeface="Harrington" panose="04040505050A02020702" pitchFamily="82" charset="0"/>
              </a:rPr>
              <a:t>ləkələr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əsasən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dildə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olur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lakin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ağızın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digər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hissələrində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Ağızdakı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tüklü</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leykoplakiya</a:t>
            </a:r>
            <a:r>
              <a:rPr lang="en-US" sz="2800" b="0" i="0" dirty="0">
                <a:solidFill>
                  <a:schemeClr val="accent2"/>
                </a:solidFill>
                <a:effectLst/>
                <a:latin typeface="Harrington" panose="04040505050A02020702" pitchFamily="82" charset="0"/>
              </a:rPr>
              <a:t> </a:t>
            </a:r>
            <a:r>
              <a:rPr lang="en-US" sz="2800" b="1" i="0" dirty="0" err="1">
                <a:solidFill>
                  <a:schemeClr val="accent2"/>
                </a:solidFill>
                <a:effectLst/>
                <a:latin typeface="Harrington" panose="04040505050A02020702" pitchFamily="82" charset="0"/>
              </a:rPr>
              <a:t>xərçəngə</a:t>
            </a:r>
            <a:r>
              <a:rPr lang="en-US" sz="2800" b="1" i="0" dirty="0">
                <a:solidFill>
                  <a:schemeClr val="accent2"/>
                </a:solidFill>
                <a:effectLst/>
                <a:latin typeface="Harrington" panose="04040505050A02020702" pitchFamily="82" charset="0"/>
              </a:rPr>
              <a:t> </a:t>
            </a:r>
            <a:r>
              <a:rPr lang="en-US" sz="2800" b="1" i="0" dirty="0" err="1">
                <a:solidFill>
                  <a:schemeClr val="accent2"/>
                </a:solidFill>
                <a:effectLst/>
                <a:latin typeface="Harrington" panose="04040505050A02020702" pitchFamily="82" charset="0"/>
              </a:rPr>
              <a:t>çevrilmir</a:t>
            </a:r>
            <a:r>
              <a:rPr lang="az-Latn-AZ" sz="2800" dirty="0">
                <a:solidFill>
                  <a:schemeClr val="accent2"/>
                </a:solidFill>
                <a:latin typeface="Harrington" panose="04040505050A02020702" pitchFamily="82" charset="0"/>
              </a:rPr>
              <a:t>.</a:t>
            </a:r>
            <a:r>
              <a:rPr lang="en-US" sz="2800" b="0" i="0" dirty="0">
                <a:solidFill>
                  <a:schemeClr val="accent2"/>
                </a:solidFill>
                <a:effectLst/>
                <a:latin typeface="Harrington" panose="04040505050A02020702" pitchFamily="82" charset="0"/>
              </a:rPr>
              <a:t> </a:t>
            </a:r>
            <a:endParaRPr lang="en-US" sz="2800" dirty="0">
              <a:solidFill>
                <a:schemeClr val="accent2"/>
              </a:solidFill>
              <a:latin typeface="Harrington" panose="04040505050A02020702" pitchFamily="82" charset="0"/>
            </a:endParaRPr>
          </a:p>
        </p:txBody>
      </p:sp>
      <p:pic>
        <p:nvPicPr>
          <p:cNvPr id="7" name="Рисунок 6"/>
          <p:cNvPicPr>
            <a:picLocks noChangeAspect="1"/>
          </p:cNvPicPr>
          <p:nvPr/>
        </p:nvPicPr>
        <p:blipFill>
          <a:blip r:embed="rId2"/>
          <a:stretch>
            <a:fillRect/>
          </a:stretch>
        </p:blipFill>
        <p:spPr>
          <a:xfrm>
            <a:off x="1434962" y="4613071"/>
            <a:ext cx="3455090"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a:stretch>
            <a:fillRect/>
          </a:stretch>
        </p:blipFill>
        <p:spPr>
          <a:xfrm>
            <a:off x="8596668" y="831850"/>
            <a:ext cx="2590800" cy="176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8655" y="1046827"/>
            <a:ext cx="8596668" cy="1320800"/>
          </a:xfrm>
        </p:spPr>
        <p:txBody>
          <a:bodyPr/>
          <a:lstStyle/>
          <a:p>
            <a:r>
              <a:rPr lang="en-US" dirty="0" err="1"/>
              <a:t>Dilaltı</a:t>
            </a:r>
            <a:r>
              <a:rPr lang="en-US" dirty="0"/>
              <a:t> </a:t>
            </a:r>
            <a:r>
              <a:rPr lang="en-US" dirty="0" err="1"/>
              <a:t>keratoz</a:t>
            </a:r>
            <a:br>
              <a:rPr lang="en-US" dirty="0"/>
            </a:br>
            <a:endParaRPr lang="en-US" dirty="0"/>
          </a:p>
        </p:txBody>
      </p:sp>
      <p:sp>
        <p:nvSpPr>
          <p:cNvPr id="3" name="Объект 2"/>
          <p:cNvSpPr>
            <a:spLocks noGrp="1"/>
          </p:cNvSpPr>
          <p:nvPr>
            <p:ph idx="1"/>
          </p:nvPr>
        </p:nvSpPr>
        <p:spPr>
          <a:xfrm>
            <a:off x="385786" y="1930400"/>
            <a:ext cx="8596668" cy="3880773"/>
          </a:xfrm>
        </p:spPr>
        <p:txBody>
          <a:bodyPr/>
          <a:lstStyle/>
          <a:p>
            <a:pPr algn="ctr"/>
            <a:endParaRPr lang="en-US" dirty="0"/>
          </a:p>
          <a:p>
            <a:pPr algn="ctr"/>
            <a:r>
              <a:rPr lang="en-US" sz="2400" dirty="0" err="1">
                <a:solidFill>
                  <a:schemeClr val="accent2"/>
                </a:solidFill>
                <a:latin typeface="Harrington" panose="04040505050A02020702" pitchFamily="82" charset="0"/>
              </a:rPr>
              <a:t>Bəzən</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ağız</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dibinin</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və</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ya</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dilin</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altındakı</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leykoplakiyalara</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dilaltı</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keratoz</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deyilir</a:t>
            </a:r>
            <a:r>
              <a:rPr lang="az-Latn-AZ" sz="2400" dirty="0">
                <a:solidFill>
                  <a:schemeClr val="accent2"/>
                </a:solidFill>
                <a:latin typeface="Harrington" panose="04040505050A02020702" pitchFamily="82" charset="0"/>
              </a:rPr>
              <a:t>.B</a:t>
            </a:r>
            <a:r>
              <a:rPr lang="en-US" sz="2400" dirty="0" err="1">
                <a:solidFill>
                  <a:schemeClr val="accent2"/>
                </a:solidFill>
                <a:latin typeface="Harrington" panose="04040505050A02020702" pitchFamily="82" charset="0"/>
              </a:rPr>
              <a:t>axmayaraq</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ki</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bu</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ümumən</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idiopatik</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leykoplakiyadan</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fərqli</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kliniki</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varlıq</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kimi</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qəbul</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olunmur</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çünki</a:t>
            </a:r>
            <a:r>
              <a:rPr lang="en-US" sz="2400" dirty="0">
                <a:solidFill>
                  <a:schemeClr val="accent2"/>
                </a:solidFill>
                <a:latin typeface="Harrington" panose="04040505050A02020702" pitchFamily="82" charset="0"/>
              </a:rPr>
              <a:t> o, </a:t>
            </a:r>
            <a:r>
              <a:rPr lang="en-US" sz="2400" dirty="0" err="1">
                <a:solidFill>
                  <a:schemeClr val="accent2"/>
                </a:solidFill>
                <a:latin typeface="Harrington" panose="04040505050A02020702" pitchFamily="82" charset="0"/>
              </a:rPr>
              <a:t>sonuncudan</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yalnız</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yeri</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ilə</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fərqlənir</a:t>
            </a:r>
            <a:r>
              <a:rPr lang="en-US" sz="2400" dirty="0">
                <a:solidFill>
                  <a:schemeClr val="accent2"/>
                </a:solidFill>
                <a:latin typeface="Harrington" panose="04040505050A02020702" pitchFamily="82" charset="0"/>
              </a:rPr>
              <a:t>.</a:t>
            </a:r>
            <a:r>
              <a:rPr lang="az-Latn-AZ"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Adətən</a:t>
            </a:r>
            <a:r>
              <a:rPr lang="en-US" sz="2400" dirty="0">
                <a:solidFill>
                  <a:schemeClr val="accent2"/>
                </a:solidFill>
                <a:latin typeface="Harrington" panose="04040505050A02020702" pitchFamily="82" charset="0"/>
              </a:rPr>
              <a:t> sublingual </a:t>
            </a:r>
            <a:r>
              <a:rPr lang="en-US" sz="2400" dirty="0" err="1">
                <a:solidFill>
                  <a:schemeClr val="accent2"/>
                </a:solidFill>
                <a:latin typeface="Harrington" panose="04040505050A02020702" pitchFamily="82" charset="0"/>
              </a:rPr>
              <a:t>keratozlar</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ikitərəfli</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olur</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və</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paralel</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büzməli</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qırışmış</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səth</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teksturasına</a:t>
            </a:r>
            <a:r>
              <a:rPr lang="en-US" sz="2400" dirty="0">
                <a:solidFill>
                  <a:schemeClr val="accent2"/>
                </a:solidFill>
                <a:latin typeface="Harrington" panose="04040505050A02020702" pitchFamily="82" charset="0"/>
              </a:rPr>
              <a:t> </a:t>
            </a:r>
            <a:r>
              <a:rPr lang="en-US" sz="2400" dirty="0" err="1">
                <a:solidFill>
                  <a:schemeClr val="accent2"/>
                </a:solidFill>
                <a:latin typeface="Harrington" panose="04040505050A02020702" pitchFamily="82" charset="0"/>
              </a:rPr>
              <a:t>malikdirlər</a:t>
            </a:r>
            <a:r>
              <a:rPr lang="en-US" sz="2400" dirty="0">
                <a:solidFill>
                  <a:schemeClr val="accent2"/>
                </a:solidFill>
                <a:latin typeface="Harrington" panose="04040505050A02020702" pitchFamily="82" charset="0"/>
              </a:rPr>
              <a:t>.</a:t>
            </a:r>
            <a:endParaRPr lang="en-US" sz="2400" dirty="0">
              <a:solidFill>
                <a:schemeClr val="accent2"/>
              </a:solidFill>
              <a:latin typeface="Harrington" panose="04040505050A02020702" pitchFamily="82" charset="0"/>
            </a:endParaRPr>
          </a:p>
          <a:p>
            <a:pPr algn="ctr"/>
            <a:endParaRPr lang="en-US" dirty="0"/>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973" y="299645"/>
            <a:ext cx="10508973" cy="821150"/>
          </a:xfrm>
        </p:spPr>
        <p:txBody>
          <a:bodyPr>
            <a:noAutofit/>
          </a:bodyPr>
          <a:lstStyle/>
          <a:p>
            <a:pPr algn="ctr"/>
            <a:r>
              <a:rPr lang="az-Latn-AZ" sz="2800" dirty="0">
                <a:solidFill>
                  <a:schemeClr val="accent2">
                    <a:lumMod val="75000"/>
                  </a:schemeClr>
                </a:solidFill>
                <a:latin typeface="Harrington" panose="04040505050A02020702" pitchFamily="82" charset="0"/>
              </a:rPr>
              <a:t>Ağız boşluğu selikli qişasının xərçəngi 20-50% hallarda ağız boşluğu selikli qişasının xərçəngönü xəstəlikləri fonunda inkişaf edir. </a:t>
            </a:r>
            <a:endParaRPr lang="en-US" sz="2800" dirty="0">
              <a:solidFill>
                <a:schemeClr val="accent2">
                  <a:lumMod val="75000"/>
                </a:schemeClr>
              </a:solidFill>
              <a:latin typeface="Harrington" panose="04040505050A02020702" pitchFamily="82" charset="0"/>
            </a:endParaRPr>
          </a:p>
        </p:txBody>
      </p:sp>
      <p:graphicFrame>
        <p:nvGraphicFramePr>
          <p:cNvPr id="5" name="Схема 4"/>
          <p:cNvGraphicFramePr/>
          <p:nvPr/>
        </p:nvGraphicFramePr>
        <p:xfrm>
          <a:off x="94973" y="842742"/>
          <a:ext cx="12002053" cy="58427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D6D95096-1BD2-4BBF-A3C6-EB4D2924A77A}"/>
                                            </p:graphicEl>
                                          </p:spTgt>
                                        </p:tgtEl>
                                        <p:attrNameLst>
                                          <p:attrName>style.visibility</p:attrName>
                                        </p:attrNameLst>
                                      </p:cBhvr>
                                      <p:to>
                                        <p:strVal val="visible"/>
                                      </p:to>
                                    </p:set>
                                    <p:anim calcmode="lin" valueType="num">
                                      <p:cBhvr additive="base">
                                        <p:cTn id="13" dur="500" fill="hold"/>
                                        <p:tgtEl>
                                          <p:spTgt spid="5">
                                            <p:graphicEl>
                                              <a:dgm id="{D6D95096-1BD2-4BBF-A3C6-EB4D2924A77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D6D95096-1BD2-4BBF-A3C6-EB4D2924A77A}"/>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037C7F1A-E8F7-460F-84A1-677B213F584B}"/>
                                            </p:graphicEl>
                                          </p:spTgt>
                                        </p:tgtEl>
                                        <p:attrNameLst>
                                          <p:attrName>style.visibility</p:attrName>
                                        </p:attrNameLst>
                                      </p:cBhvr>
                                      <p:to>
                                        <p:strVal val="visible"/>
                                      </p:to>
                                    </p:set>
                                    <p:anim calcmode="lin" valueType="num">
                                      <p:cBhvr additive="base">
                                        <p:cTn id="17" dur="500" fill="hold"/>
                                        <p:tgtEl>
                                          <p:spTgt spid="5">
                                            <p:graphicEl>
                                              <a:dgm id="{037C7F1A-E8F7-460F-84A1-677B213F584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037C7F1A-E8F7-460F-84A1-677B213F584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70D952E7-C721-40E5-B12B-7F3A6489F10D}"/>
                                            </p:graphicEl>
                                          </p:spTgt>
                                        </p:tgtEl>
                                        <p:attrNameLst>
                                          <p:attrName>style.visibility</p:attrName>
                                        </p:attrNameLst>
                                      </p:cBhvr>
                                      <p:to>
                                        <p:strVal val="visible"/>
                                      </p:to>
                                    </p:set>
                                    <p:anim calcmode="lin" valueType="num">
                                      <p:cBhvr additive="base">
                                        <p:cTn id="23" dur="500" fill="hold"/>
                                        <p:tgtEl>
                                          <p:spTgt spid="5">
                                            <p:graphicEl>
                                              <a:dgm id="{70D952E7-C721-40E5-B12B-7F3A6489F10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70D952E7-C721-40E5-B12B-7F3A6489F10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FE0A329F-CB36-47F6-91F4-5652194EB47D}"/>
                                            </p:graphicEl>
                                          </p:spTgt>
                                        </p:tgtEl>
                                        <p:attrNameLst>
                                          <p:attrName>style.visibility</p:attrName>
                                        </p:attrNameLst>
                                      </p:cBhvr>
                                      <p:to>
                                        <p:strVal val="visible"/>
                                      </p:to>
                                    </p:set>
                                    <p:anim calcmode="lin" valueType="num">
                                      <p:cBhvr additive="base">
                                        <p:cTn id="27" dur="500" fill="hold"/>
                                        <p:tgtEl>
                                          <p:spTgt spid="5">
                                            <p:graphicEl>
                                              <a:dgm id="{FE0A329F-CB36-47F6-91F4-5652194EB47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FE0A329F-CB36-47F6-91F4-5652194EB47D}"/>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5048DE33-5C30-46F4-81EC-FD2BD8B03AA0}"/>
                                            </p:graphicEl>
                                          </p:spTgt>
                                        </p:tgtEl>
                                        <p:attrNameLst>
                                          <p:attrName>style.visibility</p:attrName>
                                        </p:attrNameLst>
                                      </p:cBhvr>
                                      <p:to>
                                        <p:strVal val="visible"/>
                                      </p:to>
                                    </p:set>
                                    <p:anim calcmode="lin" valueType="num">
                                      <p:cBhvr additive="base">
                                        <p:cTn id="31" dur="500" fill="hold"/>
                                        <p:tgtEl>
                                          <p:spTgt spid="5">
                                            <p:graphicEl>
                                              <a:dgm id="{5048DE33-5C30-46F4-81EC-FD2BD8B03AA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5048DE33-5C30-46F4-81EC-FD2BD8B03AA0}"/>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58516AF8-F283-45FD-A256-B787C081EC43}"/>
                                            </p:graphicEl>
                                          </p:spTgt>
                                        </p:tgtEl>
                                        <p:attrNameLst>
                                          <p:attrName>style.visibility</p:attrName>
                                        </p:attrNameLst>
                                      </p:cBhvr>
                                      <p:to>
                                        <p:strVal val="visible"/>
                                      </p:to>
                                    </p:set>
                                    <p:anim calcmode="lin" valueType="num">
                                      <p:cBhvr additive="base">
                                        <p:cTn id="37" dur="500" fill="hold"/>
                                        <p:tgtEl>
                                          <p:spTgt spid="5">
                                            <p:graphicEl>
                                              <a:dgm id="{58516AF8-F283-45FD-A256-B787C081EC4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58516AF8-F283-45FD-A256-B787C081EC43}"/>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A3735A22-E9CC-45AF-A8E0-905AA0708D9F}"/>
                                            </p:graphicEl>
                                          </p:spTgt>
                                        </p:tgtEl>
                                        <p:attrNameLst>
                                          <p:attrName>style.visibility</p:attrName>
                                        </p:attrNameLst>
                                      </p:cBhvr>
                                      <p:to>
                                        <p:strVal val="visible"/>
                                      </p:to>
                                    </p:set>
                                    <p:anim calcmode="lin" valueType="num">
                                      <p:cBhvr additive="base">
                                        <p:cTn id="41" dur="500" fill="hold"/>
                                        <p:tgtEl>
                                          <p:spTgt spid="5">
                                            <p:graphicEl>
                                              <a:dgm id="{A3735A22-E9CC-45AF-A8E0-905AA0708D9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A3735A22-E9CC-45AF-A8E0-905AA0708D9F}"/>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graphicEl>
                                              <a:dgm id="{FE7432CE-A6E0-46E0-87F1-A65C3330176E}"/>
                                            </p:graphicEl>
                                          </p:spTgt>
                                        </p:tgtEl>
                                        <p:attrNameLst>
                                          <p:attrName>style.visibility</p:attrName>
                                        </p:attrNameLst>
                                      </p:cBhvr>
                                      <p:to>
                                        <p:strVal val="visible"/>
                                      </p:to>
                                    </p:set>
                                    <p:anim calcmode="lin" valueType="num">
                                      <p:cBhvr additive="base">
                                        <p:cTn id="45" dur="500" fill="hold"/>
                                        <p:tgtEl>
                                          <p:spTgt spid="5">
                                            <p:graphicEl>
                                              <a:dgm id="{FE7432CE-A6E0-46E0-87F1-A65C3330176E}"/>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graphicEl>
                                              <a:dgm id="{FE7432CE-A6E0-46E0-87F1-A65C3330176E}"/>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graphicEl>
                                              <a:dgm id="{69188584-55E4-448F-B710-B3E932D81E9A}"/>
                                            </p:graphicEl>
                                          </p:spTgt>
                                        </p:tgtEl>
                                        <p:attrNameLst>
                                          <p:attrName>style.visibility</p:attrName>
                                        </p:attrNameLst>
                                      </p:cBhvr>
                                      <p:to>
                                        <p:strVal val="visible"/>
                                      </p:to>
                                    </p:set>
                                    <p:anim calcmode="lin" valueType="num">
                                      <p:cBhvr additive="base">
                                        <p:cTn id="51" dur="500" fill="hold"/>
                                        <p:tgtEl>
                                          <p:spTgt spid="5">
                                            <p:graphicEl>
                                              <a:dgm id="{69188584-55E4-448F-B710-B3E932D81E9A}"/>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graphicEl>
                                              <a:dgm id="{69188584-55E4-448F-B710-B3E932D81E9A}"/>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graphicEl>
                                              <a:dgm id="{A4E11C17-40C3-44C2-87CF-5352F6706A7D}"/>
                                            </p:graphicEl>
                                          </p:spTgt>
                                        </p:tgtEl>
                                        <p:attrNameLst>
                                          <p:attrName>style.visibility</p:attrName>
                                        </p:attrNameLst>
                                      </p:cBhvr>
                                      <p:to>
                                        <p:strVal val="visible"/>
                                      </p:to>
                                    </p:set>
                                    <p:anim calcmode="lin" valueType="num">
                                      <p:cBhvr additive="base">
                                        <p:cTn id="55" dur="500" fill="hold"/>
                                        <p:tgtEl>
                                          <p:spTgt spid="5">
                                            <p:graphicEl>
                                              <a:dgm id="{A4E11C17-40C3-44C2-87CF-5352F6706A7D}"/>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graphicEl>
                                              <a:dgm id="{A4E11C17-40C3-44C2-87CF-5352F6706A7D}"/>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graphicEl>
                                              <a:dgm id="{996B90C9-3B01-410F-8811-A1E21D22713F}"/>
                                            </p:graphicEl>
                                          </p:spTgt>
                                        </p:tgtEl>
                                        <p:attrNameLst>
                                          <p:attrName>style.visibility</p:attrName>
                                        </p:attrNameLst>
                                      </p:cBhvr>
                                      <p:to>
                                        <p:strVal val="visible"/>
                                      </p:to>
                                    </p:set>
                                    <p:anim calcmode="lin" valueType="num">
                                      <p:cBhvr additive="base">
                                        <p:cTn id="59" dur="500" fill="hold"/>
                                        <p:tgtEl>
                                          <p:spTgt spid="5">
                                            <p:graphicEl>
                                              <a:dgm id="{996B90C9-3B01-410F-8811-A1E21D22713F}"/>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graphicEl>
                                              <a:dgm id="{996B90C9-3B01-410F-8811-A1E21D22713F}"/>
                                            </p:graphic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graphicEl>
                                              <a:dgm id="{17DD85E4-DDD1-4078-9C50-C7934A478CC1}"/>
                                            </p:graphicEl>
                                          </p:spTgt>
                                        </p:tgtEl>
                                        <p:attrNameLst>
                                          <p:attrName>style.visibility</p:attrName>
                                        </p:attrNameLst>
                                      </p:cBhvr>
                                      <p:to>
                                        <p:strVal val="visible"/>
                                      </p:to>
                                    </p:set>
                                    <p:anim calcmode="lin" valueType="num">
                                      <p:cBhvr additive="base">
                                        <p:cTn id="65" dur="500" fill="hold"/>
                                        <p:tgtEl>
                                          <p:spTgt spid="5">
                                            <p:graphicEl>
                                              <a:dgm id="{17DD85E4-DDD1-4078-9C50-C7934A478CC1}"/>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graphicEl>
                                              <a:dgm id="{17DD85E4-DDD1-4078-9C50-C7934A478CC1}"/>
                                            </p:graphic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
                                            <p:graphicEl>
                                              <a:dgm id="{128DD8C0-9759-4556-A206-A16B5A84604A}"/>
                                            </p:graphicEl>
                                          </p:spTgt>
                                        </p:tgtEl>
                                        <p:attrNameLst>
                                          <p:attrName>style.visibility</p:attrName>
                                        </p:attrNameLst>
                                      </p:cBhvr>
                                      <p:to>
                                        <p:strVal val="visible"/>
                                      </p:to>
                                    </p:set>
                                    <p:anim calcmode="lin" valueType="num">
                                      <p:cBhvr additive="base">
                                        <p:cTn id="69" dur="500" fill="hold"/>
                                        <p:tgtEl>
                                          <p:spTgt spid="5">
                                            <p:graphicEl>
                                              <a:dgm id="{128DD8C0-9759-4556-A206-A16B5A84604A}"/>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graphicEl>
                                              <a:dgm id="{128DD8C0-9759-4556-A206-A16B5A84604A}"/>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
                                            <p:graphicEl>
                                              <a:dgm id="{37A363F0-87A8-46E7-A963-5422F5098B65}"/>
                                            </p:graphicEl>
                                          </p:spTgt>
                                        </p:tgtEl>
                                        <p:attrNameLst>
                                          <p:attrName>style.visibility</p:attrName>
                                        </p:attrNameLst>
                                      </p:cBhvr>
                                      <p:to>
                                        <p:strVal val="visible"/>
                                      </p:to>
                                    </p:set>
                                    <p:anim calcmode="lin" valueType="num">
                                      <p:cBhvr additive="base">
                                        <p:cTn id="73" dur="500" fill="hold"/>
                                        <p:tgtEl>
                                          <p:spTgt spid="5">
                                            <p:graphicEl>
                                              <a:dgm id="{37A363F0-87A8-46E7-A963-5422F5098B65}"/>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37A363F0-87A8-46E7-A963-5422F5098B65}"/>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graphicEl>
                                              <a:dgm id="{0820596D-73AB-4AE7-AE7D-3FA8ECFAEABD}"/>
                                            </p:graphicEl>
                                          </p:spTgt>
                                        </p:tgtEl>
                                        <p:attrNameLst>
                                          <p:attrName>style.visibility</p:attrName>
                                        </p:attrNameLst>
                                      </p:cBhvr>
                                      <p:to>
                                        <p:strVal val="visible"/>
                                      </p:to>
                                    </p:set>
                                    <p:anim calcmode="lin" valueType="num">
                                      <p:cBhvr additive="base">
                                        <p:cTn id="79" dur="500" fill="hold"/>
                                        <p:tgtEl>
                                          <p:spTgt spid="5">
                                            <p:graphicEl>
                                              <a:dgm id="{0820596D-73AB-4AE7-AE7D-3FA8ECFAEABD}"/>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graphicEl>
                                              <a:dgm id="{0820596D-73AB-4AE7-AE7D-3FA8ECFAEABD}"/>
                                            </p:graphic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
                                            <p:graphicEl>
                                              <a:dgm id="{055B58BA-DF37-48F7-8874-20AE44802988}"/>
                                            </p:graphicEl>
                                          </p:spTgt>
                                        </p:tgtEl>
                                        <p:attrNameLst>
                                          <p:attrName>style.visibility</p:attrName>
                                        </p:attrNameLst>
                                      </p:cBhvr>
                                      <p:to>
                                        <p:strVal val="visible"/>
                                      </p:to>
                                    </p:set>
                                    <p:anim calcmode="lin" valueType="num">
                                      <p:cBhvr additive="base">
                                        <p:cTn id="83" dur="500" fill="hold"/>
                                        <p:tgtEl>
                                          <p:spTgt spid="5">
                                            <p:graphicEl>
                                              <a:dgm id="{055B58BA-DF37-48F7-8874-20AE44802988}"/>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graphicEl>
                                              <a:dgm id="{055B58BA-DF37-48F7-8874-20AE44802988}"/>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
                                            <p:graphicEl>
                                              <a:dgm id="{B6D14315-5266-4F1C-BC3F-CBDF390CFC39}"/>
                                            </p:graphicEl>
                                          </p:spTgt>
                                        </p:tgtEl>
                                        <p:attrNameLst>
                                          <p:attrName>style.visibility</p:attrName>
                                        </p:attrNameLst>
                                      </p:cBhvr>
                                      <p:to>
                                        <p:strVal val="visible"/>
                                      </p:to>
                                    </p:set>
                                    <p:anim calcmode="lin" valueType="num">
                                      <p:cBhvr additive="base">
                                        <p:cTn id="87" dur="500" fill="hold"/>
                                        <p:tgtEl>
                                          <p:spTgt spid="5">
                                            <p:graphicEl>
                                              <a:dgm id="{B6D14315-5266-4F1C-BC3F-CBDF390CFC39}"/>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graphicEl>
                                              <a:dgm id="{B6D14315-5266-4F1C-BC3F-CBDF390CFC39}"/>
                                            </p:graphic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5">
                                            <p:graphicEl>
                                              <a:dgm id="{322A9CDE-1FEB-4CE2-8749-AF8D69845C20}"/>
                                            </p:graphicEl>
                                          </p:spTgt>
                                        </p:tgtEl>
                                        <p:attrNameLst>
                                          <p:attrName>style.visibility</p:attrName>
                                        </p:attrNameLst>
                                      </p:cBhvr>
                                      <p:to>
                                        <p:strVal val="visible"/>
                                      </p:to>
                                    </p:set>
                                    <p:anim calcmode="lin" valueType="num">
                                      <p:cBhvr additive="base">
                                        <p:cTn id="93" dur="500" fill="hold"/>
                                        <p:tgtEl>
                                          <p:spTgt spid="5">
                                            <p:graphicEl>
                                              <a:dgm id="{322A9CDE-1FEB-4CE2-8749-AF8D69845C20}"/>
                                            </p:graphicEl>
                                          </p:spTgt>
                                        </p:tgtEl>
                                        <p:attrNameLst>
                                          <p:attrName>ppt_x</p:attrName>
                                        </p:attrNameLst>
                                      </p:cBhvr>
                                      <p:tavLst>
                                        <p:tav tm="0">
                                          <p:val>
                                            <p:strVal val="#ppt_x"/>
                                          </p:val>
                                        </p:tav>
                                        <p:tav tm="100000">
                                          <p:val>
                                            <p:strVal val="#ppt_x"/>
                                          </p:val>
                                        </p:tav>
                                      </p:tavLst>
                                    </p:anim>
                                    <p:anim calcmode="lin" valueType="num">
                                      <p:cBhvr additive="base">
                                        <p:cTn id="94" dur="500" fill="hold"/>
                                        <p:tgtEl>
                                          <p:spTgt spid="5">
                                            <p:graphicEl>
                                              <a:dgm id="{322A9CDE-1FEB-4CE2-8749-AF8D69845C20}"/>
                                            </p:graphic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
                                            <p:graphicEl>
                                              <a:dgm id="{655882C7-55EA-4D42-8162-D30BC60CCFB6}"/>
                                            </p:graphicEl>
                                          </p:spTgt>
                                        </p:tgtEl>
                                        <p:attrNameLst>
                                          <p:attrName>style.visibility</p:attrName>
                                        </p:attrNameLst>
                                      </p:cBhvr>
                                      <p:to>
                                        <p:strVal val="visible"/>
                                      </p:to>
                                    </p:set>
                                    <p:anim calcmode="lin" valueType="num">
                                      <p:cBhvr additive="base">
                                        <p:cTn id="97" dur="500" fill="hold"/>
                                        <p:tgtEl>
                                          <p:spTgt spid="5">
                                            <p:graphicEl>
                                              <a:dgm id="{655882C7-55EA-4D42-8162-D30BC60CCFB6}"/>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graphicEl>
                                              <a:dgm id="{655882C7-55EA-4D42-8162-D30BC60CCFB6}"/>
                                            </p:graphicEl>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
                                            <p:graphicEl>
                                              <a:dgm id="{A7E85F8A-029F-4BF4-804E-BC39D1DDFA62}"/>
                                            </p:graphicEl>
                                          </p:spTgt>
                                        </p:tgtEl>
                                        <p:attrNameLst>
                                          <p:attrName>style.visibility</p:attrName>
                                        </p:attrNameLst>
                                      </p:cBhvr>
                                      <p:to>
                                        <p:strVal val="visible"/>
                                      </p:to>
                                    </p:set>
                                    <p:anim calcmode="lin" valueType="num">
                                      <p:cBhvr additive="base">
                                        <p:cTn id="101" dur="500" fill="hold"/>
                                        <p:tgtEl>
                                          <p:spTgt spid="5">
                                            <p:graphicEl>
                                              <a:dgm id="{A7E85F8A-029F-4BF4-804E-BC39D1DDFA62}"/>
                                            </p:graphicEl>
                                          </p:spTgt>
                                        </p:tgtEl>
                                        <p:attrNameLst>
                                          <p:attrName>ppt_x</p:attrName>
                                        </p:attrNameLst>
                                      </p:cBhvr>
                                      <p:tavLst>
                                        <p:tav tm="0">
                                          <p:val>
                                            <p:strVal val="#ppt_x"/>
                                          </p:val>
                                        </p:tav>
                                        <p:tav tm="100000">
                                          <p:val>
                                            <p:strVal val="#ppt_x"/>
                                          </p:val>
                                        </p:tav>
                                      </p:tavLst>
                                    </p:anim>
                                    <p:anim calcmode="lin" valueType="num">
                                      <p:cBhvr additive="base">
                                        <p:cTn id="102" dur="500" fill="hold"/>
                                        <p:tgtEl>
                                          <p:spTgt spid="5">
                                            <p:graphicEl>
                                              <a:dgm id="{A7E85F8A-029F-4BF4-804E-BC39D1DDFA62}"/>
                                            </p:graphic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
                                            <p:graphicEl>
                                              <a:dgm id="{46AEFDDD-500F-4D8E-994E-244D5577734A}"/>
                                            </p:graphicEl>
                                          </p:spTgt>
                                        </p:tgtEl>
                                        <p:attrNameLst>
                                          <p:attrName>style.visibility</p:attrName>
                                        </p:attrNameLst>
                                      </p:cBhvr>
                                      <p:to>
                                        <p:strVal val="visible"/>
                                      </p:to>
                                    </p:set>
                                    <p:anim calcmode="lin" valueType="num">
                                      <p:cBhvr additive="base">
                                        <p:cTn id="107" dur="500" fill="hold"/>
                                        <p:tgtEl>
                                          <p:spTgt spid="5">
                                            <p:graphicEl>
                                              <a:dgm id="{46AEFDDD-500F-4D8E-994E-244D5577734A}"/>
                                            </p:graphic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
                                            <p:graphicEl>
                                              <a:dgm id="{46AEFDDD-500F-4D8E-994E-244D5577734A}"/>
                                            </p:graphicEl>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
                                            <p:graphicEl>
                                              <a:dgm id="{036EBEF9-3FE8-48D8-B35F-05AFD3101713}"/>
                                            </p:graphicEl>
                                          </p:spTgt>
                                        </p:tgtEl>
                                        <p:attrNameLst>
                                          <p:attrName>style.visibility</p:attrName>
                                        </p:attrNameLst>
                                      </p:cBhvr>
                                      <p:to>
                                        <p:strVal val="visible"/>
                                      </p:to>
                                    </p:set>
                                    <p:anim calcmode="lin" valueType="num">
                                      <p:cBhvr additive="base">
                                        <p:cTn id="111" dur="500" fill="hold"/>
                                        <p:tgtEl>
                                          <p:spTgt spid="5">
                                            <p:graphicEl>
                                              <a:dgm id="{036EBEF9-3FE8-48D8-B35F-05AFD3101713}"/>
                                            </p:graphicEl>
                                          </p:spTgt>
                                        </p:tgtEl>
                                        <p:attrNameLst>
                                          <p:attrName>ppt_x</p:attrName>
                                        </p:attrNameLst>
                                      </p:cBhvr>
                                      <p:tavLst>
                                        <p:tav tm="0">
                                          <p:val>
                                            <p:strVal val="#ppt_x"/>
                                          </p:val>
                                        </p:tav>
                                        <p:tav tm="100000">
                                          <p:val>
                                            <p:strVal val="#ppt_x"/>
                                          </p:val>
                                        </p:tav>
                                      </p:tavLst>
                                    </p:anim>
                                    <p:anim calcmode="lin" valueType="num">
                                      <p:cBhvr additive="base">
                                        <p:cTn id="112" dur="500" fill="hold"/>
                                        <p:tgtEl>
                                          <p:spTgt spid="5">
                                            <p:graphicEl>
                                              <a:dgm id="{036EBEF9-3FE8-48D8-B35F-05AFD3101713}"/>
                                            </p:graphicEl>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
                                            <p:graphicEl>
                                              <a:dgm id="{4B3115EE-78EC-4657-975A-9EA5EF7DD5F7}"/>
                                            </p:graphicEl>
                                          </p:spTgt>
                                        </p:tgtEl>
                                        <p:attrNameLst>
                                          <p:attrName>style.visibility</p:attrName>
                                        </p:attrNameLst>
                                      </p:cBhvr>
                                      <p:to>
                                        <p:strVal val="visible"/>
                                      </p:to>
                                    </p:set>
                                    <p:anim calcmode="lin" valueType="num">
                                      <p:cBhvr additive="base">
                                        <p:cTn id="115" dur="500" fill="hold"/>
                                        <p:tgtEl>
                                          <p:spTgt spid="5">
                                            <p:graphicEl>
                                              <a:dgm id="{4B3115EE-78EC-4657-975A-9EA5EF7DD5F7}"/>
                                            </p:graphicEl>
                                          </p:spTgt>
                                        </p:tgtEl>
                                        <p:attrNameLst>
                                          <p:attrName>ppt_x</p:attrName>
                                        </p:attrNameLst>
                                      </p:cBhvr>
                                      <p:tavLst>
                                        <p:tav tm="0">
                                          <p:val>
                                            <p:strVal val="#ppt_x"/>
                                          </p:val>
                                        </p:tav>
                                        <p:tav tm="100000">
                                          <p:val>
                                            <p:strVal val="#ppt_x"/>
                                          </p:val>
                                        </p:tav>
                                      </p:tavLst>
                                    </p:anim>
                                    <p:anim calcmode="lin" valueType="num">
                                      <p:cBhvr additive="base">
                                        <p:cTn id="116" dur="500" fill="hold"/>
                                        <p:tgtEl>
                                          <p:spTgt spid="5">
                                            <p:graphicEl>
                                              <a:dgm id="{4B3115EE-78EC-4657-975A-9EA5EF7DD5F7}"/>
                                            </p:graphic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
                                            <p:graphicEl>
                                              <a:dgm id="{97B9E596-ECFC-4B09-B38C-2E34B9C1AD8D}"/>
                                            </p:graphicEl>
                                          </p:spTgt>
                                        </p:tgtEl>
                                        <p:attrNameLst>
                                          <p:attrName>style.visibility</p:attrName>
                                        </p:attrNameLst>
                                      </p:cBhvr>
                                      <p:to>
                                        <p:strVal val="visible"/>
                                      </p:to>
                                    </p:set>
                                    <p:anim calcmode="lin" valueType="num">
                                      <p:cBhvr additive="base">
                                        <p:cTn id="121" dur="500" fill="hold"/>
                                        <p:tgtEl>
                                          <p:spTgt spid="5">
                                            <p:graphicEl>
                                              <a:dgm id="{97B9E596-ECFC-4B09-B38C-2E34B9C1AD8D}"/>
                                            </p:graphic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
                                            <p:graphicEl>
                                              <a:dgm id="{97B9E596-ECFC-4B09-B38C-2E34B9C1AD8D}"/>
                                            </p:graphicEl>
                                          </p:spTgt>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5">
                                            <p:graphicEl>
                                              <a:dgm id="{B90CAC59-3E99-4A22-9F6D-207236DEA16F}"/>
                                            </p:graphicEl>
                                          </p:spTgt>
                                        </p:tgtEl>
                                        <p:attrNameLst>
                                          <p:attrName>style.visibility</p:attrName>
                                        </p:attrNameLst>
                                      </p:cBhvr>
                                      <p:to>
                                        <p:strVal val="visible"/>
                                      </p:to>
                                    </p:set>
                                    <p:anim calcmode="lin" valueType="num">
                                      <p:cBhvr additive="base">
                                        <p:cTn id="125" dur="500" fill="hold"/>
                                        <p:tgtEl>
                                          <p:spTgt spid="5">
                                            <p:graphicEl>
                                              <a:dgm id="{B90CAC59-3E99-4A22-9F6D-207236DEA16F}"/>
                                            </p:graphicEl>
                                          </p:spTgt>
                                        </p:tgtEl>
                                        <p:attrNameLst>
                                          <p:attrName>ppt_x</p:attrName>
                                        </p:attrNameLst>
                                      </p:cBhvr>
                                      <p:tavLst>
                                        <p:tav tm="0">
                                          <p:val>
                                            <p:strVal val="#ppt_x"/>
                                          </p:val>
                                        </p:tav>
                                        <p:tav tm="100000">
                                          <p:val>
                                            <p:strVal val="#ppt_x"/>
                                          </p:val>
                                        </p:tav>
                                      </p:tavLst>
                                    </p:anim>
                                    <p:anim calcmode="lin" valueType="num">
                                      <p:cBhvr additive="base">
                                        <p:cTn id="126" dur="500" fill="hold"/>
                                        <p:tgtEl>
                                          <p:spTgt spid="5">
                                            <p:graphicEl>
                                              <a:dgm id="{B90CAC59-3E99-4A22-9F6D-207236DEA16F}"/>
                                            </p:graphicEl>
                                          </p:spTgt>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
                                            <p:graphicEl>
                                              <a:dgm id="{A80D3B14-01D1-407B-8ECF-4F51DBF1C621}"/>
                                            </p:graphicEl>
                                          </p:spTgt>
                                        </p:tgtEl>
                                        <p:attrNameLst>
                                          <p:attrName>style.visibility</p:attrName>
                                        </p:attrNameLst>
                                      </p:cBhvr>
                                      <p:to>
                                        <p:strVal val="visible"/>
                                      </p:to>
                                    </p:set>
                                    <p:anim calcmode="lin" valueType="num">
                                      <p:cBhvr additive="base">
                                        <p:cTn id="129" dur="500" fill="hold"/>
                                        <p:tgtEl>
                                          <p:spTgt spid="5">
                                            <p:graphicEl>
                                              <a:dgm id="{A80D3B14-01D1-407B-8ECF-4F51DBF1C621}"/>
                                            </p:graphicEl>
                                          </p:spTgt>
                                        </p:tgtEl>
                                        <p:attrNameLst>
                                          <p:attrName>ppt_x</p:attrName>
                                        </p:attrNameLst>
                                      </p:cBhvr>
                                      <p:tavLst>
                                        <p:tav tm="0">
                                          <p:val>
                                            <p:strVal val="#ppt_x"/>
                                          </p:val>
                                        </p:tav>
                                        <p:tav tm="100000">
                                          <p:val>
                                            <p:strVal val="#ppt_x"/>
                                          </p:val>
                                        </p:tav>
                                      </p:tavLst>
                                    </p:anim>
                                    <p:anim calcmode="lin" valueType="num">
                                      <p:cBhvr additive="base">
                                        <p:cTn id="130" dur="500" fill="hold"/>
                                        <p:tgtEl>
                                          <p:spTgt spid="5">
                                            <p:graphicEl>
                                              <a:dgm id="{A80D3B14-01D1-407B-8ECF-4F51DBF1C621}"/>
                                            </p:graphic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5">
                                            <p:graphicEl>
                                              <a:dgm id="{FF24E813-0356-4D0E-ACE1-622D01A3B900}"/>
                                            </p:graphicEl>
                                          </p:spTgt>
                                        </p:tgtEl>
                                        <p:attrNameLst>
                                          <p:attrName>style.visibility</p:attrName>
                                        </p:attrNameLst>
                                      </p:cBhvr>
                                      <p:to>
                                        <p:strVal val="visible"/>
                                      </p:to>
                                    </p:set>
                                    <p:anim calcmode="lin" valueType="num">
                                      <p:cBhvr additive="base">
                                        <p:cTn id="135" dur="500" fill="hold"/>
                                        <p:tgtEl>
                                          <p:spTgt spid="5">
                                            <p:graphicEl>
                                              <a:dgm id="{FF24E813-0356-4D0E-ACE1-622D01A3B900}"/>
                                            </p:graphicEl>
                                          </p:spTgt>
                                        </p:tgtEl>
                                        <p:attrNameLst>
                                          <p:attrName>ppt_x</p:attrName>
                                        </p:attrNameLst>
                                      </p:cBhvr>
                                      <p:tavLst>
                                        <p:tav tm="0">
                                          <p:val>
                                            <p:strVal val="#ppt_x"/>
                                          </p:val>
                                        </p:tav>
                                        <p:tav tm="100000">
                                          <p:val>
                                            <p:strVal val="#ppt_x"/>
                                          </p:val>
                                        </p:tav>
                                      </p:tavLst>
                                    </p:anim>
                                    <p:anim calcmode="lin" valueType="num">
                                      <p:cBhvr additive="base">
                                        <p:cTn id="136" dur="500" fill="hold"/>
                                        <p:tgtEl>
                                          <p:spTgt spid="5">
                                            <p:graphicEl>
                                              <a:dgm id="{FF24E813-0356-4D0E-ACE1-622D01A3B900}"/>
                                            </p:graphicEl>
                                          </p:spTgt>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
                                            <p:graphicEl>
                                              <a:dgm id="{0C98CD3D-FFEA-4B34-8863-580CAA6636E5}"/>
                                            </p:graphicEl>
                                          </p:spTgt>
                                        </p:tgtEl>
                                        <p:attrNameLst>
                                          <p:attrName>style.visibility</p:attrName>
                                        </p:attrNameLst>
                                      </p:cBhvr>
                                      <p:to>
                                        <p:strVal val="visible"/>
                                      </p:to>
                                    </p:set>
                                    <p:anim calcmode="lin" valueType="num">
                                      <p:cBhvr additive="base">
                                        <p:cTn id="139" dur="500" fill="hold"/>
                                        <p:tgtEl>
                                          <p:spTgt spid="5">
                                            <p:graphicEl>
                                              <a:dgm id="{0C98CD3D-FFEA-4B34-8863-580CAA6636E5}"/>
                                            </p:graphicEl>
                                          </p:spTgt>
                                        </p:tgtEl>
                                        <p:attrNameLst>
                                          <p:attrName>ppt_x</p:attrName>
                                        </p:attrNameLst>
                                      </p:cBhvr>
                                      <p:tavLst>
                                        <p:tav tm="0">
                                          <p:val>
                                            <p:strVal val="#ppt_x"/>
                                          </p:val>
                                        </p:tav>
                                        <p:tav tm="100000">
                                          <p:val>
                                            <p:strVal val="#ppt_x"/>
                                          </p:val>
                                        </p:tav>
                                      </p:tavLst>
                                    </p:anim>
                                    <p:anim calcmode="lin" valueType="num">
                                      <p:cBhvr additive="base">
                                        <p:cTn id="140" dur="500" fill="hold"/>
                                        <p:tgtEl>
                                          <p:spTgt spid="5">
                                            <p:graphicEl>
                                              <a:dgm id="{0C98CD3D-FFEA-4B34-8863-580CAA6636E5}"/>
                                            </p:graphicEl>
                                          </p:spTgt>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
                                            <p:graphicEl>
                                              <a:dgm id="{16F21BA8-630E-4DB0-8D2A-861A775BAFAC}"/>
                                            </p:graphicEl>
                                          </p:spTgt>
                                        </p:tgtEl>
                                        <p:attrNameLst>
                                          <p:attrName>style.visibility</p:attrName>
                                        </p:attrNameLst>
                                      </p:cBhvr>
                                      <p:to>
                                        <p:strVal val="visible"/>
                                      </p:to>
                                    </p:set>
                                    <p:anim calcmode="lin" valueType="num">
                                      <p:cBhvr additive="base">
                                        <p:cTn id="143" dur="500" fill="hold"/>
                                        <p:tgtEl>
                                          <p:spTgt spid="5">
                                            <p:graphicEl>
                                              <a:dgm id="{16F21BA8-630E-4DB0-8D2A-861A775BAFAC}"/>
                                            </p:graphicEl>
                                          </p:spTgt>
                                        </p:tgtEl>
                                        <p:attrNameLst>
                                          <p:attrName>ppt_x</p:attrName>
                                        </p:attrNameLst>
                                      </p:cBhvr>
                                      <p:tavLst>
                                        <p:tav tm="0">
                                          <p:val>
                                            <p:strVal val="#ppt_x"/>
                                          </p:val>
                                        </p:tav>
                                        <p:tav tm="100000">
                                          <p:val>
                                            <p:strVal val="#ppt_x"/>
                                          </p:val>
                                        </p:tav>
                                      </p:tavLst>
                                    </p:anim>
                                    <p:anim calcmode="lin" valueType="num">
                                      <p:cBhvr additive="base">
                                        <p:cTn id="144" dur="500" fill="hold"/>
                                        <p:tgtEl>
                                          <p:spTgt spid="5">
                                            <p:graphicEl>
                                              <a:dgm id="{16F21BA8-630E-4DB0-8D2A-861A775BAFAC}"/>
                                            </p:graphic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5">
                                            <p:graphicEl>
                                              <a:dgm id="{341E2578-F845-457C-875F-3CA41678C635}"/>
                                            </p:graphicEl>
                                          </p:spTgt>
                                        </p:tgtEl>
                                        <p:attrNameLst>
                                          <p:attrName>style.visibility</p:attrName>
                                        </p:attrNameLst>
                                      </p:cBhvr>
                                      <p:to>
                                        <p:strVal val="visible"/>
                                      </p:to>
                                    </p:set>
                                    <p:anim calcmode="lin" valueType="num">
                                      <p:cBhvr additive="base">
                                        <p:cTn id="149" dur="500" fill="hold"/>
                                        <p:tgtEl>
                                          <p:spTgt spid="5">
                                            <p:graphicEl>
                                              <a:dgm id="{341E2578-F845-457C-875F-3CA41678C635}"/>
                                            </p:graphicEl>
                                          </p:spTgt>
                                        </p:tgtEl>
                                        <p:attrNameLst>
                                          <p:attrName>ppt_x</p:attrName>
                                        </p:attrNameLst>
                                      </p:cBhvr>
                                      <p:tavLst>
                                        <p:tav tm="0">
                                          <p:val>
                                            <p:strVal val="#ppt_x"/>
                                          </p:val>
                                        </p:tav>
                                        <p:tav tm="100000">
                                          <p:val>
                                            <p:strVal val="#ppt_x"/>
                                          </p:val>
                                        </p:tav>
                                      </p:tavLst>
                                    </p:anim>
                                    <p:anim calcmode="lin" valueType="num">
                                      <p:cBhvr additive="base">
                                        <p:cTn id="150" dur="500" fill="hold"/>
                                        <p:tgtEl>
                                          <p:spTgt spid="5">
                                            <p:graphicEl>
                                              <a:dgm id="{341E2578-F845-457C-875F-3CA41678C635}"/>
                                            </p:graphicEl>
                                          </p:spTgt>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5">
                                            <p:graphicEl>
                                              <a:dgm id="{AE9FCF43-4958-4219-9BCB-1C034C1D927F}"/>
                                            </p:graphicEl>
                                          </p:spTgt>
                                        </p:tgtEl>
                                        <p:attrNameLst>
                                          <p:attrName>style.visibility</p:attrName>
                                        </p:attrNameLst>
                                      </p:cBhvr>
                                      <p:to>
                                        <p:strVal val="visible"/>
                                      </p:to>
                                    </p:set>
                                    <p:anim calcmode="lin" valueType="num">
                                      <p:cBhvr additive="base">
                                        <p:cTn id="153" dur="500" fill="hold"/>
                                        <p:tgtEl>
                                          <p:spTgt spid="5">
                                            <p:graphicEl>
                                              <a:dgm id="{AE9FCF43-4958-4219-9BCB-1C034C1D927F}"/>
                                            </p:graphicEl>
                                          </p:spTgt>
                                        </p:tgtEl>
                                        <p:attrNameLst>
                                          <p:attrName>ppt_x</p:attrName>
                                        </p:attrNameLst>
                                      </p:cBhvr>
                                      <p:tavLst>
                                        <p:tav tm="0">
                                          <p:val>
                                            <p:strVal val="#ppt_x"/>
                                          </p:val>
                                        </p:tav>
                                        <p:tav tm="100000">
                                          <p:val>
                                            <p:strVal val="#ppt_x"/>
                                          </p:val>
                                        </p:tav>
                                      </p:tavLst>
                                    </p:anim>
                                    <p:anim calcmode="lin" valueType="num">
                                      <p:cBhvr additive="base">
                                        <p:cTn id="154" dur="500" fill="hold"/>
                                        <p:tgtEl>
                                          <p:spTgt spid="5">
                                            <p:graphicEl>
                                              <a:dgm id="{AE9FCF43-4958-4219-9BCB-1C034C1D927F}"/>
                                            </p:graphicEl>
                                          </p:spTgt>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5">
                                            <p:graphicEl>
                                              <a:dgm id="{FB875B52-3A1F-4939-BB07-2D42A3ADDE6D}"/>
                                            </p:graphicEl>
                                          </p:spTgt>
                                        </p:tgtEl>
                                        <p:attrNameLst>
                                          <p:attrName>style.visibility</p:attrName>
                                        </p:attrNameLst>
                                      </p:cBhvr>
                                      <p:to>
                                        <p:strVal val="visible"/>
                                      </p:to>
                                    </p:set>
                                    <p:anim calcmode="lin" valueType="num">
                                      <p:cBhvr additive="base">
                                        <p:cTn id="157" dur="500" fill="hold"/>
                                        <p:tgtEl>
                                          <p:spTgt spid="5">
                                            <p:graphicEl>
                                              <a:dgm id="{FB875B52-3A1F-4939-BB07-2D42A3ADDE6D}"/>
                                            </p:graphicEl>
                                          </p:spTgt>
                                        </p:tgtEl>
                                        <p:attrNameLst>
                                          <p:attrName>ppt_x</p:attrName>
                                        </p:attrNameLst>
                                      </p:cBhvr>
                                      <p:tavLst>
                                        <p:tav tm="0">
                                          <p:val>
                                            <p:strVal val="#ppt_x"/>
                                          </p:val>
                                        </p:tav>
                                        <p:tav tm="100000">
                                          <p:val>
                                            <p:strVal val="#ppt_x"/>
                                          </p:val>
                                        </p:tav>
                                      </p:tavLst>
                                    </p:anim>
                                    <p:anim calcmode="lin" valueType="num">
                                      <p:cBhvr additive="base">
                                        <p:cTn id="158" dur="500" fill="hold"/>
                                        <p:tgtEl>
                                          <p:spTgt spid="5">
                                            <p:graphicEl>
                                              <a:dgm id="{FB875B52-3A1F-4939-BB07-2D42A3ADDE6D}"/>
                                            </p:graphic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5">
                                            <p:graphicEl>
                                              <a:dgm id="{3F089139-F1BF-4D46-8283-9608CD0EF226}"/>
                                            </p:graphicEl>
                                          </p:spTgt>
                                        </p:tgtEl>
                                        <p:attrNameLst>
                                          <p:attrName>style.visibility</p:attrName>
                                        </p:attrNameLst>
                                      </p:cBhvr>
                                      <p:to>
                                        <p:strVal val="visible"/>
                                      </p:to>
                                    </p:set>
                                    <p:anim calcmode="lin" valueType="num">
                                      <p:cBhvr additive="base">
                                        <p:cTn id="163" dur="500" fill="hold"/>
                                        <p:tgtEl>
                                          <p:spTgt spid="5">
                                            <p:graphicEl>
                                              <a:dgm id="{3F089139-F1BF-4D46-8283-9608CD0EF226}"/>
                                            </p:graphicEl>
                                          </p:spTgt>
                                        </p:tgtEl>
                                        <p:attrNameLst>
                                          <p:attrName>ppt_x</p:attrName>
                                        </p:attrNameLst>
                                      </p:cBhvr>
                                      <p:tavLst>
                                        <p:tav tm="0">
                                          <p:val>
                                            <p:strVal val="#ppt_x"/>
                                          </p:val>
                                        </p:tav>
                                        <p:tav tm="100000">
                                          <p:val>
                                            <p:strVal val="#ppt_x"/>
                                          </p:val>
                                        </p:tav>
                                      </p:tavLst>
                                    </p:anim>
                                    <p:anim calcmode="lin" valueType="num">
                                      <p:cBhvr additive="base">
                                        <p:cTn id="164" dur="500" fill="hold"/>
                                        <p:tgtEl>
                                          <p:spTgt spid="5">
                                            <p:graphicEl>
                                              <a:dgm id="{3F089139-F1BF-4D46-8283-9608CD0EF226}"/>
                                            </p:graphicEl>
                                          </p:spTgt>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
                                            <p:graphicEl>
                                              <a:dgm id="{B595FB26-B8D5-4C3E-A2CE-BCF20CBA5FC6}"/>
                                            </p:graphicEl>
                                          </p:spTgt>
                                        </p:tgtEl>
                                        <p:attrNameLst>
                                          <p:attrName>style.visibility</p:attrName>
                                        </p:attrNameLst>
                                      </p:cBhvr>
                                      <p:to>
                                        <p:strVal val="visible"/>
                                      </p:to>
                                    </p:set>
                                    <p:anim calcmode="lin" valueType="num">
                                      <p:cBhvr additive="base">
                                        <p:cTn id="167" dur="500" fill="hold"/>
                                        <p:tgtEl>
                                          <p:spTgt spid="5">
                                            <p:graphicEl>
                                              <a:dgm id="{B595FB26-B8D5-4C3E-A2CE-BCF20CBA5FC6}"/>
                                            </p:graphicEl>
                                          </p:spTgt>
                                        </p:tgtEl>
                                        <p:attrNameLst>
                                          <p:attrName>ppt_x</p:attrName>
                                        </p:attrNameLst>
                                      </p:cBhvr>
                                      <p:tavLst>
                                        <p:tav tm="0">
                                          <p:val>
                                            <p:strVal val="#ppt_x"/>
                                          </p:val>
                                        </p:tav>
                                        <p:tav tm="100000">
                                          <p:val>
                                            <p:strVal val="#ppt_x"/>
                                          </p:val>
                                        </p:tav>
                                      </p:tavLst>
                                    </p:anim>
                                    <p:anim calcmode="lin" valueType="num">
                                      <p:cBhvr additive="base">
                                        <p:cTn id="168" dur="500" fill="hold"/>
                                        <p:tgtEl>
                                          <p:spTgt spid="5">
                                            <p:graphicEl>
                                              <a:dgm id="{B595FB26-B8D5-4C3E-A2CE-BCF20CBA5FC6}"/>
                                            </p:graphicEl>
                                          </p:spTgt>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
                                            <p:graphicEl>
                                              <a:dgm id="{4BC7CC6A-4444-42C1-81BD-6017D2C79B89}"/>
                                            </p:graphicEl>
                                          </p:spTgt>
                                        </p:tgtEl>
                                        <p:attrNameLst>
                                          <p:attrName>style.visibility</p:attrName>
                                        </p:attrNameLst>
                                      </p:cBhvr>
                                      <p:to>
                                        <p:strVal val="visible"/>
                                      </p:to>
                                    </p:set>
                                    <p:anim calcmode="lin" valueType="num">
                                      <p:cBhvr additive="base">
                                        <p:cTn id="171" dur="500" fill="hold"/>
                                        <p:tgtEl>
                                          <p:spTgt spid="5">
                                            <p:graphicEl>
                                              <a:dgm id="{4BC7CC6A-4444-42C1-81BD-6017D2C79B89}"/>
                                            </p:graphicEl>
                                          </p:spTgt>
                                        </p:tgtEl>
                                        <p:attrNameLst>
                                          <p:attrName>ppt_x</p:attrName>
                                        </p:attrNameLst>
                                      </p:cBhvr>
                                      <p:tavLst>
                                        <p:tav tm="0">
                                          <p:val>
                                            <p:strVal val="#ppt_x"/>
                                          </p:val>
                                        </p:tav>
                                        <p:tav tm="100000">
                                          <p:val>
                                            <p:strVal val="#ppt_x"/>
                                          </p:val>
                                        </p:tav>
                                      </p:tavLst>
                                    </p:anim>
                                    <p:anim calcmode="lin" valueType="num">
                                      <p:cBhvr additive="base">
                                        <p:cTn id="172" dur="500" fill="hold"/>
                                        <p:tgtEl>
                                          <p:spTgt spid="5">
                                            <p:graphicEl>
                                              <a:dgm id="{4BC7CC6A-4444-42C1-81BD-6017D2C79B89}"/>
                                            </p:graphicEl>
                                          </p:spTgt>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5">
                                            <p:graphicEl>
                                              <a:dgm id="{45E3FD7D-3967-44B2-AEC7-D4007082FB2D}"/>
                                            </p:graphicEl>
                                          </p:spTgt>
                                        </p:tgtEl>
                                        <p:attrNameLst>
                                          <p:attrName>style.visibility</p:attrName>
                                        </p:attrNameLst>
                                      </p:cBhvr>
                                      <p:to>
                                        <p:strVal val="visible"/>
                                      </p:to>
                                    </p:set>
                                    <p:anim calcmode="lin" valueType="num">
                                      <p:cBhvr additive="base">
                                        <p:cTn id="177" dur="500" fill="hold"/>
                                        <p:tgtEl>
                                          <p:spTgt spid="5">
                                            <p:graphicEl>
                                              <a:dgm id="{45E3FD7D-3967-44B2-AEC7-D4007082FB2D}"/>
                                            </p:graphicEl>
                                          </p:spTgt>
                                        </p:tgtEl>
                                        <p:attrNameLst>
                                          <p:attrName>ppt_x</p:attrName>
                                        </p:attrNameLst>
                                      </p:cBhvr>
                                      <p:tavLst>
                                        <p:tav tm="0">
                                          <p:val>
                                            <p:strVal val="#ppt_x"/>
                                          </p:val>
                                        </p:tav>
                                        <p:tav tm="100000">
                                          <p:val>
                                            <p:strVal val="#ppt_x"/>
                                          </p:val>
                                        </p:tav>
                                      </p:tavLst>
                                    </p:anim>
                                    <p:anim calcmode="lin" valueType="num">
                                      <p:cBhvr additive="base">
                                        <p:cTn id="178" dur="500" fill="hold"/>
                                        <p:tgtEl>
                                          <p:spTgt spid="5">
                                            <p:graphicEl>
                                              <a:dgm id="{45E3FD7D-3967-44B2-AEC7-D4007082FB2D}"/>
                                            </p:graphicEl>
                                          </p:spTgt>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5">
                                            <p:graphicEl>
                                              <a:dgm id="{2BD1F0FB-08C7-4A43-9A8A-91B34D07C09F}"/>
                                            </p:graphicEl>
                                          </p:spTgt>
                                        </p:tgtEl>
                                        <p:attrNameLst>
                                          <p:attrName>style.visibility</p:attrName>
                                        </p:attrNameLst>
                                      </p:cBhvr>
                                      <p:to>
                                        <p:strVal val="visible"/>
                                      </p:to>
                                    </p:set>
                                    <p:anim calcmode="lin" valueType="num">
                                      <p:cBhvr additive="base">
                                        <p:cTn id="181" dur="500" fill="hold"/>
                                        <p:tgtEl>
                                          <p:spTgt spid="5">
                                            <p:graphicEl>
                                              <a:dgm id="{2BD1F0FB-08C7-4A43-9A8A-91B34D07C09F}"/>
                                            </p:graphicEl>
                                          </p:spTgt>
                                        </p:tgtEl>
                                        <p:attrNameLst>
                                          <p:attrName>ppt_x</p:attrName>
                                        </p:attrNameLst>
                                      </p:cBhvr>
                                      <p:tavLst>
                                        <p:tav tm="0">
                                          <p:val>
                                            <p:strVal val="#ppt_x"/>
                                          </p:val>
                                        </p:tav>
                                        <p:tav tm="100000">
                                          <p:val>
                                            <p:strVal val="#ppt_x"/>
                                          </p:val>
                                        </p:tav>
                                      </p:tavLst>
                                    </p:anim>
                                    <p:anim calcmode="lin" valueType="num">
                                      <p:cBhvr additive="base">
                                        <p:cTn id="182" dur="500" fill="hold"/>
                                        <p:tgtEl>
                                          <p:spTgt spid="5">
                                            <p:graphicEl>
                                              <a:dgm id="{2BD1F0FB-08C7-4A43-9A8A-91B34D07C09F}"/>
                                            </p:graphicEl>
                                          </p:spTgt>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5">
                                            <p:graphicEl>
                                              <a:dgm id="{D041375B-4A7C-4880-B189-A9A25EDB4A80}"/>
                                            </p:graphicEl>
                                          </p:spTgt>
                                        </p:tgtEl>
                                        <p:attrNameLst>
                                          <p:attrName>style.visibility</p:attrName>
                                        </p:attrNameLst>
                                      </p:cBhvr>
                                      <p:to>
                                        <p:strVal val="visible"/>
                                      </p:to>
                                    </p:set>
                                    <p:anim calcmode="lin" valueType="num">
                                      <p:cBhvr additive="base">
                                        <p:cTn id="185" dur="500" fill="hold"/>
                                        <p:tgtEl>
                                          <p:spTgt spid="5">
                                            <p:graphicEl>
                                              <a:dgm id="{D041375B-4A7C-4880-B189-A9A25EDB4A80}"/>
                                            </p:graphicEl>
                                          </p:spTgt>
                                        </p:tgtEl>
                                        <p:attrNameLst>
                                          <p:attrName>ppt_x</p:attrName>
                                        </p:attrNameLst>
                                      </p:cBhvr>
                                      <p:tavLst>
                                        <p:tav tm="0">
                                          <p:val>
                                            <p:strVal val="#ppt_x"/>
                                          </p:val>
                                        </p:tav>
                                        <p:tav tm="100000">
                                          <p:val>
                                            <p:strVal val="#ppt_x"/>
                                          </p:val>
                                        </p:tav>
                                      </p:tavLst>
                                    </p:anim>
                                    <p:anim calcmode="lin" valueType="num">
                                      <p:cBhvr additive="base">
                                        <p:cTn id="186" dur="500" fill="hold"/>
                                        <p:tgtEl>
                                          <p:spTgt spid="5">
                                            <p:graphicEl>
                                              <a:dgm id="{D041375B-4A7C-4880-B189-A9A25EDB4A80}"/>
                                            </p:graphicEl>
                                          </p:spTgt>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5">
                                            <p:graphicEl>
                                              <a:dgm id="{BC71B63D-E6A8-4DEA-A9D2-B78D7E0EEA23}"/>
                                            </p:graphicEl>
                                          </p:spTgt>
                                        </p:tgtEl>
                                        <p:attrNameLst>
                                          <p:attrName>style.visibility</p:attrName>
                                        </p:attrNameLst>
                                      </p:cBhvr>
                                      <p:to>
                                        <p:strVal val="visible"/>
                                      </p:to>
                                    </p:set>
                                    <p:anim calcmode="lin" valueType="num">
                                      <p:cBhvr additive="base">
                                        <p:cTn id="191" dur="500" fill="hold"/>
                                        <p:tgtEl>
                                          <p:spTgt spid="5">
                                            <p:graphicEl>
                                              <a:dgm id="{BC71B63D-E6A8-4DEA-A9D2-B78D7E0EEA23}"/>
                                            </p:graphicEl>
                                          </p:spTgt>
                                        </p:tgtEl>
                                        <p:attrNameLst>
                                          <p:attrName>ppt_x</p:attrName>
                                        </p:attrNameLst>
                                      </p:cBhvr>
                                      <p:tavLst>
                                        <p:tav tm="0">
                                          <p:val>
                                            <p:strVal val="#ppt_x"/>
                                          </p:val>
                                        </p:tav>
                                        <p:tav tm="100000">
                                          <p:val>
                                            <p:strVal val="#ppt_x"/>
                                          </p:val>
                                        </p:tav>
                                      </p:tavLst>
                                    </p:anim>
                                    <p:anim calcmode="lin" valueType="num">
                                      <p:cBhvr additive="base">
                                        <p:cTn id="192" dur="500" fill="hold"/>
                                        <p:tgtEl>
                                          <p:spTgt spid="5">
                                            <p:graphicEl>
                                              <a:dgm id="{BC71B63D-E6A8-4DEA-A9D2-B78D7E0EEA23}"/>
                                            </p:graphicEl>
                                          </p:spTgt>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
                                            <p:graphicEl>
                                              <a:dgm id="{8162A3D7-399C-4F07-BAA4-5C930A7393A8}"/>
                                            </p:graphicEl>
                                          </p:spTgt>
                                        </p:tgtEl>
                                        <p:attrNameLst>
                                          <p:attrName>style.visibility</p:attrName>
                                        </p:attrNameLst>
                                      </p:cBhvr>
                                      <p:to>
                                        <p:strVal val="visible"/>
                                      </p:to>
                                    </p:set>
                                    <p:anim calcmode="lin" valueType="num">
                                      <p:cBhvr additive="base">
                                        <p:cTn id="195" dur="500" fill="hold"/>
                                        <p:tgtEl>
                                          <p:spTgt spid="5">
                                            <p:graphicEl>
                                              <a:dgm id="{8162A3D7-399C-4F07-BAA4-5C930A7393A8}"/>
                                            </p:graphicEl>
                                          </p:spTgt>
                                        </p:tgtEl>
                                        <p:attrNameLst>
                                          <p:attrName>ppt_x</p:attrName>
                                        </p:attrNameLst>
                                      </p:cBhvr>
                                      <p:tavLst>
                                        <p:tav tm="0">
                                          <p:val>
                                            <p:strVal val="#ppt_x"/>
                                          </p:val>
                                        </p:tav>
                                        <p:tav tm="100000">
                                          <p:val>
                                            <p:strVal val="#ppt_x"/>
                                          </p:val>
                                        </p:tav>
                                      </p:tavLst>
                                    </p:anim>
                                    <p:anim calcmode="lin" valueType="num">
                                      <p:cBhvr additive="base">
                                        <p:cTn id="196" dur="500" fill="hold"/>
                                        <p:tgtEl>
                                          <p:spTgt spid="5">
                                            <p:graphicEl>
                                              <a:dgm id="{8162A3D7-399C-4F07-BAA4-5C930A7393A8}"/>
                                            </p:graphicEl>
                                          </p:spTgt>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
                                            <p:graphicEl>
                                              <a:dgm id="{39B2B895-1A11-4AB7-AD2B-DD09003F1CA7}"/>
                                            </p:graphicEl>
                                          </p:spTgt>
                                        </p:tgtEl>
                                        <p:attrNameLst>
                                          <p:attrName>style.visibility</p:attrName>
                                        </p:attrNameLst>
                                      </p:cBhvr>
                                      <p:to>
                                        <p:strVal val="visible"/>
                                      </p:to>
                                    </p:set>
                                    <p:anim calcmode="lin" valueType="num">
                                      <p:cBhvr additive="base">
                                        <p:cTn id="199" dur="500" fill="hold"/>
                                        <p:tgtEl>
                                          <p:spTgt spid="5">
                                            <p:graphicEl>
                                              <a:dgm id="{39B2B895-1A11-4AB7-AD2B-DD09003F1CA7}"/>
                                            </p:graphicEl>
                                          </p:spTgt>
                                        </p:tgtEl>
                                        <p:attrNameLst>
                                          <p:attrName>ppt_x</p:attrName>
                                        </p:attrNameLst>
                                      </p:cBhvr>
                                      <p:tavLst>
                                        <p:tav tm="0">
                                          <p:val>
                                            <p:strVal val="#ppt_x"/>
                                          </p:val>
                                        </p:tav>
                                        <p:tav tm="100000">
                                          <p:val>
                                            <p:strVal val="#ppt_x"/>
                                          </p:val>
                                        </p:tav>
                                      </p:tavLst>
                                    </p:anim>
                                    <p:anim calcmode="lin" valueType="num">
                                      <p:cBhvr additive="base">
                                        <p:cTn id="200" dur="500" fill="hold"/>
                                        <p:tgtEl>
                                          <p:spTgt spid="5">
                                            <p:graphicEl>
                                              <a:dgm id="{39B2B895-1A11-4AB7-AD2B-DD09003F1CA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5" name="Рисунок 4"/>
          <p:cNvPicPr>
            <a:picLocks noChangeAspect="1"/>
          </p:cNvPicPr>
          <p:nvPr/>
        </p:nvPicPr>
        <p:blipFill>
          <a:blip r:embed="rId1"/>
          <a:stretch>
            <a:fillRect/>
          </a:stretch>
        </p:blipFill>
        <p:spPr>
          <a:xfrm>
            <a:off x="0" y="0"/>
            <a:ext cx="12192000" cy="6858000"/>
          </a:xfrm>
          <a:prstGeom prst="rect">
            <a:avLst/>
          </a:prstGeom>
        </p:spPr>
      </p:pic>
      <p:sp>
        <p:nvSpPr>
          <p:cNvPr id="3" name="Объект 2"/>
          <p:cNvSpPr>
            <a:spLocks noGrp="1"/>
          </p:cNvSpPr>
          <p:nvPr>
            <p:ph idx="1"/>
          </p:nvPr>
        </p:nvSpPr>
        <p:spPr>
          <a:xfrm>
            <a:off x="0" y="2977227"/>
            <a:ext cx="12357023" cy="3880773"/>
          </a:xfrm>
        </p:spPr>
        <p:txBody>
          <a:bodyPr>
            <a:noAutofit/>
          </a:bodyPr>
          <a:lstStyle/>
          <a:p>
            <a:r>
              <a:rPr lang="en-US" sz="2200" b="1" i="0" dirty="0" err="1">
                <a:solidFill>
                  <a:schemeClr val="accent2">
                    <a:lumMod val="75000"/>
                  </a:schemeClr>
                </a:solidFill>
                <a:effectLst/>
                <a:latin typeface="Harrington" panose="04040505050A02020702" pitchFamily="82" charset="0"/>
              </a:rPr>
              <a:t>Leykoplakiyanın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ağ</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ləkələri</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simptomlara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səbəb</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olmadığından</a:t>
            </a:r>
            <a:r>
              <a:rPr lang="en-US" sz="2200" b="1" i="0" dirty="0">
                <a:solidFill>
                  <a:schemeClr val="accent2">
                    <a:lumMod val="75000"/>
                  </a:schemeClr>
                </a:solidFill>
                <a:effectLst/>
                <a:latin typeface="Harrington" panose="04040505050A02020702" pitchFamily="82" charset="0"/>
              </a:rPr>
              <a:t>, ilk </a:t>
            </a:r>
            <a:r>
              <a:rPr lang="en-US" sz="2200" b="1" i="0" dirty="0" err="1">
                <a:solidFill>
                  <a:schemeClr val="accent2">
                    <a:lumMod val="75000"/>
                  </a:schemeClr>
                </a:solidFill>
                <a:effectLst/>
                <a:latin typeface="Harrington" panose="04040505050A02020702" pitchFamily="82" charset="0"/>
              </a:rPr>
              <a:t>növbədə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müntəzəm</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müayinə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zamanı</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tibb</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işçiləri</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tərəfindən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fərq</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edilir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Leykoplakiya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diaqnozu</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qoyulmazdan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əvvəl</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ağ</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ləkələrin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digər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mümkün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səbəbləri</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araşdırılır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Bunlara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ağız</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içərisində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sürtünmə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protez</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kimi</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bir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şeyin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səbəb</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olduğu</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yanağın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təkrar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dişləməsi</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göbələk</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infeksiyası</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və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ya</a:t>
            </a:r>
            <a:r>
              <a:rPr lang="en-US" sz="2200" b="1" i="0" dirty="0">
                <a:solidFill>
                  <a:schemeClr val="accent2">
                    <a:lumMod val="75000"/>
                  </a:schemeClr>
                </a:solidFill>
                <a:effectLst/>
                <a:latin typeface="Harrington" panose="04040505050A02020702" pitchFamily="82" charset="0"/>
              </a:rPr>
              <a:t> liken planus,</a:t>
            </a:r>
            <a:endParaRPr lang="az-Latn-AZ" sz="2200" b="1" i="0" dirty="0">
              <a:solidFill>
                <a:schemeClr val="accent2">
                  <a:lumMod val="75000"/>
                </a:schemeClr>
              </a:solidFill>
              <a:effectLst/>
              <a:latin typeface="Harrington" panose="04040505050A02020702" pitchFamily="82" charset="0"/>
            </a:endParaRPr>
          </a:p>
          <a:p>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Əgər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heç</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bir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səbəb</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tapılmazsa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və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iki-dörd</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həftədən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sonra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ağ</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ləkələr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yoxa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çıxmazsa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biopsiya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toxuma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nümunəsi</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götürülür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və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müayinə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üçün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laboratoriyaya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göndərilir</a:t>
            </a:r>
            <a:r>
              <a:rPr lang="en-US" sz="2200" b="1" i="0" dirty="0">
                <a:solidFill>
                  <a:schemeClr val="accent2">
                    <a:lumMod val="75000"/>
                  </a:schemeClr>
                </a:solidFill>
                <a:effectLst/>
                <a:latin typeface="Harrington" panose="04040505050A02020702" pitchFamily="82" charset="0"/>
              </a:rPr>
              <a:t>. </a:t>
            </a:r>
            <a:endParaRPr lang="az-Latn-AZ" sz="2200" b="1" i="0" dirty="0">
              <a:solidFill>
                <a:schemeClr val="accent2">
                  <a:lumMod val="75000"/>
                </a:schemeClr>
              </a:solidFill>
              <a:effectLst/>
              <a:latin typeface="Harrington" panose="04040505050A02020702" pitchFamily="82" charset="0"/>
            </a:endParaRPr>
          </a:p>
          <a:p>
            <a:r>
              <a:rPr lang="en-US" sz="2200" b="1" i="0" dirty="0" err="1">
                <a:solidFill>
                  <a:schemeClr val="accent2">
                    <a:lumMod val="75000"/>
                  </a:schemeClr>
                </a:solidFill>
                <a:effectLst/>
                <a:latin typeface="Harrington" panose="04040505050A02020702" pitchFamily="82" charset="0"/>
              </a:rPr>
              <a:t>Əgər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biopsiya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hələ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də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dəqiq</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diaqnozu</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göstərmirsə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ağ</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yamaq</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leykoplakiya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kimi</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təsdiqlənə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bilər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yəni</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xərçəngə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çevrilmə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potensialına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malikdir</a:t>
            </a:r>
            <a:r>
              <a:rPr lang="en-US" sz="2200" b="1" i="0" dirty="0">
                <a:solidFill>
                  <a:schemeClr val="accent2">
                    <a:lumMod val="75000"/>
                  </a:schemeClr>
                </a:solidFill>
                <a:effectLst/>
                <a:latin typeface="Harrington" panose="04040505050A02020702" pitchFamily="82" charset="0"/>
              </a:rPr>
              <a:t>. </a:t>
            </a:r>
            <a:endParaRPr lang="az-Latn-AZ" sz="2200" b="1" i="0" dirty="0">
              <a:solidFill>
                <a:schemeClr val="accent2">
                  <a:lumMod val="75000"/>
                </a:schemeClr>
              </a:solidFill>
              <a:effectLst/>
              <a:latin typeface="Harrington" panose="04040505050A02020702" pitchFamily="82" charset="0"/>
            </a:endParaRPr>
          </a:p>
          <a:p>
            <a:r>
              <a:rPr lang="en-US" sz="2200" b="1" i="0" dirty="0" err="1">
                <a:solidFill>
                  <a:schemeClr val="accent2">
                    <a:lumMod val="75000"/>
                  </a:schemeClr>
                </a:solidFill>
                <a:effectLst/>
                <a:latin typeface="Harrington" panose="04040505050A02020702" pitchFamily="82" charset="0"/>
              </a:rPr>
              <a:t>Əgər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xərçəng</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hüceyrələri</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həqiqətən</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aşkar</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edilərsə</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bu</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leykoplakiya</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deyil</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xərçəng</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diaqnozu</a:t>
            </a:r>
            <a:r>
              <a:rPr lang="en-US" sz="2200" b="1" i="0" dirty="0">
                <a:solidFill>
                  <a:schemeClr val="accent2">
                    <a:lumMod val="75000"/>
                  </a:schemeClr>
                </a:solidFill>
                <a:effectLst/>
                <a:latin typeface="Harrington" panose="04040505050A02020702" pitchFamily="82" charset="0"/>
              </a:rPr>
              <a:t> </a:t>
            </a:r>
            <a:r>
              <a:rPr lang="en-US" sz="2200" b="1" i="0" dirty="0" err="1">
                <a:solidFill>
                  <a:schemeClr val="accent2">
                    <a:lumMod val="75000"/>
                  </a:schemeClr>
                </a:solidFill>
                <a:effectLst/>
                <a:latin typeface="Harrington" panose="04040505050A02020702" pitchFamily="82" charset="0"/>
              </a:rPr>
              <a:t>deməkdir</a:t>
            </a:r>
            <a:r>
              <a:rPr lang="en-US" sz="2200" b="1" i="0" dirty="0">
                <a:solidFill>
                  <a:schemeClr val="accent2">
                    <a:lumMod val="75000"/>
                  </a:schemeClr>
                </a:solidFill>
                <a:effectLst/>
                <a:latin typeface="Harrington" panose="04040505050A02020702" pitchFamily="82" charset="0"/>
              </a:rPr>
              <a:t>. </a:t>
            </a:r>
            <a:endParaRPr lang="en-US" sz="2200" b="1" dirty="0">
              <a:solidFill>
                <a:schemeClr val="accent2">
                  <a:lumMod val="75000"/>
                </a:schemeClr>
              </a:solidFill>
              <a:latin typeface="Harrington" panose="04040505050A020207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4477" y="326231"/>
            <a:ext cx="6162523" cy="4169019"/>
          </a:xfrm>
        </p:spPr>
        <p:txBody>
          <a:bodyPr>
            <a:noAutofit/>
          </a:bodyPr>
          <a:lstStyle/>
          <a:p>
            <a:r>
              <a:rPr lang="en-US" sz="2800" b="0" i="0" dirty="0" err="1">
                <a:solidFill>
                  <a:schemeClr val="accent2">
                    <a:lumMod val="75000"/>
                  </a:schemeClr>
                </a:solidFill>
                <a:effectLst/>
                <a:latin typeface="Harrington" panose="04040505050A02020702" pitchFamily="82" charset="0"/>
              </a:rPr>
              <a:t>Leykoplakik</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bölgələrin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diametri</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kiçikdən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bir</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neçə</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santimetrə</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qədər</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dəyişir</a:t>
            </a:r>
            <a:r>
              <a:rPr lang="az-Latn-AZ" sz="2800" dirty="0">
                <a:solidFill>
                  <a:schemeClr val="accent2">
                    <a:lumMod val="75000"/>
                  </a:schemeClr>
                </a:solidFill>
                <a:latin typeface="Harrington" panose="04040505050A02020702" pitchFamily="82" charset="0"/>
              </a:rPr>
              <a:t>.</a:t>
            </a:r>
            <a:r>
              <a:rPr lang="en-US" sz="2800" b="0" i="0" dirty="0" err="1">
                <a:solidFill>
                  <a:schemeClr val="accent2">
                    <a:lumMod val="75000"/>
                  </a:schemeClr>
                </a:solidFill>
                <a:effectLst/>
                <a:latin typeface="Harrington" panose="04040505050A02020702" pitchFamily="82" charset="0"/>
              </a:rPr>
              <a:t>Histoloji</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olaraq</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onlar</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tez-tez</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xroniki</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qıcıqlanmaya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cavab</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olaraq</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baş</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verən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hiperkeratozlardır</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məsələn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protezlərdən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tütündən</a:t>
            </a:r>
            <a:r>
              <a:rPr lang="en-US" sz="2800" b="0" i="0" dirty="0">
                <a:solidFill>
                  <a:schemeClr val="accent2">
                    <a:lumMod val="75000"/>
                  </a:schemeClr>
                </a:solidFill>
                <a:effectLst/>
                <a:latin typeface="Harrington" panose="04040505050A02020702" pitchFamily="82" charset="0"/>
              </a:rPr>
              <a:t>, liken </a:t>
            </a:r>
            <a:r>
              <a:rPr lang="en-US" sz="2800" b="0" i="0" dirty="0" err="1">
                <a:solidFill>
                  <a:schemeClr val="accent2">
                    <a:lumMod val="75000"/>
                  </a:schemeClr>
                </a:solidFill>
                <a:effectLst/>
                <a:latin typeface="Harrington" panose="04040505050A02020702" pitchFamily="82" charset="0"/>
              </a:rPr>
              <a:t>planusundan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təxminən</a:t>
            </a:r>
            <a:r>
              <a:rPr lang="en-US" sz="2800" b="0" i="0" dirty="0">
                <a:solidFill>
                  <a:schemeClr val="accent2">
                    <a:lumMod val="75000"/>
                  </a:schemeClr>
                </a:solidFill>
                <a:effectLst/>
                <a:latin typeface="Harrington" panose="04040505050A02020702" pitchFamily="82" charset="0"/>
              </a:rPr>
              <a:t> 2-6%, </a:t>
            </a:r>
            <a:r>
              <a:rPr lang="en-US" sz="2800" b="0" i="0" dirty="0" err="1">
                <a:solidFill>
                  <a:schemeClr val="accent2">
                    <a:lumMod val="75000"/>
                  </a:schemeClr>
                </a:solidFill>
                <a:effectLst/>
                <a:latin typeface="Harrington" panose="04040505050A02020702" pitchFamily="82" charset="0"/>
              </a:rPr>
              <a:t>lakin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ya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displazi</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və</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ya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erkən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invaziv</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skuamöz</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hüceyrəli</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karsinomanı</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təmsil</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edir</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Leykoplakiya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ilə</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eritroplakiyanı</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ayırd</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etmək</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vacibdir</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çünki</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eritroplakiya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hallarının</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təxminən</a:t>
            </a:r>
            <a:r>
              <a:rPr lang="en-US" sz="2800" b="0" i="0" dirty="0">
                <a:solidFill>
                  <a:schemeClr val="accent2">
                    <a:lumMod val="75000"/>
                  </a:schemeClr>
                </a:solidFill>
                <a:effectLst/>
                <a:latin typeface="Harrington" panose="04040505050A02020702" pitchFamily="82" charset="0"/>
              </a:rPr>
              <a:t> 90%-</a:t>
            </a:r>
            <a:r>
              <a:rPr lang="en-US" sz="2800" b="0" i="0" dirty="0" err="1">
                <a:solidFill>
                  <a:schemeClr val="accent2">
                    <a:lumMod val="75000"/>
                  </a:schemeClr>
                </a:solidFill>
                <a:effectLst/>
                <a:latin typeface="Harrington" panose="04040505050A02020702" pitchFamily="82" charset="0"/>
              </a:rPr>
              <a:t>i</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ya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displaziya</a:t>
            </a:r>
            <a:r>
              <a:rPr lang="en-US" sz="2800" b="0" i="0" dirty="0">
                <a:solidFill>
                  <a:schemeClr val="accent2">
                    <a:lumMod val="75000"/>
                  </a:schemeClr>
                </a:solidFill>
                <a:effectLst/>
                <a:latin typeface="Harrington" panose="04040505050A02020702" pitchFamily="82" charset="0"/>
              </a:rPr>
              <a:t>, </a:t>
            </a:r>
            <a:r>
              <a:rPr lang="en-US" sz="2800" b="0" i="0" dirty="0" err="1">
                <a:solidFill>
                  <a:schemeClr val="accent2">
                    <a:lumMod val="75000"/>
                  </a:schemeClr>
                </a:solidFill>
                <a:effectLst/>
                <a:latin typeface="Harrington" panose="04040505050A02020702" pitchFamily="82" charset="0"/>
              </a:rPr>
              <a:t>ya</a:t>
            </a:r>
            <a:r>
              <a:rPr lang="en-US" sz="2800" b="0" i="0" dirty="0">
                <a:solidFill>
                  <a:schemeClr val="accent2">
                    <a:lumMod val="75000"/>
                  </a:schemeClr>
                </a:solidFill>
                <a:effectLst/>
                <a:latin typeface="Harrington" panose="04040505050A02020702" pitchFamily="82" charset="0"/>
              </a:rPr>
              <a:t> da </a:t>
            </a:r>
            <a:r>
              <a:rPr lang="en-US" sz="2800" b="0" i="0" dirty="0" err="1">
                <a:solidFill>
                  <a:schemeClr val="accent2">
                    <a:lumMod val="75000"/>
                  </a:schemeClr>
                </a:solidFill>
                <a:effectLst/>
                <a:latin typeface="Harrington" panose="04040505050A02020702" pitchFamily="82" charset="0"/>
              </a:rPr>
              <a:t>karsinomadır</a:t>
            </a:r>
            <a:r>
              <a:rPr lang="en-US" sz="2800" b="0" i="0" dirty="0">
                <a:solidFill>
                  <a:schemeClr val="accent2">
                    <a:lumMod val="75000"/>
                  </a:schemeClr>
                </a:solidFill>
                <a:effectLst/>
                <a:latin typeface="Harrington" panose="04040505050A02020702" pitchFamily="82" charset="0"/>
              </a:rPr>
              <a:t>. </a:t>
            </a:r>
            <a:endParaRPr lang="en-US" sz="2800" dirty="0">
              <a:solidFill>
                <a:schemeClr val="accent2">
                  <a:lumMod val="75000"/>
                </a:schemeClr>
              </a:solidFill>
              <a:latin typeface="Harrington" panose="04040505050A02020702" pitchFamily="82" charset="0"/>
            </a:endParaRPr>
          </a:p>
        </p:txBody>
      </p:sp>
      <p:pic>
        <p:nvPicPr>
          <p:cNvPr id="5" name="Рисунок 4"/>
          <p:cNvPicPr>
            <a:picLocks noChangeAspect="1"/>
          </p:cNvPicPr>
          <p:nvPr/>
        </p:nvPicPr>
        <p:blipFill>
          <a:blip r:embed="rId1"/>
          <a:stretch>
            <a:fillRect/>
          </a:stretch>
        </p:blipFill>
        <p:spPr>
          <a:xfrm>
            <a:off x="6477000" y="326231"/>
            <a:ext cx="5515429" cy="6205538"/>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146" y="0"/>
            <a:ext cx="4257523" cy="1320800"/>
          </a:xfrm>
        </p:spPr>
        <p:txBody>
          <a:bodyPr/>
          <a:lstStyle/>
          <a:p>
            <a:r>
              <a:rPr lang="az-Latn-AZ" sz="6600" b="1" dirty="0">
                <a:solidFill>
                  <a:schemeClr val="accent2">
                    <a:lumMod val="75000"/>
                  </a:schemeClr>
                </a:solidFill>
                <a:latin typeface="Harrington" panose="04040505050A02020702" pitchFamily="82" charset="0"/>
              </a:rPr>
              <a:t>Müalicə</a:t>
            </a:r>
            <a:r>
              <a:rPr lang="az-Latn-AZ" b="1" dirty="0"/>
              <a:t> </a:t>
            </a:r>
            <a:endParaRPr lang="en-US" b="1" dirty="0"/>
          </a:p>
        </p:txBody>
      </p:sp>
      <p:pic>
        <p:nvPicPr>
          <p:cNvPr id="5" name="Рисунок 4"/>
          <p:cNvPicPr>
            <a:picLocks noChangeAspect="1"/>
          </p:cNvPicPr>
          <p:nvPr/>
        </p:nvPicPr>
        <p:blipFill>
          <a:blip r:embed="rId1"/>
          <a:stretch>
            <a:fillRect/>
          </a:stretch>
        </p:blipFill>
        <p:spPr>
          <a:xfrm>
            <a:off x="8592457" y="3429000"/>
            <a:ext cx="3599543" cy="3429000"/>
          </a:xfrm>
          <a:prstGeom prst="rect">
            <a:avLst/>
          </a:prstGeom>
          <a:ln>
            <a:noFill/>
          </a:ln>
          <a:effectLst>
            <a:softEdge rad="112500"/>
          </a:effectLst>
        </p:spPr>
      </p:pic>
      <p:sp>
        <p:nvSpPr>
          <p:cNvPr id="3" name="Объект 2"/>
          <p:cNvSpPr>
            <a:spLocks noGrp="1"/>
          </p:cNvSpPr>
          <p:nvPr>
            <p:ph idx="1"/>
          </p:nvPr>
        </p:nvSpPr>
        <p:spPr>
          <a:xfrm>
            <a:off x="130629" y="1132113"/>
            <a:ext cx="10043886" cy="2020905"/>
          </a:xfrm>
        </p:spPr>
        <p:txBody>
          <a:bodyPr>
            <a:noAutofit/>
          </a:bodyPr>
          <a:lstStyle/>
          <a:p>
            <a:r>
              <a:rPr lang="en-US" sz="2400" b="0" i="0" dirty="0" err="1">
                <a:solidFill>
                  <a:schemeClr val="accent2"/>
                </a:solidFill>
                <a:effectLst/>
                <a:latin typeface="Harrington" panose="04040505050A02020702" pitchFamily="82" charset="0"/>
              </a:rPr>
              <a:t>Leykoplakiyanın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müalicəsinin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əsas</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məqsədi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onun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xərçəngə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çevrilməsinin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qarşısını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almaqdır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Bununla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belə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müalicə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çətin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işdir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nəticələr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tez-tez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qarışdırılır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Müalicə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lezyonları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aradan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qaldıra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bilər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lakin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onların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kifayət</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qədər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hissəsi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geri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qayıdır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Müalicə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tövsiyələri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lezyonun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xüsusiyyətlərindən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asılıdır.Anormal</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hüceyrələr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varsa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lezyon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kiçikdirsə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tez-tez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cərrahi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çıxarılması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tövsiyə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olunur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əks</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halda</a:t>
            </a:r>
            <a:r>
              <a:rPr lang="en-US" sz="2400" b="0" i="0" dirty="0">
                <a:solidFill>
                  <a:schemeClr val="accent2"/>
                </a:solidFill>
                <a:effectLst/>
                <a:latin typeface="Harrington" panose="04040505050A02020702" pitchFamily="82" charset="0"/>
              </a:rPr>
              <a:t> </a:t>
            </a:r>
            <a:r>
              <a:rPr lang="az-Latn-AZ" sz="2400" dirty="0">
                <a:solidFill>
                  <a:schemeClr val="accent2"/>
                </a:solidFill>
                <a:latin typeface="Harrington" panose="04040505050A02020702" pitchFamily="82" charset="0"/>
              </a:rPr>
              <a:t>3</a:t>
            </a:r>
            <a:r>
              <a:rPr lang="en-US" sz="2400" b="0" i="0" dirty="0">
                <a:solidFill>
                  <a:schemeClr val="accent2"/>
                </a:solidFill>
                <a:effectLst/>
                <a:latin typeface="Harrington" panose="04040505050A02020702" pitchFamily="82" charset="0"/>
              </a:rPr>
              <a:t>-</a:t>
            </a:r>
            <a:r>
              <a:rPr lang="az-Latn-AZ" sz="2400" b="0" i="0" dirty="0">
                <a:solidFill>
                  <a:schemeClr val="accent2"/>
                </a:solidFill>
                <a:effectLst/>
                <a:latin typeface="Harrington" panose="04040505050A02020702" pitchFamily="82" charset="0"/>
              </a:rPr>
              <a:t>6</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aylıq</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fasilələrlə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yaxından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izləmə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kifayət</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bilər.İnsanlara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ümumiyyətlə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siqareti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dayandırmaq</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spirtli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içkilərin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qəbulunu</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məhdudlaşdırmaq</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tövsiyə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olunur.Potensial</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olaraq</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halların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yarısında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leykoplakiya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siqaretin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dayandırılması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ilə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azalacaq;lakin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siqaret</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çəkməyə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davam</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edilərsə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halların</a:t>
            </a:r>
            <a:r>
              <a:rPr lang="en-US" sz="2400" b="0" i="0" dirty="0">
                <a:solidFill>
                  <a:schemeClr val="accent2"/>
                </a:solidFill>
                <a:effectLst/>
                <a:latin typeface="Harrington" panose="04040505050A02020702" pitchFamily="82" charset="0"/>
              </a:rPr>
              <a:t> 66%-ə </a:t>
            </a:r>
            <a:r>
              <a:rPr lang="en-US" sz="2400" b="0" i="0" dirty="0" err="1">
                <a:solidFill>
                  <a:schemeClr val="accent2"/>
                </a:solidFill>
                <a:effectLst/>
                <a:latin typeface="Harrington" panose="04040505050A02020702" pitchFamily="82" charset="0"/>
              </a:rPr>
              <a:t>qədəri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daha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ağ</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və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qalınlaşacaq.Təsirə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məruz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qalan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insanların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faizi</a:t>
            </a:r>
            <a:r>
              <a:rPr lang="en-US" sz="2400" b="0" i="0" dirty="0">
                <a:solidFill>
                  <a:schemeClr val="accent2"/>
                </a:solidFill>
                <a:effectLst/>
                <a:latin typeface="Harrington" panose="04040505050A02020702" pitchFamily="82" charset="0"/>
              </a:rPr>
              <a:t> 1-3% </a:t>
            </a:r>
            <a:r>
              <a:rPr lang="en-US" sz="2400" b="0" i="0" dirty="0" err="1">
                <a:solidFill>
                  <a:schemeClr val="accent2"/>
                </a:solidFill>
                <a:effectLst/>
                <a:latin typeface="Harrington" panose="04040505050A02020702" pitchFamily="82" charset="0"/>
              </a:rPr>
              <a:t>qiymətləndirilir.Leykoplakiya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yaşla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daha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tez-tez</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olur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adətən</a:t>
            </a:r>
            <a:r>
              <a:rPr lang="en-US" sz="2400" b="0" i="0" dirty="0">
                <a:solidFill>
                  <a:schemeClr val="accent2"/>
                </a:solidFill>
                <a:effectLst/>
                <a:latin typeface="Harrington" panose="04040505050A02020702" pitchFamily="82" charset="0"/>
              </a:rPr>
              <a:t> 30-dan </a:t>
            </a:r>
            <a:r>
              <a:rPr lang="en-US" sz="2400" b="0" i="0" dirty="0" err="1">
                <a:solidFill>
                  <a:schemeClr val="accent2"/>
                </a:solidFill>
                <a:effectLst/>
                <a:latin typeface="Harrington" panose="04040505050A02020702" pitchFamily="82" charset="0"/>
              </a:rPr>
              <a:t>sonra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baş</a:t>
            </a:r>
            <a:r>
              <a:rPr lang="en-US" sz="2400" b="0" i="0" dirty="0">
                <a:solidFill>
                  <a:schemeClr val="accent2"/>
                </a:solidFill>
                <a:effectLst/>
                <a:latin typeface="Harrington" panose="04040505050A02020702" pitchFamily="82" charset="0"/>
              </a:rPr>
              <a:t> vermir.70 </a:t>
            </a:r>
            <a:r>
              <a:rPr lang="en-US" sz="2400" b="0" i="0" dirty="0" err="1">
                <a:solidFill>
                  <a:schemeClr val="accent2"/>
                </a:solidFill>
                <a:effectLst/>
                <a:latin typeface="Harrington" panose="04040505050A02020702" pitchFamily="82" charset="0"/>
              </a:rPr>
              <a:t>yaşdan</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yuxarı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kişilərdə</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nisbətlər</a:t>
            </a:r>
            <a:r>
              <a:rPr lang="en-US" sz="2400" b="0" i="0" dirty="0">
                <a:solidFill>
                  <a:schemeClr val="accent2"/>
                </a:solidFill>
                <a:effectLst/>
                <a:latin typeface="Harrington" panose="04040505050A02020702" pitchFamily="82" charset="0"/>
              </a:rPr>
              <a:t> 8%-ə </a:t>
            </a:r>
            <a:r>
              <a:rPr lang="en-US" sz="2400" b="0" i="0" dirty="0" err="1">
                <a:solidFill>
                  <a:schemeClr val="accent2"/>
                </a:solidFill>
                <a:effectLst/>
                <a:latin typeface="Harrington" panose="04040505050A02020702" pitchFamily="82" charset="0"/>
              </a:rPr>
              <a:t>qədər</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ola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bilər</a:t>
            </a:r>
            <a:r>
              <a:rPr lang="en-US" sz="2400" b="0" i="0" dirty="0">
                <a:solidFill>
                  <a:schemeClr val="accent2"/>
                </a:solidFill>
                <a:effectLst/>
                <a:latin typeface="Harrington" panose="04040505050A02020702" pitchFamily="82" charset="0"/>
              </a:rPr>
              <a:t>.</a:t>
            </a:r>
            <a:endParaRPr lang="en-US" sz="2400" dirty="0">
              <a:solidFill>
                <a:schemeClr val="accent2"/>
              </a:solidFill>
              <a:latin typeface="Harrington" panose="04040505050A020207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stretch>
            <a:fillRect/>
          </a:stretch>
        </p:blipFill>
        <p:spPr>
          <a:xfrm>
            <a:off x="7649029" y="2977226"/>
            <a:ext cx="4542971" cy="3880774"/>
          </a:xfrm>
          <a:prstGeom prst="rect">
            <a:avLst/>
          </a:prstGeom>
          <a:ln>
            <a:noFill/>
          </a:ln>
          <a:effectLst>
            <a:softEdge rad="112500"/>
          </a:effectLst>
        </p:spPr>
      </p:pic>
      <p:pic>
        <p:nvPicPr>
          <p:cNvPr id="7" name="Рисунок 6"/>
          <p:cNvPicPr>
            <a:picLocks noChangeAspect="1"/>
          </p:cNvPicPr>
          <p:nvPr/>
        </p:nvPicPr>
        <p:blipFill>
          <a:blip r:embed="rId2"/>
          <a:stretch>
            <a:fillRect/>
          </a:stretch>
        </p:blipFill>
        <p:spPr>
          <a:xfrm>
            <a:off x="8480600" y="0"/>
            <a:ext cx="3121152" cy="3121152"/>
          </a:xfrm>
          <a:prstGeom prst="rect">
            <a:avLst/>
          </a:prstGeom>
          <a:ln>
            <a:noFill/>
          </a:ln>
          <a:effectLst>
            <a:softEdge rad="112500"/>
          </a:effectLst>
        </p:spPr>
      </p:pic>
      <p:sp>
        <p:nvSpPr>
          <p:cNvPr id="3" name="Объект 2"/>
          <p:cNvSpPr>
            <a:spLocks noGrp="1"/>
          </p:cNvSpPr>
          <p:nvPr>
            <p:ph idx="1"/>
          </p:nvPr>
        </p:nvSpPr>
        <p:spPr>
          <a:xfrm>
            <a:off x="9677" y="549504"/>
            <a:ext cx="8596668" cy="3880773"/>
          </a:xfrm>
        </p:spPr>
        <p:txBody>
          <a:bodyPr>
            <a:noAutofit/>
          </a:bodyPr>
          <a:lstStyle/>
          <a:p>
            <a:r>
              <a:rPr lang="en-US" sz="2800" b="0" i="0" dirty="0" err="1">
                <a:solidFill>
                  <a:schemeClr val="accent2"/>
                </a:solidFill>
                <a:effectLst/>
                <a:latin typeface="Harrington" panose="04040505050A02020702" pitchFamily="82" charset="0"/>
              </a:rPr>
              <a:t>Tibbi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idarəetmə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Tütün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spirt </a:t>
            </a:r>
            <a:r>
              <a:rPr lang="en-US" sz="2800" b="0" i="0" dirty="0" err="1">
                <a:solidFill>
                  <a:schemeClr val="accent2"/>
                </a:solidFill>
                <a:effectLst/>
                <a:latin typeface="Harrington" panose="04040505050A02020702" pitchFamily="82" charset="0"/>
              </a:rPr>
              <a:t>istifadəsini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dayandırın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Meyvə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tərəvəzlərlə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zəngin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pəhriz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yeyin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Ağızdan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qəbul</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edilən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retinoidlər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sızanaq</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sedef</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xəstəliyinin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müalicəsində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istifadə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edilən</a:t>
            </a:r>
            <a:r>
              <a:rPr lang="en-US" sz="2800" b="0" i="0" dirty="0">
                <a:solidFill>
                  <a:schemeClr val="accent2"/>
                </a:solidFill>
                <a:effectLst/>
                <a:latin typeface="Harrington" panose="04040505050A02020702" pitchFamily="82" charset="0"/>
              </a:rPr>
              <a:t> A </a:t>
            </a:r>
            <a:r>
              <a:rPr lang="en-US" sz="2800" b="0" i="0" dirty="0" err="1">
                <a:solidFill>
                  <a:schemeClr val="accent2"/>
                </a:solidFill>
                <a:effectLst/>
                <a:latin typeface="Harrington" panose="04040505050A02020702" pitchFamily="82" charset="0"/>
              </a:rPr>
              <a:t>vitamini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əsaslı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müalicələr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lezyonları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azaltmağa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kömək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lakin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residivlər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təsirlər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tez-tez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olur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Ağızdan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ağızdan</a:t>
            </a:r>
            <a:r>
              <a:rPr lang="en-US" sz="2800" b="0" i="0" dirty="0">
                <a:solidFill>
                  <a:schemeClr val="accent2"/>
                </a:solidFill>
                <a:effectLst/>
                <a:latin typeface="Harrington" panose="04040505050A02020702" pitchFamily="82" charset="0"/>
              </a:rPr>
              <a:t>) Vitamin A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beta-</a:t>
            </a:r>
            <a:r>
              <a:rPr lang="en-US" sz="2800" b="0" i="0" dirty="0" err="1">
                <a:solidFill>
                  <a:schemeClr val="accent2"/>
                </a:solidFill>
                <a:effectLst/>
                <a:latin typeface="Harrington" panose="04040505050A02020702" pitchFamily="82" charset="0"/>
              </a:rPr>
              <a:t>karoten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əlavələri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ləkələri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təmizləməyə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kömək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lakin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insan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əlavələri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qəbul</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etməyi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dayandırdıqdan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sonra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onlar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yenidən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görünəcək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İzotretinoin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əlavələrinin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xərçəng</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dəyişikliklərinin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qarşısını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almaqda</a:t>
            </a:r>
            <a:r>
              <a:rPr lang="en-US" sz="2800" b="0" i="0" dirty="0">
                <a:solidFill>
                  <a:schemeClr val="accent2"/>
                </a:solidFill>
                <a:effectLst/>
                <a:latin typeface="Harrington" panose="04040505050A02020702" pitchFamily="82" charset="0"/>
              </a:rPr>
              <a:t> beta-</a:t>
            </a:r>
            <a:r>
              <a:rPr lang="en-US" sz="2800" b="0" i="0" dirty="0" err="1">
                <a:solidFill>
                  <a:schemeClr val="accent2"/>
                </a:solidFill>
                <a:effectLst/>
                <a:latin typeface="Harrington" panose="04040505050A02020702" pitchFamily="82" charset="0"/>
              </a:rPr>
              <a:t>karotindən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daha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təsirli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olduğu</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aşkar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edilmişdir</a:t>
            </a:r>
            <a:r>
              <a:rPr lang="en-US" sz="2800" b="0" i="0" dirty="0">
                <a:solidFill>
                  <a:schemeClr val="accent2"/>
                </a:solidFill>
                <a:effectLst/>
                <a:latin typeface="Harrington" panose="04040505050A02020702" pitchFamily="82" charset="0"/>
              </a:rPr>
              <a:t>. </a:t>
            </a:r>
            <a:endParaRPr lang="en-US" sz="2800" dirty="0">
              <a:solidFill>
                <a:schemeClr val="accent2"/>
              </a:solidFill>
              <a:latin typeface="Harrington" panose="04040505050A02020702" pitchFamily="82" charset="0"/>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217714" y="0"/>
          <a:ext cx="10377715" cy="660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A406DA5-7C49-4EC6-B2FC-C52AF7EFC5B6}"/>
                                            </p:graphicEl>
                                          </p:spTgt>
                                        </p:tgtEl>
                                        <p:attrNameLst>
                                          <p:attrName>style.visibility</p:attrName>
                                        </p:attrNameLst>
                                      </p:cBhvr>
                                      <p:to>
                                        <p:strVal val="visible"/>
                                      </p:to>
                                    </p:set>
                                    <p:animEffect transition="in" filter="fade">
                                      <p:cBhvr>
                                        <p:cTn id="7" dur="500"/>
                                        <p:tgtEl>
                                          <p:spTgt spid="4">
                                            <p:graphicEl>
                                              <a:dgm id="{0A406DA5-7C49-4EC6-B2FC-C52AF7EFC5B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2B7E4DEE-FBF1-4EEE-8445-62CA0456F6F8}"/>
                                            </p:graphicEl>
                                          </p:spTgt>
                                        </p:tgtEl>
                                        <p:attrNameLst>
                                          <p:attrName>style.visibility</p:attrName>
                                        </p:attrNameLst>
                                      </p:cBhvr>
                                      <p:to>
                                        <p:strVal val="visible"/>
                                      </p:to>
                                    </p:set>
                                    <p:animEffect transition="in" filter="fade">
                                      <p:cBhvr>
                                        <p:cTn id="10" dur="500"/>
                                        <p:tgtEl>
                                          <p:spTgt spid="4">
                                            <p:graphicEl>
                                              <a:dgm id="{2B7E4DEE-FBF1-4EEE-8445-62CA0456F6F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75FACF81-C9F2-4A02-94BD-62F810C3DFBC}"/>
                                            </p:graphicEl>
                                          </p:spTgt>
                                        </p:tgtEl>
                                        <p:attrNameLst>
                                          <p:attrName>style.visibility</p:attrName>
                                        </p:attrNameLst>
                                      </p:cBhvr>
                                      <p:to>
                                        <p:strVal val="visible"/>
                                      </p:to>
                                    </p:set>
                                    <p:animEffect transition="in" filter="fade">
                                      <p:cBhvr>
                                        <p:cTn id="13" dur="500"/>
                                        <p:tgtEl>
                                          <p:spTgt spid="4">
                                            <p:graphicEl>
                                              <a:dgm id="{75FACF81-C9F2-4A02-94BD-62F810C3DFB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4B5B190A-D041-4448-AA21-4248AEE4B3AB}"/>
                                            </p:graphicEl>
                                          </p:spTgt>
                                        </p:tgtEl>
                                        <p:attrNameLst>
                                          <p:attrName>style.visibility</p:attrName>
                                        </p:attrNameLst>
                                      </p:cBhvr>
                                      <p:to>
                                        <p:strVal val="visible"/>
                                      </p:to>
                                    </p:set>
                                    <p:animEffect transition="in" filter="fade">
                                      <p:cBhvr>
                                        <p:cTn id="18" dur="500"/>
                                        <p:tgtEl>
                                          <p:spTgt spid="4">
                                            <p:graphicEl>
                                              <a:dgm id="{4B5B190A-D041-4448-AA21-4248AEE4B3A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3E23199F-2038-4B09-AD3F-70B26F577EED}"/>
                                            </p:graphicEl>
                                          </p:spTgt>
                                        </p:tgtEl>
                                        <p:attrNameLst>
                                          <p:attrName>style.visibility</p:attrName>
                                        </p:attrNameLst>
                                      </p:cBhvr>
                                      <p:to>
                                        <p:strVal val="visible"/>
                                      </p:to>
                                    </p:set>
                                    <p:animEffect transition="in" filter="fade">
                                      <p:cBhvr>
                                        <p:cTn id="21" dur="500"/>
                                        <p:tgtEl>
                                          <p:spTgt spid="4">
                                            <p:graphicEl>
                                              <a:dgm id="{3E23199F-2038-4B09-AD3F-70B26F577EE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89413A74-687A-428F-9CCE-BEA442998E6A}"/>
                                            </p:graphicEl>
                                          </p:spTgt>
                                        </p:tgtEl>
                                        <p:attrNameLst>
                                          <p:attrName>style.visibility</p:attrName>
                                        </p:attrNameLst>
                                      </p:cBhvr>
                                      <p:to>
                                        <p:strVal val="visible"/>
                                      </p:to>
                                    </p:set>
                                    <p:animEffect transition="in" filter="fade">
                                      <p:cBhvr>
                                        <p:cTn id="26" dur="500"/>
                                        <p:tgtEl>
                                          <p:spTgt spid="4">
                                            <p:graphicEl>
                                              <a:dgm id="{89413A74-687A-428F-9CCE-BEA442998E6A}"/>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7847472C-51E8-4C3C-9FE1-23CB31A2E337}"/>
                                            </p:graphicEl>
                                          </p:spTgt>
                                        </p:tgtEl>
                                        <p:attrNameLst>
                                          <p:attrName>style.visibility</p:attrName>
                                        </p:attrNameLst>
                                      </p:cBhvr>
                                      <p:to>
                                        <p:strVal val="visible"/>
                                      </p:to>
                                    </p:set>
                                    <p:animEffect transition="in" filter="fade">
                                      <p:cBhvr>
                                        <p:cTn id="29" dur="500"/>
                                        <p:tgtEl>
                                          <p:spTgt spid="4">
                                            <p:graphicEl>
                                              <a:dgm id="{7847472C-51E8-4C3C-9FE1-23CB31A2E33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graphicEl>
                                              <a:dgm id="{6D656445-6CCA-4CE2-9E49-98BEEE64354F}"/>
                                            </p:graphicEl>
                                          </p:spTgt>
                                        </p:tgtEl>
                                        <p:attrNameLst>
                                          <p:attrName>style.visibility</p:attrName>
                                        </p:attrNameLst>
                                      </p:cBhvr>
                                      <p:to>
                                        <p:strVal val="visible"/>
                                      </p:to>
                                    </p:set>
                                    <p:animEffect transition="in" filter="fade">
                                      <p:cBhvr>
                                        <p:cTn id="34" dur="500"/>
                                        <p:tgtEl>
                                          <p:spTgt spid="4">
                                            <p:graphicEl>
                                              <a:dgm id="{6D656445-6CCA-4CE2-9E49-98BEEE64354F}"/>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78EBAF36-FB2F-4014-B5F5-F6CA2AB6D373}"/>
                                            </p:graphicEl>
                                          </p:spTgt>
                                        </p:tgtEl>
                                        <p:attrNameLst>
                                          <p:attrName>style.visibility</p:attrName>
                                        </p:attrNameLst>
                                      </p:cBhvr>
                                      <p:to>
                                        <p:strVal val="visible"/>
                                      </p:to>
                                    </p:set>
                                    <p:animEffect transition="in" filter="fade">
                                      <p:cBhvr>
                                        <p:cTn id="37" dur="500"/>
                                        <p:tgtEl>
                                          <p:spTgt spid="4">
                                            <p:graphicEl>
                                              <a:dgm id="{78EBAF36-FB2F-4014-B5F5-F6CA2AB6D3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stretch>
            <a:fillRect/>
          </a:stretch>
        </p:blipFill>
        <p:spPr>
          <a:xfrm>
            <a:off x="5905500" y="0"/>
            <a:ext cx="6286500" cy="6858000"/>
          </a:xfrm>
          <a:prstGeom prst="rect">
            <a:avLst/>
          </a:prstGeom>
        </p:spPr>
      </p:pic>
      <p:sp>
        <p:nvSpPr>
          <p:cNvPr id="2" name="Заголовок 1"/>
          <p:cNvSpPr>
            <a:spLocks noGrp="1"/>
          </p:cNvSpPr>
          <p:nvPr>
            <p:ph type="title"/>
          </p:nvPr>
        </p:nvSpPr>
        <p:spPr>
          <a:xfrm>
            <a:off x="132767" y="290285"/>
            <a:ext cx="8596668" cy="1320800"/>
          </a:xfrm>
        </p:spPr>
        <p:txBody>
          <a:bodyPr>
            <a:noAutofit/>
          </a:bodyPr>
          <a:lstStyle/>
          <a:p>
            <a:pPr algn="ctr"/>
            <a:r>
              <a:rPr lang="en-US" sz="2800" b="1" dirty="0" err="1">
                <a:solidFill>
                  <a:schemeClr val="accent2">
                    <a:lumMod val="75000"/>
                  </a:schemeClr>
                </a:solidFill>
                <a:latin typeface="Harrington" panose="04040505050A02020702" pitchFamily="82" charset="0"/>
              </a:rPr>
              <a:t>Leykoplakiyadan</a:t>
            </a:r>
            <a:r>
              <a:rPr lang="en-US" sz="2800" b="1" dirty="0">
                <a:solidFill>
                  <a:schemeClr val="accent2">
                    <a:lumMod val="75000"/>
                  </a:schemeClr>
                </a:solidFill>
                <a:latin typeface="Harrington" panose="04040505050A02020702" pitchFamily="82" charset="0"/>
              </a:rPr>
              <a:t> </a:t>
            </a:r>
            <a:r>
              <a:rPr lang="en-US" sz="2800" b="1" dirty="0" err="1">
                <a:solidFill>
                  <a:schemeClr val="accent2">
                    <a:lumMod val="75000"/>
                  </a:schemeClr>
                </a:solidFill>
                <a:latin typeface="Harrington" panose="04040505050A02020702" pitchFamily="82" charset="0"/>
              </a:rPr>
              <a:t>əziyyət</a:t>
            </a:r>
            <a:r>
              <a:rPr lang="en-US" sz="2800" b="1" dirty="0">
                <a:solidFill>
                  <a:schemeClr val="accent2">
                    <a:lumMod val="75000"/>
                  </a:schemeClr>
                </a:solidFill>
                <a:latin typeface="Harrington" panose="04040505050A02020702" pitchFamily="82" charset="0"/>
              </a:rPr>
              <a:t> </a:t>
            </a:r>
            <a:r>
              <a:rPr lang="en-US" sz="2800" b="1" dirty="0" err="1">
                <a:solidFill>
                  <a:schemeClr val="accent2">
                    <a:lumMod val="75000"/>
                  </a:schemeClr>
                </a:solidFill>
                <a:latin typeface="Harrington" panose="04040505050A02020702" pitchFamily="82" charset="0"/>
              </a:rPr>
              <a:t>çəkən</a:t>
            </a:r>
            <a:r>
              <a:rPr lang="en-US" sz="2800" b="1" dirty="0">
                <a:solidFill>
                  <a:schemeClr val="accent2">
                    <a:lumMod val="75000"/>
                  </a:schemeClr>
                </a:solidFill>
                <a:latin typeface="Harrington" panose="04040505050A02020702" pitchFamily="82" charset="0"/>
              </a:rPr>
              <a:t> </a:t>
            </a:r>
            <a:r>
              <a:rPr lang="en-US" sz="2800" b="1" dirty="0" err="1">
                <a:solidFill>
                  <a:schemeClr val="accent2">
                    <a:lumMod val="75000"/>
                  </a:schemeClr>
                </a:solidFill>
                <a:latin typeface="Harrington" panose="04040505050A02020702" pitchFamily="82" charset="0"/>
              </a:rPr>
              <a:t>xəstələr</a:t>
            </a:r>
            <a:r>
              <a:rPr lang="en-US" sz="2800" b="1" dirty="0">
                <a:solidFill>
                  <a:schemeClr val="accent2">
                    <a:lumMod val="75000"/>
                  </a:schemeClr>
                </a:solidFill>
                <a:latin typeface="Harrington" panose="04040505050A02020702" pitchFamily="82" charset="0"/>
              </a:rPr>
              <a:t> </a:t>
            </a:r>
            <a:r>
              <a:rPr lang="en-US" sz="2800" b="1" dirty="0" err="1">
                <a:solidFill>
                  <a:schemeClr val="accent2">
                    <a:lumMod val="75000"/>
                  </a:schemeClr>
                </a:solidFill>
                <a:latin typeface="Harrington" panose="04040505050A02020702" pitchFamily="82" charset="0"/>
              </a:rPr>
              <a:t>üçün</a:t>
            </a:r>
            <a:r>
              <a:rPr lang="en-US" sz="2800" b="1" dirty="0">
                <a:solidFill>
                  <a:schemeClr val="accent2">
                    <a:lumMod val="75000"/>
                  </a:schemeClr>
                </a:solidFill>
                <a:latin typeface="Harrington" panose="04040505050A02020702" pitchFamily="82" charset="0"/>
              </a:rPr>
              <a:t> </a:t>
            </a:r>
            <a:r>
              <a:rPr lang="en-US" sz="2800" b="1" dirty="0" err="1">
                <a:solidFill>
                  <a:schemeClr val="accent2">
                    <a:lumMod val="75000"/>
                  </a:schemeClr>
                </a:solidFill>
                <a:latin typeface="Harrington" panose="04040505050A02020702" pitchFamily="82" charset="0"/>
              </a:rPr>
              <a:t>proqnoz</a:t>
            </a:r>
            <a:r>
              <a:rPr lang="en-US" sz="2800" b="1" dirty="0">
                <a:solidFill>
                  <a:schemeClr val="accent2">
                    <a:lumMod val="75000"/>
                  </a:schemeClr>
                </a:solidFill>
                <a:latin typeface="Harrington" panose="04040505050A02020702" pitchFamily="82" charset="0"/>
              </a:rPr>
              <a:t> (</a:t>
            </a:r>
            <a:r>
              <a:rPr lang="en-US" sz="2800" b="1" dirty="0" err="1">
                <a:solidFill>
                  <a:schemeClr val="accent2">
                    <a:lumMod val="75000"/>
                  </a:schemeClr>
                </a:solidFill>
                <a:latin typeface="Harrington" panose="04040505050A02020702" pitchFamily="82" charset="0"/>
              </a:rPr>
              <a:t>proqnoz</a:t>
            </a:r>
            <a:r>
              <a:rPr lang="en-US" sz="2800" b="1" dirty="0">
                <a:solidFill>
                  <a:schemeClr val="accent2">
                    <a:lumMod val="75000"/>
                  </a:schemeClr>
                </a:solidFill>
                <a:latin typeface="Harrington" panose="04040505050A02020702" pitchFamily="82" charset="0"/>
              </a:rPr>
              <a:t>) </a:t>
            </a:r>
            <a:r>
              <a:rPr lang="en-US" sz="2800" b="1" dirty="0" err="1">
                <a:solidFill>
                  <a:schemeClr val="accent2">
                    <a:lumMod val="75000"/>
                  </a:schemeClr>
                </a:solidFill>
                <a:latin typeface="Harrington" panose="04040505050A02020702" pitchFamily="82" charset="0"/>
              </a:rPr>
              <a:t>necədir</a:t>
            </a:r>
            <a:r>
              <a:rPr lang="en-US" sz="2800" b="1" dirty="0">
                <a:solidFill>
                  <a:schemeClr val="accent2">
                    <a:lumMod val="75000"/>
                  </a:schemeClr>
                </a:solidFill>
                <a:latin typeface="Harrington" panose="04040505050A02020702" pitchFamily="82" charset="0"/>
              </a:rPr>
              <a:t>?</a:t>
            </a:r>
            <a:br>
              <a:rPr lang="az-Latn-AZ" sz="2800" b="1" dirty="0">
                <a:solidFill>
                  <a:schemeClr val="accent2">
                    <a:lumMod val="75000"/>
                  </a:schemeClr>
                </a:solidFill>
                <a:latin typeface="Harrington" panose="04040505050A02020702" pitchFamily="82" charset="0"/>
              </a:rPr>
            </a:br>
            <a:br>
              <a:rPr lang="az-Latn-AZ" sz="2800" b="1" dirty="0">
                <a:solidFill>
                  <a:schemeClr val="accent2">
                    <a:lumMod val="75000"/>
                  </a:schemeClr>
                </a:solidFill>
                <a:latin typeface="Harrington" panose="04040505050A02020702" pitchFamily="82" charset="0"/>
              </a:rPr>
            </a:br>
            <a:r>
              <a:rPr lang="en-US" sz="2800" dirty="0" err="1">
                <a:solidFill>
                  <a:schemeClr val="accent2">
                    <a:lumMod val="75000"/>
                  </a:schemeClr>
                </a:solidFill>
                <a:latin typeface="Harrington" panose="04040505050A02020702" pitchFamily="82" charset="0"/>
              </a:rPr>
              <a:t>Leykoplakiyadan</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əziyyət</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çəkən</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hər</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kəs</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vəziyyətdə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mümkün</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dəyişiklikləri</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izləmək</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üçün</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hər</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üç-altı</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ayda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bir</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həkimə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müraciət</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etməli</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lazım</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olduqda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biopsiya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aparmalıdır</a:t>
            </a:r>
            <a:r>
              <a:rPr lang="en-US" sz="2800" dirty="0">
                <a:solidFill>
                  <a:schemeClr val="accent2">
                    <a:lumMod val="75000"/>
                  </a:schemeClr>
                </a:solidFill>
                <a:latin typeface="Harrington" panose="04040505050A02020702" pitchFamily="82" charset="0"/>
              </a:rPr>
              <a:t>.</a:t>
            </a:r>
            <a:br>
              <a:rPr lang="en-US" sz="2800" dirty="0">
                <a:solidFill>
                  <a:schemeClr val="accent2">
                    <a:lumMod val="75000"/>
                  </a:schemeClr>
                </a:solidFill>
                <a:latin typeface="Harrington" panose="04040505050A02020702" pitchFamily="82" charset="0"/>
              </a:rPr>
            </a:br>
            <a:r>
              <a:rPr lang="en-US" sz="2800" dirty="0" err="1">
                <a:solidFill>
                  <a:schemeClr val="accent2">
                    <a:lumMod val="75000"/>
                  </a:schemeClr>
                </a:solidFill>
                <a:latin typeface="Harrington" panose="04040505050A02020702" pitchFamily="82" charset="0"/>
              </a:rPr>
              <a:t>Yamalar</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cərrahi</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yolla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çıxarılsa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belə</a:t>
            </a:r>
            <a:r>
              <a:rPr lang="en-US" sz="2800" dirty="0">
                <a:solidFill>
                  <a:schemeClr val="accent2">
                    <a:lumMod val="75000"/>
                  </a:schemeClr>
                </a:solidFill>
                <a:latin typeface="Harrington" panose="04040505050A02020702" pitchFamily="82" charset="0"/>
              </a:rPr>
              <a:t>, 6-12 </a:t>
            </a:r>
            <a:r>
              <a:rPr lang="en-US" sz="2800" dirty="0" err="1">
                <a:solidFill>
                  <a:schemeClr val="accent2">
                    <a:lumMod val="75000"/>
                  </a:schemeClr>
                </a:solidFill>
                <a:latin typeface="Harrington" panose="04040505050A02020702" pitchFamily="82" charset="0"/>
              </a:rPr>
              <a:t>ayda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bir</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müayinə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tövsiyə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olunur</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çünki</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leykoplakiya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tez-tez</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təkrarlanır</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Üç</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il</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ərzində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anormallıq</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olmayan</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müalicə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sahələrinə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daha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çox</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baxmağa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ehtiyac</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olmaya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bilər</a:t>
            </a:r>
            <a:r>
              <a:rPr lang="en-US" sz="2800" dirty="0">
                <a:solidFill>
                  <a:schemeClr val="accent2">
                    <a:lumMod val="75000"/>
                  </a:schemeClr>
                </a:solidFill>
                <a:latin typeface="Harrington" panose="04040505050A02020702" pitchFamily="82" charset="0"/>
              </a:rPr>
              <a:t>.</a:t>
            </a:r>
            <a:br>
              <a:rPr lang="en-US" sz="2800" dirty="0">
                <a:solidFill>
                  <a:schemeClr val="accent2">
                    <a:lumMod val="75000"/>
                  </a:schemeClr>
                </a:solidFill>
                <a:latin typeface="Harrington" panose="04040505050A02020702" pitchFamily="82" charset="0"/>
              </a:rPr>
            </a:br>
            <a:r>
              <a:rPr lang="en-US" sz="2800" dirty="0" err="1">
                <a:solidFill>
                  <a:schemeClr val="accent2">
                    <a:lumMod val="75000"/>
                  </a:schemeClr>
                </a:solidFill>
                <a:latin typeface="Harrington" panose="04040505050A02020702" pitchFamily="82" charset="0"/>
              </a:rPr>
              <a:t>Müalicədən</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sonra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leykoplakiya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bərpa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olunarsa</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həkimin</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tövsiyə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etdiyi</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müddət</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ərzində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müayinələrə</a:t>
            </a:r>
            <a:r>
              <a:rPr lang="en-US" sz="2800" dirty="0">
                <a:solidFill>
                  <a:schemeClr val="accent2">
                    <a:lumMod val="75000"/>
                  </a:schemeClr>
                </a:solidFill>
                <a:latin typeface="Harrington" panose="04040505050A02020702" pitchFamily="82" charset="0"/>
              </a:rPr>
              <a:t> </a:t>
            </a:r>
            <a:r>
              <a:rPr lang="en-US" sz="2800" dirty="0" err="1">
                <a:solidFill>
                  <a:schemeClr val="accent2">
                    <a:lumMod val="75000"/>
                  </a:schemeClr>
                </a:solidFill>
                <a:latin typeface="Harrington" panose="04040505050A02020702" pitchFamily="82" charset="0"/>
              </a:rPr>
              <a:t>davam</a:t>
            </a:r>
            <a:r>
              <a:rPr lang="en-US" sz="2800" dirty="0">
                <a:solidFill>
                  <a:schemeClr val="accent2">
                    <a:lumMod val="75000"/>
                  </a:schemeClr>
                </a:solidFill>
                <a:latin typeface="Harrington" panose="04040505050A02020702" pitchFamily="82" charset="0"/>
              </a:rPr>
              <a:t> e</a:t>
            </a:r>
            <a:r>
              <a:rPr lang="az-Latn-AZ" sz="2800" dirty="0">
                <a:solidFill>
                  <a:schemeClr val="accent2">
                    <a:lumMod val="75000"/>
                  </a:schemeClr>
                </a:solidFill>
                <a:latin typeface="Harrington" panose="04040505050A02020702" pitchFamily="82" charset="0"/>
              </a:rPr>
              <a:t>dilməlidir.</a:t>
            </a:r>
            <a:r>
              <a:rPr lang="en-US" sz="2800" dirty="0">
                <a:solidFill>
                  <a:schemeClr val="accent2">
                    <a:lumMod val="75000"/>
                  </a:schemeClr>
                </a:solidFill>
                <a:latin typeface="Harrington" panose="04040505050A02020702" pitchFamily="82" charset="0"/>
              </a:rPr>
              <a:t> </a:t>
            </a:r>
            <a:br>
              <a:rPr lang="en-US" sz="2800" dirty="0">
                <a:solidFill>
                  <a:schemeClr val="accent2">
                    <a:lumMod val="75000"/>
                  </a:schemeClr>
                </a:solidFill>
              </a:rPr>
            </a:br>
            <a:endParaRPr lang="en-US" sz="28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3320" y="95156"/>
            <a:ext cx="4784876" cy="968620"/>
          </a:xfrm>
        </p:spPr>
        <p:txBody>
          <a:bodyPr>
            <a:normAutofit/>
          </a:bodyPr>
          <a:lstStyle/>
          <a:p>
            <a:r>
              <a:rPr lang="az-Latn-AZ" sz="4800" b="1" dirty="0">
                <a:solidFill>
                  <a:schemeClr val="accent2"/>
                </a:solidFill>
                <a:latin typeface="Harrington" panose="04040505050A02020702" pitchFamily="82" charset="0"/>
              </a:rPr>
              <a:t>Eritroplakiya</a:t>
            </a:r>
            <a:endParaRPr lang="en-US" sz="4800" b="1" dirty="0">
              <a:solidFill>
                <a:schemeClr val="accent2"/>
              </a:solidFill>
              <a:latin typeface="Harrington" panose="04040505050A02020702" pitchFamily="82" charset="0"/>
            </a:endParaRPr>
          </a:p>
        </p:txBody>
      </p:sp>
      <p:sp>
        <p:nvSpPr>
          <p:cNvPr id="3" name="Объект 2"/>
          <p:cNvSpPr>
            <a:spLocks noGrp="1"/>
          </p:cNvSpPr>
          <p:nvPr>
            <p:ph idx="1"/>
          </p:nvPr>
        </p:nvSpPr>
        <p:spPr>
          <a:xfrm>
            <a:off x="0" y="937380"/>
            <a:ext cx="11495314" cy="2491620"/>
          </a:xfrm>
        </p:spPr>
        <p:txBody>
          <a:bodyPr>
            <a:normAutofit fontScale="62500" lnSpcReduction="20000"/>
          </a:bodyPr>
          <a:lstStyle/>
          <a:p>
            <a:pPr algn="ctr"/>
            <a:r>
              <a:rPr lang="en-US" sz="4500" b="0" i="0" dirty="0" err="1">
                <a:solidFill>
                  <a:srgbClr val="000000"/>
                </a:solidFill>
                <a:effectLst/>
                <a:latin typeface="Harrington" panose="04040505050A02020702" pitchFamily="82" charset="0"/>
              </a:rPr>
              <a:t>Etimologiya</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Eritroplakiya</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sözü</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qırmızı</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yamaq</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deməkdir</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və</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yunanca</a:t>
            </a:r>
            <a:r>
              <a:rPr lang="en-US" sz="4500" b="0" i="0" dirty="0">
                <a:solidFill>
                  <a:srgbClr val="000000"/>
                </a:solidFill>
                <a:effectLst/>
                <a:latin typeface="Harrington" panose="04040505050A02020702" pitchFamily="82" charset="0"/>
              </a:rPr>
              <a:t> </a:t>
            </a:r>
            <a:r>
              <a:rPr lang="el-GR" sz="4500" b="0" i="0" dirty="0">
                <a:solidFill>
                  <a:srgbClr val="000000"/>
                </a:solidFill>
                <a:effectLst/>
                <a:latin typeface="Roboto"/>
              </a:rPr>
              <a:t>ερυθρος - "</a:t>
            </a:r>
            <a:r>
              <a:rPr lang="en-US" sz="4500" b="0" i="0" dirty="0" err="1">
                <a:solidFill>
                  <a:srgbClr val="000000"/>
                </a:solidFill>
                <a:effectLst/>
                <a:latin typeface="Harrington" panose="04040505050A02020702" pitchFamily="82" charset="0"/>
              </a:rPr>
              <a:t>qırmızı</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və</a:t>
            </a:r>
            <a:r>
              <a:rPr lang="en-US" sz="4500" b="0" i="0" dirty="0">
                <a:solidFill>
                  <a:srgbClr val="000000"/>
                </a:solidFill>
                <a:effectLst/>
                <a:latin typeface="Harrington" panose="04040505050A02020702" pitchFamily="82" charset="0"/>
              </a:rPr>
              <a:t> </a:t>
            </a:r>
            <a:r>
              <a:rPr lang="el-GR" sz="4500" b="0" i="0" dirty="0">
                <a:solidFill>
                  <a:srgbClr val="000000"/>
                </a:solidFill>
                <a:effectLst/>
                <a:latin typeface="Roboto"/>
              </a:rPr>
              <a:t>πλάξ - "</a:t>
            </a:r>
            <a:r>
              <a:rPr lang="en-US" sz="4500" b="0" i="0" dirty="0" err="1">
                <a:solidFill>
                  <a:srgbClr val="000000"/>
                </a:solidFill>
                <a:effectLst/>
                <a:latin typeface="Harrington" panose="04040505050A02020702" pitchFamily="82" charset="0"/>
              </a:rPr>
              <a:t>boşqab</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sözlərindən</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əmələ</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gəlmişdir</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Ümumdünya</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Səhiyyə</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Təşkilatı</a:t>
            </a:r>
            <a:r>
              <a:rPr lang="en-US" sz="4500" b="0" i="0" dirty="0">
                <a:solidFill>
                  <a:srgbClr val="000000"/>
                </a:solidFill>
                <a:effectLst/>
                <a:latin typeface="Harrington" panose="04040505050A02020702" pitchFamily="82" charset="0"/>
              </a:rPr>
              <a:t> oral </a:t>
            </a:r>
            <a:r>
              <a:rPr lang="en-US" sz="4500" b="0" i="0" dirty="0" err="1">
                <a:solidFill>
                  <a:srgbClr val="000000"/>
                </a:solidFill>
                <a:effectLst/>
                <a:latin typeface="Harrington" panose="04040505050A02020702" pitchFamily="82" charset="0"/>
              </a:rPr>
              <a:t>eritroplakiyanı</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aşağıdakı</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kimi</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təyin</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edir</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Ağız</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boşluğunun</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selikli</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qişasının</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hər</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hansı</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digər</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aşkar</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edilə</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bilən</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vəziyyət</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kimi</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klinik</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və</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ya</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patoloji</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səciyyələndirilməsi</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mümkün</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olmayan</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parlaq</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qırmızı</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məxməri</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lövhələr</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şəklində</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özünü</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göstərən</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hər</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hansı</a:t>
            </a:r>
            <a:r>
              <a:rPr lang="en-US" sz="4500" b="0" i="0" dirty="0">
                <a:solidFill>
                  <a:srgbClr val="000000"/>
                </a:solidFill>
                <a:effectLst/>
                <a:latin typeface="Harrington" panose="04040505050A02020702" pitchFamily="82" charset="0"/>
              </a:rPr>
              <a:t> </a:t>
            </a:r>
            <a:r>
              <a:rPr lang="en-US" sz="4500" b="0" i="0" dirty="0" err="1">
                <a:solidFill>
                  <a:srgbClr val="000000"/>
                </a:solidFill>
                <a:effectLst/>
                <a:latin typeface="Harrington" panose="04040505050A02020702" pitchFamily="82" charset="0"/>
              </a:rPr>
              <a:t>zədələnməsi</a:t>
            </a:r>
            <a:r>
              <a:rPr lang="az-Latn-AZ" sz="3800" b="0" i="0" dirty="0">
                <a:solidFill>
                  <a:srgbClr val="000000"/>
                </a:solidFill>
                <a:effectLst/>
                <a:latin typeface="Harrington" panose="04040505050A02020702" pitchFamily="82" charset="0"/>
              </a:rPr>
              <a:t>.</a:t>
            </a:r>
            <a:r>
              <a:rPr lang="en-US" sz="3800" b="0" i="0" dirty="0">
                <a:solidFill>
                  <a:srgbClr val="000000"/>
                </a:solidFill>
                <a:effectLst/>
                <a:latin typeface="Harrington" panose="04040505050A02020702" pitchFamily="82" charset="0"/>
              </a:rPr>
              <a:t> </a:t>
            </a:r>
            <a:endParaRPr lang="en-US" dirty="0"/>
          </a:p>
        </p:txBody>
      </p:sp>
      <p:pic>
        <p:nvPicPr>
          <p:cNvPr id="5" name="Рисунок 4"/>
          <p:cNvPicPr>
            <a:picLocks noChangeAspect="1"/>
          </p:cNvPicPr>
          <p:nvPr/>
        </p:nvPicPr>
        <p:blipFill>
          <a:blip r:embed="rId1"/>
          <a:stretch>
            <a:fillRect/>
          </a:stretch>
        </p:blipFill>
        <p:spPr>
          <a:xfrm>
            <a:off x="517677" y="3429000"/>
            <a:ext cx="5037100" cy="2841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554777" y="3746403"/>
            <a:ext cx="5602514" cy="2369880"/>
          </a:xfrm>
          <a:prstGeom prst="rect">
            <a:avLst/>
          </a:prstGeom>
          <a:noFill/>
        </p:spPr>
        <p:txBody>
          <a:bodyPr wrap="square" rtlCol="0">
            <a:spAutoFit/>
          </a:bodyPr>
          <a:lstStyle/>
          <a:p>
            <a:pPr algn="ctr"/>
            <a:r>
              <a:rPr lang="en-US" sz="2600" dirty="0" err="1">
                <a:solidFill>
                  <a:srgbClr val="000000"/>
                </a:solidFill>
                <a:latin typeface="Harrington" panose="04040505050A02020702" pitchFamily="82" charset="0"/>
              </a:rPr>
              <a:t>Eritroplakiyalar</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yaşlı</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kişilərdə</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daha</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tez-tez</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baş</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verir</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və</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dilin</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yan</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sərhədində</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ağzın</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dibində</a:t>
            </a:r>
            <a:r>
              <a:rPr lang="en-US" sz="2600" dirty="0">
                <a:solidFill>
                  <a:srgbClr val="000000"/>
                </a:solidFill>
                <a:latin typeface="Harrington" panose="04040505050A02020702" pitchFamily="82" charset="0"/>
              </a:rPr>
              <a:t>, retromolar </a:t>
            </a:r>
            <a:r>
              <a:rPr lang="en-US" sz="2600" dirty="0" err="1">
                <a:solidFill>
                  <a:srgbClr val="000000"/>
                </a:solidFill>
                <a:latin typeface="Harrington" panose="04040505050A02020702" pitchFamily="82" charset="0"/>
              </a:rPr>
              <a:t>yastığında</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və</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yumşaq</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damaqda</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müşahidə</a:t>
            </a:r>
            <a:r>
              <a:rPr lang="en-US" sz="2600" dirty="0">
                <a:solidFill>
                  <a:srgbClr val="000000"/>
                </a:solidFill>
                <a:latin typeface="Harrington" panose="04040505050A02020702" pitchFamily="82" charset="0"/>
              </a:rPr>
              <a:t> </a:t>
            </a:r>
            <a:r>
              <a:rPr lang="en-US" sz="2600" dirty="0" err="1">
                <a:solidFill>
                  <a:srgbClr val="000000"/>
                </a:solidFill>
                <a:latin typeface="Harrington" panose="04040505050A02020702" pitchFamily="82" charset="0"/>
              </a:rPr>
              <a:t>olunur</a:t>
            </a:r>
            <a:r>
              <a:rPr lang="az-Latn-AZ" sz="2600" dirty="0">
                <a:solidFill>
                  <a:srgbClr val="000000"/>
                </a:solidFill>
                <a:latin typeface="Harrington" panose="04040505050A02020702" pitchFamily="82" charset="0"/>
              </a:rPr>
              <a:t>.</a:t>
            </a:r>
            <a:r>
              <a:rPr lang="en-US" sz="2600" dirty="0">
                <a:solidFill>
                  <a:srgbClr val="000000"/>
                </a:solidFill>
                <a:latin typeface="Harrington" panose="04040505050A02020702" pitchFamily="82" charset="0"/>
              </a:rPr>
              <a:t> </a:t>
            </a:r>
            <a:endParaRPr lang="az-Latn-AZ" sz="2600" dirty="0">
              <a:solidFill>
                <a:srgbClr val="000000"/>
              </a:solidFill>
              <a:latin typeface="Harrington" panose="04040505050A02020702" pitchFamily="82"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320246"/>
            <a:ext cx="10106780" cy="3880773"/>
          </a:xfrm>
        </p:spPr>
        <p:txBody>
          <a:bodyPr>
            <a:noAutofit/>
          </a:bodyPr>
          <a:lstStyle/>
          <a:p>
            <a:pPr algn="ctr"/>
            <a:r>
              <a:rPr lang="en-US" sz="2400" b="0" i="0" dirty="0" err="1">
                <a:solidFill>
                  <a:schemeClr val="accent2">
                    <a:lumMod val="75000"/>
                  </a:schemeClr>
                </a:solidFill>
                <a:effectLst/>
                <a:latin typeface="Harrington" panose="04040505050A02020702" pitchFamily="82" charset="0"/>
              </a:rPr>
              <a:t>Eritroleykoplakiya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həmçinin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xallı</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leykoplakiya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eritroleykoplaziya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və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leykoeritroplaziya</a:t>
            </a:r>
            <a:r>
              <a:rPr lang="en-US" sz="2400" b="0" i="0" dirty="0">
                <a:solidFill>
                  <a:schemeClr val="accent2">
                    <a:lumMod val="75000"/>
                  </a:schemeClr>
                </a:solidFill>
                <a:effectLst/>
                <a:latin typeface="Harrington" panose="04040505050A02020702" pitchFamily="82" charset="0"/>
              </a:rPr>
              <a:t> da </a:t>
            </a:r>
            <a:r>
              <a:rPr lang="en-US" sz="2400" b="0" i="0" dirty="0" err="1">
                <a:solidFill>
                  <a:schemeClr val="accent2">
                    <a:lumMod val="75000"/>
                  </a:schemeClr>
                </a:solidFill>
                <a:effectLst/>
                <a:latin typeface="Harrington" panose="04040505050A02020702" pitchFamily="82" charset="0"/>
              </a:rPr>
              <a:t>adlanır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ağ</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keratotik</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və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qırmızı</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atrofik</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rəngli</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qarışıq</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qeyri-homogen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zədədir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Eritroplakiya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eritroplaziya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başqa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heç</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bir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səbəbə</a:t>
            </a:r>
            <a:r>
              <a:rPr lang="en-US" sz="2400" b="0" i="0" dirty="0">
                <a:solidFill>
                  <a:schemeClr val="accent2">
                    <a:lumMod val="75000"/>
                  </a:schemeClr>
                </a:solidFill>
                <a:effectLst/>
                <a:latin typeface="Harrington" panose="04040505050A02020702" pitchFamily="82" charset="0"/>
              </a:rPr>
              <a:t> aid </a:t>
            </a:r>
            <a:r>
              <a:rPr lang="en-US" sz="2400" b="0" i="0" dirty="0" err="1">
                <a:solidFill>
                  <a:schemeClr val="accent2">
                    <a:lumMod val="75000"/>
                  </a:schemeClr>
                </a:solidFill>
                <a:effectLst/>
                <a:latin typeface="Harrington" panose="04040505050A02020702" pitchFamily="82" charset="0"/>
              </a:rPr>
              <a:t>edilə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bilməyən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tamamilə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qırmızı</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ləkədir</a:t>
            </a:r>
            <a:r>
              <a:rPr lang="en-US" sz="2400" b="0" i="0" dirty="0">
                <a:solidFill>
                  <a:schemeClr val="accent2">
                    <a:lumMod val="75000"/>
                  </a:schemeClr>
                </a:solidFill>
                <a:effectLst/>
                <a:latin typeface="Harrington" panose="04040505050A02020702" pitchFamily="82" charset="0"/>
              </a:rPr>
              <a:t>. Buna </a:t>
            </a:r>
            <a:r>
              <a:rPr lang="en-US" sz="2400" b="0" i="0" dirty="0" err="1">
                <a:solidFill>
                  <a:schemeClr val="accent2">
                    <a:lumMod val="75000"/>
                  </a:schemeClr>
                </a:solidFill>
                <a:effectLst/>
                <a:latin typeface="Harrington" panose="04040505050A02020702" pitchFamily="82" charset="0"/>
              </a:rPr>
              <a:t>görə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eritroleykoplakiya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leykoplakiya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ya</a:t>
            </a:r>
            <a:r>
              <a:rPr lang="en-US" sz="2400" b="0" i="0" dirty="0">
                <a:solidFill>
                  <a:schemeClr val="accent2">
                    <a:lumMod val="75000"/>
                  </a:schemeClr>
                </a:solidFill>
                <a:effectLst/>
                <a:latin typeface="Harrington" panose="04040505050A02020702" pitchFamily="82" charset="0"/>
              </a:rPr>
              <a:t> da </a:t>
            </a:r>
            <a:r>
              <a:rPr lang="en-US" sz="2400" b="0" i="0" dirty="0" err="1">
                <a:solidFill>
                  <a:schemeClr val="accent2">
                    <a:lumMod val="75000"/>
                  </a:schemeClr>
                </a:solidFill>
                <a:effectLst/>
                <a:latin typeface="Harrington" panose="04040505050A02020702" pitchFamily="82" charset="0"/>
              </a:rPr>
              <a:t>eritroplakiya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variantı</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hesab</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oluna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bilər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çünki</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onun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görünüşü</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ortadadır.Eritroleykoplakiya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tez-tez</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ağız</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boşluğunun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selikli</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qişasında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yalnız</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ağzın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künclərində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yanağın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içərisində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eritematoz</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fonda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ağ</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düyünlü</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yamaqların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qarışıq</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lezyonu</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kimi</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baş</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verir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baxmayaraq</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ki</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ağızın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hər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hansı</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bir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hissəsi</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təsirlənə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bilər</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Eritroleykoplakiya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və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eritroplakiya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homogen</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leykoplakiya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ilə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müqayisədə</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xərçəng</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dəyişiklikləri</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riski</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daha</a:t>
            </a:r>
            <a:r>
              <a:rPr lang="en-US" sz="2400" b="0" i="0" dirty="0">
                <a:solidFill>
                  <a:schemeClr val="accent2">
                    <a:lumMod val="75000"/>
                  </a:schemeClr>
                </a:solidFill>
                <a:effectLst/>
                <a:latin typeface="Harrington" panose="04040505050A02020702" pitchFamily="82" charset="0"/>
              </a:rPr>
              <a:t> </a:t>
            </a:r>
            <a:r>
              <a:rPr lang="en-US" sz="2400" b="0" i="0" dirty="0" err="1">
                <a:solidFill>
                  <a:schemeClr val="accent2">
                    <a:lumMod val="75000"/>
                  </a:schemeClr>
                </a:solidFill>
                <a:effectLst/>
                <a:latin typeface="Harrington" panose="04040505050A02020702" pitchFamily="82" charset="0"/>
              </a:rPr>
              <a:t>yüksəkdir</a:t>
            </a:r>
            <a:r>
              <a:rPr lang="en-US" sz="2400" b="0" i="0" dirty="0">
                <a:solidFill>
                  <a:schemeClr val="accent2">
                    <a:lumMod val="75000"/>
                  </a:schemeClr>
                </a:solidFill>
                <a:effectLst/>
                <a:latin typeface="Harrington" panose="04040505050A02020702" pitchFamily="82" charset="0"/>
              </a:rPr>
              <a:t>.</a:t>
            </a:r>
            <a:endParaRPr lang="en-US" sz="2400" dirty="0">
              <a:solidFill>
                <a:schemeClr val="accent2">
                  <a:lumMod val="75000"/>
                </a:schemeClr>
              </a:solidFill>
              <a:latin typeface="Harrington" panose="04040505050A02020702" pitchFamily="82" charset="0"/>
            </a:endParaRPr>
          </a:p>
        </p:txBody>
      </p:sp>
      <p:pic>
        <p:nvPicPr>
          <p:cNvPr id="5" name="Рисунок 4"/>
          <p:cNvPicPr>
            <a:picLocks noChangeAspect="1"/>
          </p:cNvPicPr>
          <p:nvPr/>
        </p:nvPicPr>
        <p:blipFill>
          <a:blip r:embed="rId1"/>
          <a:stretch>
            <a:fillRect/>
          </a:stretch>
        </p:blipFill>
        <p:spPr>
          <a:xfrm>
            <a:off x="4949371" y="117702"/>
            <a:ext cx="3526972" cy="2042885"/>
          </a:xfrm>
          <a:prstGeom prst="rect">
            <a:avLst/>
          </a:prstGeom>
        </p:spPr>
      </p:pic>
      <p:pic>
        <p:nvPicPr>
          <p:cNvPr id="7" name="Рисунок 6"/>
          <p:cNvPicPr>
            <a:picLocks noChangeAspect="1"/>
          </p:cNvPicPr>
          <p:nvPr/>
        </p:nvPicPr>
        <p:blipFill>
          <a:blip r:embed="rId2"/>
          <a:stretch>
            <a:fillRect/>
          </a:stretch>
        </p:blipFill>
        <p:spPr>
          <a:xfrm>
            <a:off x="1102633" y="117703"/>
            <a:ext cx="3179082" cy="20428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1"/>
          <a:srcRect l="9836" t="13634" r="8506" b="9457"/>
          <a:stretch>
            <a:fillRect/>
          </a:stretch>
        </p:blipFill>
        <p:spPr>
          <a:xfrm>
            <a:off x="8701477" y="3429000"/>
            <a:ext cx="3490523" cy="3429000"/>
          </a:xfrm>
          <a:prstGeom prst="rect">
            <a:avLst/>
          </a:prstGeom>
        </p:spPr>
      </p:pic>
      <p:pic>
        <p:nvPicPr>
          <p:cNvPr id="5" name="Рисунок 4"/>
          <p:cNvPicPr>
            <a:picLocks noChangeAspect="1"/>
          </p:cNvPicPr>
          <p:nvPr/>
        </p:nvPicPr>
        <p:blipFill rotWithShape="1">
          <a:blip r:embed="rId2"/>
          <a:srcRect t="2963"/>
          <a:stretch>
            <a:fillRect/>
          </a:stretch>
        </p:blipFill>
        <p:spPr>
          <a:xfrm>
            <a:off x="0" y="0"/>
            <a:ext cx="7610475" cy="3327400"/>
          </a:xfrm>
          <a:prstGeom prst="rect">
            <a:avLst/>
          </a:prstGeom>
        </p:spPr>
      </p:pic>
      <p:sp>
        <p:nvSpPr>
          <p:cNvPr id="2" name="Заголовок 1"/>
          <p:cNvSpPr>
            <a:spLocks noGrp="1"/>
          </p:cNvSpPr>
          <p:nvPr>
            <p:ph type="title"/>
          </p:nvPr>
        </p:nvSpPr>
        <p:spPr>
          <a:xfrm>
            <a:off x="7828586" y="1048415"/>
            <a:ext cx="4827872" cy="1320800"/>
          </a:xfrm>
        </p:spPr>
        <p:txBody>
          <a:bodyPr>
            <a:normAutofit/>
          </a:bodyPr>
          <a:lstStyle/>
          <a:p>
            <a:r>
              <a:rPr lang="en-US" sz="5400" dirty="0" err="1">
                <a:solidFill>
                  <a:schemeClr val="accent2">
                    <a:lumMod val="75000"/>
                  </a:schemeClr>
                </a:solidFill>
                <a:latin typeface="Harrington" panose="04040505050A02020702" pitchFamily="82" charset="0"/>
                <a:ea typeface="Nirmala UI" panose="020B0502040204020203" pitchFamily="34" charset="0"/>
                <a:cs typeface="Nirmala UI" panose="020B0502040204020203" pitchFamily="34" charset="0"/>
              </a:rPr>
              <a:t>Səbəblər</a:t>
            </a:r>
            <a:endParaRPr lang="en-US" sz="5400" dirty="0">
              <a:solidFill>
                <a:schemeClr val="accent2">
                  <a:lumMod val="75000"/>
                </a:schemeClr>
              </a:solidFill>
              <a:latin typeface="Harrington" panose="04040505050A02020702" pitchFamily="82" charset="0"/>
              <a:ea typeface="Nirmala UI" panose="020B0502040204020203" pitchFamily="34" charset="0"/>
              <a:cs typeface="Nirmala UI" panose="020B0502040204020203" pitchFamily="34" charset="0"/>
            </a:endParaRPr>
          </a:p>
        </p:txBody>
      </p:sp>
      <p:sp>
        <p:nvSpPr>
          <p:cNvPr id="3" name="Объект 2"/>
          <p:cNvSpPr>
            <a:spLocks noGrp="1"/>
          </p:cNvSpPr>
          <p:nvPr>
            <p:ph idx="1"/>
          </p:nvPr>
        </p:nvSpPr>
        <p:spPr>
          <a:xfrm>
            <a:off x="0" y="2860886"/>
            <a:ext cx="9473885" cy="4243857"/>
          </a:xfrm>
        </p:spPr>
        <p:txBody>
          <a:bodyPr>
            <a:noAutofit/>
          </a:bodyPr>
          <a:lstStyle/>
          <a:p>
            <a:pPr algn="ctr"/>
            <a:r>
              <a:rPr lang="en-US" sz="3200" b="0" i="0" dirty="0" err="1">
                <a:solidFill>
                  <a:schemeClr val="accent2"/>
                </a:solidFill>
                <a:effectLst/>
                <a:latin typeface="Harrington" panose="04040505050A02020702" pitchFamily="82" charset="0"/>
              </a:rPr>
              <a:t>Eritroplakiyanın</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bilinməyən</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bir</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səbəbi</a:t>
            </a:r>
            <a:r>
              <a:rPr lang="en-US" sz="3200" b="0" i="0" dirty="0">
                <a:solidFill>
                  <a:schemeClr val="accent2"/>
                </a:solidFill>
                <a:effectLst/>
                <a:latin typeface="Harrington" panose="04040505050A02020702" pitchFamily="82" charset="0"/>
              </a:rPr>
              <a:t> var, </a:t>
            </a:r>
            <a:r>
              <a:rPr lang="en-US" sz="3200" b="0" i="0" dirty="0" err="1">
                <a:solidFill>
                  <a:schemeClr val="accent2"/>
                </a:solidFill>
                <a:effectLst/>
                <a:latin typeface="Harrington" panose="04040505050A02020702" pitchFamily="82" charset="0"/>
              </a:rPr>
              <a:t>lakin</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tədqiqatçılar</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bunun</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skuamöz</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hüceyrəli</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karsinomanın</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səbəblərinə</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oxşar</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olduğunu</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güman</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edirlər</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Karsinoma</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eritroplakiyanın</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demək</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olar</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ki</a:t>
            </a:r>
            <a:r>
              <a:rPr lang="en-US" sz="3200" b="0" i="0" dirty="0">
                <a:solidFill>
                  <a:schemeClr val="accent2"/>
                </a:solidFill>
                <a:effectLst/>
                <a:latin typeface="Harrington" panose="04040505050A02020702" pitchFamily="82" charset="0"/>
              </a:rPr>
              <a:t>, 40%-</a:t>
            </a:r>
            <a:r>
              <a:rPr lang="en-US" sz="3200" b="0" i="0" dirty="0" err="1">
                <a:solidFill>
                  <a:schemeClr val="accent2"/>
                </a:solidFill>
                <a:effectLst/>
                <a:latin typeface="Harrington" panose="04040505050A02020702" pitchFamily="82" charset="0"/>
              </a:rPr>
              <a:t>də</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rast</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gəlinir.Daha</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çox</a:t>
            </a:r>
            <a:r>
              <a:rPr lang="en-US" sz="3200" b="0" i="0" dirty="0">
                <a:solidFill>
                  <a:schemeClr val="accent2"/>
                </a:solidFill>
                <a:effectLst/>
                <a:latin typeface="Harrington" panose="04040505050A02020702" pitchFamily="82" charset="0"/>
              </a:rPr>
              <a:t> 65-74 </a:t>
            </a:r>
            <a:r>
              <a:rPr lang="en-US" sz="3200" b="0" i="0" dirty="0" err="1">
                <a:solidFill>
                  <a:schemeClr val="accent2"/>
                </a:solidFill>
                <a:effectLst/>
                <a:latin typeface="Harrington" panose="04040505050A02020702" pitchFamily="82" charset="0"/>
              </a:rPr>
              <a:t>yaş</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arası</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yaşlı</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kişilərdə</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rast</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gəlinir</a:t>
            </a:r>
            <a:r>
              <a:rPr lang="en-US" sz="3200" b="0" i="0" dirty="0">
                <a:solidFill>
                  <a:schemeClr val="accent2"/>
                </a:solidFill>
                <a:effectLst/>
                <a:latin typeface="Harrington" panose="04040505050A02020702" pitchFamily="82" charset="0"/>
              </a:rPr>
              <a:t>. Bu, </a:t>
            </a:r>
            <a:r>
              <a:rPr lang="en-US" sz="3200" b="0" i="0" dirty="0" err="1">
                <a:solidFill>
                  <a:schemeClr val="accent2"/>
                </a:solidFill>
                <a:effectLst/>
                <a:latin typeface="Harrington" panose="04040505050A02020702" pitchFamily="82" charset="0"/>
              </a:rPr>
              <a:t>adətən</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siqaretlə</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əlaqələndirilir</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Alkoqol</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və</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tütün</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istifadəsi</a:t>
            </a:r>
            <a:r>
              <a:rPr lang="en-US" sz="3200" b="0" i="0" dirty="0">
                <a:solidFill>
                  <a:schemeClr val="accent2"/>
                </a:solidFill>
                <a:effectLst/>
                <a:latin typeface="Harrington" panose="04040505050A02020702" pitchFamily="82" charset="0"/>
              </a:rPr>
              <a:t> risk </a:t>
            </a:r>
            <a:r>
              <a:rPr lang="en-US" sz="3200" b="0" i="0" dirty="0" err="1">
                <a:solidFill>
                  <a:schemeClr val="accent2"/>
                </a:solidFill>
                <a:effectLst/>
                <a:latin typeface="Harrington" panose="04040505050A02020702" pitchFamily="82" charset="0"/>
              </a:rPr>
              <a:t>faktorları</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kimi</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təsvir</a:t>
            </a:r>
            <a:r>
              <a:rPr lang="en-US" sz="3200" b="0" i="0" dirty="0">
                <a:solidFill>
                  <a:schemeClr val="accent2"/>
                </a:solidFill>
                <a:effectLst/>
                <a:latin typeface="Harrington" panose="04040505050A02020702" pitchFamily="82" charset="0"/>
              </a:rPr>
              <a:t> </a:t>
            </a:r>
            <a:r>
              <a:rPr lang="en-US" sz="3200" b="0" i="0" dirty="0" err="1">
                <a:solidFill>
                  <a:schemeClr val="accent2"/>
                </a:solidFill>
                <a:effectLst/>
                <a:latin typeface="Harrington" panose="04040505050A02020702" pitchFamily="82" charset="0"/>
              </a:rPr>
              <a:t>edilmişdir</a:t>
            </a:r>
            <a:r>
              <a:rPr lang="en-US" sz="3200" b="0" i="0" dirty="0">
                <a:solidFill>
                  <a:schemeClr val="accent2"/>
                </a:solidFill>
                <a:effectLst/>
                <a:latin typeface="Harrington" panose="04040505050A02020702" pitchFamily="82" charset="0"/>
              </a:rPr>
              <a:t>.</a:t>
            </a:r>
            <a:endParaRPr lang="en-US" sz="3200" dirty="0">
              <a:solidFill>
                <a:schemeClr val="accent2"/>
              </a:solidFill>
              <a:latin typeface="Harrington" panose="04040505050A02020702" pitchFamily="82" charset="0"/>
            </a:endParaRPr>
          </a:p>
        </p:txBody>
      </p:sp>
    </p:spTree>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2171" y="30239"/>
            <a:ext cx="10179351" cy="1320800"/>
          </a:xfrm>
        </p:spPr>
        <p:txBody>
          <a:bodyPr>
            <a:normAutofit fontScale="90000"/>
          </a:bodyPr>
          <a:lstStyle/>
          <a:p>
            <a:r>
              <a:rPr lang="en-US" sz="4900" dirty="0" err="1">
                <a:solidFill>
                  <a:schemeClr val="accent2">
                    <a:lumMod val="75000"/>
                  </a:schemeClr>
                </a:solidFill>
                <a:latin typeface="Harrington" panose="04040505050A02020702" pitchFamily="82" charset="0"/>
              </a:rPr>
              <a:t>İşarələr</a:t>
            </a:r>
            <a:r>
              <a:rPr lang="en-US" sz="4900" dirty="0">
                <a:solidFill>
                  <a:schemeClr val="accent2">
                    <a:lumMod val="75000"/>
                  </a:schemeClr>
                </a:solidFill>
                <a:latin typeface="Harrington" panose="04040505050A02020702" pitchFamily="82" charset="0"/>
              </a:rPr>
              <a:t> </a:t>
            </a:r>
            <a:r>
              <a:rPr lang="en-US" sz="4900" dirty="0" err="1">
                <a:solidFill>
                  <a:schemeClr val="accent2">
                    <a:lumMod val="75000"/>
                  </a:schemeClr>
                </a:solidFill>
                <a:latin typeface="Harrington" panose="04040505050A02020702" pitchFamily="82" charset="0"/>
              </a:rPr>
              <a:t>və</a:t>
            </a:r>
            <a:r>
              <a:rPr lang="en-US" sz="4900" dirty="0">
                <a:solidFill>
                  <a:schemeClr val="accent2">
                    <a:lumMod val="75000"/>
                  </a:schemeClr>
                </a:solidFill>
                <a:latin typeface="Harrington" panose="04040505050A02020702" pitchFamily="82" charset="0"/>
              </a:rPr>
              <a:t> </a:t>
            </a:r>
            <a:r>
              <a:rPr lang="en-US" sz="4900" dirty="0" err="1">
                <a:solidFill>
                  <a:schemeClr val="accent2">
                    <a:lumMod val="75000"/>
                  </a:schemeClr>
                </a:solidFill>
                <a:latin typeface="Harrington" panose="04040505050A02020702" pitchFamily="82" charset="0"/>
              </a:rPr>
              <a:t>simptomlar</a:t>
            </a:r>
            <a:br>
              <a:rPr lang="en-US" dirty="0"/>
            </a:br>
            <a:endParaRPr lang="en-US" dirty="0"/>
          </a:p>
        </p:txBody>
      </p:sp>
      <p:graphicFrame>
        <p:nvGraphicFramePr>
          <p:cNvPr id="4" name="Схема 3"/>
          <p:cNvGraphicFramePr/>
          <p:nvPr/>
        </p:nvGraphicFramePr>
        <p:xfrm>
          <a:off x="-725715" y="30239"/>
          <a:ext cx="10508343" cy="679752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7D28AD35-D1F9-413E-9A41-741E854F828D}"/>
                                            </p:graphicEl>
                                          </p:spTgt>
                                        </p:tgtEl>
                                        <p:attrNameLst>
                                          <p:attrName>style.visibility</p:attrName>
                                        </p:attrNameLst>
                                      </p:cBhvr>
                                      <p:to>
                                        <p:strVal val="visible"/>
                                      </p:to>
                                    </p:set>
                                    <p:animEffect transition="in" filter="circle(in)">
                                      <p:cBhvr>
                                        <p:cTn id="7" dur="1000"/>
                                        <p:tgtEl>
                                          <p:spTgt spid="4">
                                            <p:graphicEl>
                                              <a:dgm id="{7D28AD35-D1F9-413E-9A41-741E854F82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C4F8A929-3883-4B5A-9376-074F7B609C16}"/>
                                            </p:graphicEl>
                                          </p:spTgt>
                                        </p:tgtEl>
                                        <p:attrNameLst>
                                          <p:attrName>style.visibility</p:attrName>
                                        </p:attrNameLst>
                                      </p:cBhvr>
                                      <p:to>
                                        <p:strVal val="visible"/>
                                      </p:to>
                                    </p:set>
                                    <p:animEffect transition="in" filter="circle(in)">
                                      <p:cBhvr>
                                        <p:cTn id="12" dur="1000"/>
                                        <p:tgtEl>
                                          <p:spTgt spid="4">
                                            <p:graphicEl>
                                              <a:dgm id="{C4F8A929-3883-4B5A-9376-074F7B609C1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F0D3BA21-0E52-45D8-A31C-ACC8E01B6FE1}"/>
                                            </p:graphicEl>
                                          </p:spTgt>
                                        </p:tgtEl>
                                        <p:attrNameLst>
                                          <p:attrName>style.visibility</p:attrName>
                                        </p:attrNameLst>
                                      </p:cBhvr>
                                      <p:to>
                                        <p:strVal val="visible"/>
                                      </p:to>
                                    </p:set>
                                    <p:animEffect transition="in" filter="circle(in)">
                                      <p:cBhvr>
                                        <p:cTn id="17" dur="1000"/>
                                        <p:tgtEl>
                                          <p:spTgt spid="4">
                                            <p:graphicEl>
                                              <a:dgm id="{F0D3BA21-0E52-45D8-A31C-ACC8E01B6FE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graphicEl>
                                              <a:dgm id="{ADC36116-9E71-42A3-AF33-65674AC508AB}"/>
                                            </p:graphicEl>
                                          </p:spTgt>
                                        </p:tgtEl>
                                        <p:attrNameLst>
                                          <p:attrName>style.visibility</p:attrName>
                                        </p:attrNameLst>
                                      </p:cBhvr>
                                      <p:to>
                                        <p:strVal val="visible"/>
                                      </p:to>
                                    </p:set>
                                    <p:animEffect transition="in" filter="circle(in)">
                                      <p:cBhvr>
                                        <p:cTn id="22" dur="1000"/>
                                        <p:tgtEl>
                                          <p:spTgt spid="4">
                                            <p:graphicEl>
                                              <a:dgm id="{ADC36116-9E71-42A3-AF33-65674AC508A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graphicEl>
                                              <a:dgm id="{3C860B59-EA13-4A40-8E86-3CBAC9DD1FD4}"/>
                                            </p:graphicEl>
                                          </p:spTgt>
                                        </p:tgtEl>
                                        <p:attrNameLst>
                                          <p:attrName>style.visibility</p:attrName>
                                        </p:attrNameLst>
                                      </p:cBhvr>
                                      <p:to>
                                        <p:strVal val="visible"/>
                                      </p:to>
                                    </p:set>
                                    <p:animEffect transition="in" filter="circle(in)">
                                      <p:cBhvr>
                                        <p:cTn id="27" dur="1000"/>
                                        <p:tgtEl>
                                          <p:spTgt spid="4">
                                            <p:graphicEl>
                                              <a:dgm id="{3C860B59-EA13-4A40-8E86-3CBAC9DD1F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617830" y="976222"/>
            <a:ext cx="4795814" cy="689809"/>
          </a:xfrm>
        </p:spPr>
        <p:txBody>
          <a:bodyPr>
            <a:noAutofit/>
          </a:bodyPr>
          <a:lstStyle/>
          <a:p>
            <a:r>
              <a:rPr lang="en-US" sz="5400" b="1" dirty="0" err="1">
                <a:latin typeface="Harrington" panose="04040505050A02020702" pitchFamily="82" charset="0"/>
              </a:rPr>
              <a:t>Bou</a:t>
            </a:r>
            <a:r>
              <a:rPr lang="az-Latn-AZ" sz="5400" b="1" dirty="0">
                <a:latin typeface="Harrington" panose="04040505050A02020702" pitchFamily="82" charset="0"/>
              </a:rPr>
              <a:t>en xəstəliyi</a:t>
            </a:r>
            <a:endParaRPr lang="en-US" sz="5400" b="1" dirty="0">
              <a:latin typeface="Harrington" panose="04040505050A02020702" pitchFamily="82" charset="0"/>
            </a:endParaRPr>
          </a:p>
        </p:txBody>
      </p:sp>
      <p:pic>
        <p:nvPicPr>
          <p:cNvPr id="10" name="Рисунок 9"/>
          <p:cNvPicPr>
            <a:picLocks noChangeAspect="1"/>
          </p:cNvPicPr>
          <p:nvPr/>
        </p:nvPicPr>
        <p:blipFill rotWithShape="1">
          <a:blip r:embed="rId1"/>
          <a:srcRect b="5476"/>
          <a:stretch>
            <a:fillRect/>
          </a:stretch>
        </p:blipFill>
        <p:spPr>
          <a:xfrm>
            <a:off x="8036379" y="-119417"/>
            <a:ext cx="4286250" cy="2881086"/>
          </a:xfrm>
          <a:prstGeom prst="rect">
            <a:avLst/>
          </a:prstGeom>
          <a:ln>
            <a:noFill/>
          </a:ln>
          <a:effectLst>
            <a:softEdge rad="112500"/>
          </a:effectLst>
        </p:spPr>
      </p:pic>
      <p:sp>
        <p:nvSpPr>
          <p:cNvPr id="7" name="Объект 6"/>
          <p:cNvSpPr>
            <a:spLocks noGrp="1"/>
          </p:cNvSpPr>
          <p:nvPr>
            <p:ph idx="1"/>
          </p:nvPr>
        </p:nvSpPr>
        <p:spPr>
          <a:xfrm>
            <a:off x="116114" y="1981309"/>
            <a:ext cx="10900229" cy="4564634"/>
          </a:xfrm>
        </p:spPr>
        <p:txBody>
          <a:bodyPr>
            <a:noAutofit/>
          </a:bodyPr>
          <a:lstStyle/>
          <a:p>
            <a:pPr algn="ctr"/>
            <a:r>
              <a:rPr lang="en-US" sz="2800" dirty="0">
                <a:solidFill>
                  <a:schemeClr val="accent2"/>
                </a:solidFill>
                <a:latin typeface="Harrington" panose="04040505050A02020702" pitchFamily="82" charset="0"/>
              </a:rPr>
              <a:t>Bo</a:t>
            </a:r>
            <a:r>
              <a:rPr lang="az-Latn-AZ" sz="2800" dirty="0">
                <a:solidFill>
                  <a:schemeClr val="accent2"/>
                </a:solidFill>
                <a:latin typeface="Harrington" panose="04040505050A02020702" pitchFamily="82" charset="0"/>
              </a:rPr>
              <a:t>u</a:t>
            </a:r>
            <a:r>
              <a:rPr lang="en-US" sz="2800" dirty="0" err="1">
                <a:solidFill>
                  <a:schemeClr val="accent2"/>
                </a:solidFill>
                <a:latin typeface="Harrington" panose="04040505050A02020702" pitchFamily="82" charset="0"/>
              </a:rPr>
              <a:t>en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xəstəliyi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dərinin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üst</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qatından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kənara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yayılmayan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dəri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xərçənginin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çox</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erkən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formasıdır</a:t>
            </a:r>
            <a:r>
              <a:rPr lang="en-US" sz="2800" dirty="0">
                <a:solidFill>
                  <a:schemeClr val="accent2"/>
                </a:solidFill>
                <a:latin typeface="Harrington" panose="04040505050A02020702" pitchFamily="82" charset="0"/>
              </a:rPr>
              <a:t>. Buna </a:t>
            </a:r>
            <a:r>
              <a:rPr lang="en-US" sz="2800" dirty="0" err="1">
                <a:solidFill>
                  <a:schemeClr val="accent2"/>
                </a:solidFill>
                <a:latin typeface="Harrington" panose="04040505050A02020702" pitchFamily="82" charset="0"/>
              </a:rPr>
              <a:t>skuam</a:t>
            </a:r>
            <a:r>
              <a:rPr lang="az-Latn-AZ" sz="2800" dirty="0">
                <a:solidFill>
                  <a:schemeClr val="accent2"/>
                </a:solidFill>
                <a:latin typeface="Harrington" panose="04040505050A02020702" pitchFamily="82" charset="0"/>
              </a:rPr>
              <a:t>o</a:t>
            </a:r>
            <a:r>
              <a:rPr lang="en-US" sz="2800" dirty="0">
                <a:solidFill>
                  <a:schemeClr val="accent2"/>
                </a:solidFill>
                <a:latin typeface="Harrington" panose="04040505050A02020702" pitchFamily="82" charset="0"/>
              </a:rPr>
              <a:t>z </a:t>
            </a:r>
            <a:r>
              <a:rPr lang="en-US" sz="2800" dirty="0" err="1">
                <a:solidFill>
                  <a:schemeClr val="accent2"/>
                </a:solidFill>
                <a:latin typeface="Harrington" panose="04040505050A02020702" pitchFamily="82" charset="0"/>
              </a:rPr>
              <a:t>hüceyrəli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karsinoma</a:t>
            </a:r>
            <a:r>
              <a:rPr lang="en-US" sz="2800" dirty="0">
                <a:solidFill>
                  <a:schemeClr val="accent2"/>
                </a:solidFill>
                <a:latin typeface="Harrington" panose="04040505050A02020702" pitchFamily="82" charset="0"/>
              </a:rPr>
              <a:t> in situ da </a:t>
            </a:r>
            <a:r>
              <a:rPr lang="en-US" sz="2800" dirty="0" err="1">
                <a:solidFill>
                  <a:schemeClr val="accent2"/>
                </a:solidFill>
                <a:latin typeface="Harrington" panose="04040505050A02020702" pitchFamily="82" charset="0"/>
              </a:rPr>
              <a:t>deyilir</a:t>
            </a:r>
            <a:r>
              <a:rPr lang="en-US" sz="2800" dirty="0">
                <a:solidFill>
                  <a:schemeClr val="accent2"/>
                </a:solidFill>
                <a:latin typeface="Harrington" panose="04040505050A02020702" pitchFamily="82" charset="0"/>
              </a:rPr>
              <a:t>. Bu, </a:t>
            </a:r>
            <a:r>
              <a:rPr lang="en-US" sz="2800" dirty="0" err="1">
                <a:solidFill>
                  <a:schemeClr val="accent2"/>
                </a:solidFill>
                <a:latin typeface="Harrington" panose="04040505050A02020702" pitchFamily="82" charset="0"/>
              </a:rPr>
              <a:t>adətən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ciddi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deyil</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və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yaxşı</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müalicə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üsulları</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mövcuddur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lakin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laqeyd</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yanaş</a:t>
            </a:r>
            <a:r>
              <a:rPr lang="az-Latn-AZ" sz="2800" dirty="0">
                <a:solidFill>
                  <a:schemeClr val="accent2"/>
                </a:solidFill>
                <a:latin typeface="Harrington" panose="04040505050A02020702" pitchFamily="82" charset="0"/>
              </a:rPr>
              <a:t>dıqda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onun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yayılması</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və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dəri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xərçənginin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daha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ciddi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formasına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çevrilməsi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ehtimalı</a:t>
            </a:r>
            <a:r>
              <a:rPr lang="en-US" sz="2800" dirty="0">
                <a:solidFill>
                  <a:schemeClr val="accent2"/>
                </a:solidFill>
                <a:latin typeface="Harrington" panose="04040505050A02020702" pitchFamily="82" charset="0"/>
              </a:rPr>
              <a:t> </a:t>
            </a:r>
            <a:r>
              <a:rPr lang="az-Latn-AZ" sz="2800" dirty="0">
                <a:solidFill>
                  <a:schemeClr val="accent2"/>
                </a:solidFill>
                <a:latin typeface="Harrington" panose="04040505050A02020702" pitchFamily="82" charset="0"/>
              </a:rPr>
              <a:t>var.</a:t>
            </a:r>
            <a:endParaRPr lang="en-US" sz="2800" dirty="0">
              <a:solidFill>
                <a:schemeClr val="accent2"/>
              </a:solidFill>
              <a:latin typeface="Harrington" panose="04040505050A02020702" pitchFamily="82" charset="0"/>
            </a:endParaRPr>
          </a:p>
          <a:p>
            <a:pPr algn="ctr"/>
            <a:r>
              <a:rPr lang="en-US" sz="2800" dirty="0">
                <a:solidFill>
                  <a:schemeClr val="accent2"/>
                </a:solidFill>
                <a:latin typeface="Harrington" panose="04040505050A02020702" pitchFamily="82" charset="0"/>
              </a:rPr>
              <a:t>Bo</a:t>
            </a:r>
            <a:r>
              <a:rPr lang="az-Latn-AZ" sz="2800" dirty="0">
                <a:solidFill>
                  <a:schemeClr val="accent2"/>
                </a:solidFill>
                <a:latin typeface="Harrington" panose="04040505050A02020702" pitchFamily="82" charset="0"/>
              </a:rPr>
              <a:t>u</a:t>
            </a:r>
            <a:r>
              <a:rPr lang="en-US" sz="2800" dirty="0" err="1">
                <a:solidFill>
                  <a:schemeClr val="accent2"/>
                </a:solidFill>
                <a:latin typeface="Harrington" panose="04040505050A02020702" pitchFamily="82" charset="0"/>
              </a:rPr>
              <a:t>en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xəstəliyi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dərinin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ən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xarici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təbəqəsi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olan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epidermisdə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inkişaf</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edir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Bədənin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hər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yerində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inkişaf</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edə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bilər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lakin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ən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çox</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gövdə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qol</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və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ya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ayaqlarda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olur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Dodaqlarda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ağızın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içərisində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və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ya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cinsiyyət</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orqanlarının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və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ya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anusun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ətrafında</a:t>
            </a:r>
            <a:r>
              <a:rPr lang="en-US" sz="2800" dirty="0">
                <a:solidFill>
                  <a:schemeClr val="accent2"/>
                </a:solidFill>
                <a:latin typeface="Harrington" panose="04040505050A02020702" pitchFamily="82" charset="0"/>
              </a:rPr>
              <a:t> da </a:t>
            </a:r>
            <a:r>
              <a:rPr lang="en-US" sz="2800" dirty="0" err="1">
                <a:solidFill>
                  <a:schemeClr val="accent2"/>
                </a:solidFill>
                <a:latin typeface="Harrington" panose="04040505050A02020702" pitchFamily="82" charset="0"/>
              </a:rPr>
              <a:t>görünə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bilər</a:t>
            </a:r>
            <a:r>
              <a:rPr lang="en-US" sz="2800" dirty="0">
                <a:solidFill>
                  <a:schemeClr val="accent2"/>
                </a:solidFill>
                <a:latin typeface="Harrington" panose="04040505050A02020702" pitchFamily="82" charset="0"/>
              </a:rPr>
              <a:t>.</a:t>
            </a:r>
            <a:endParaRPr lang="en-US" sz="2800" dirty="0">
              <a:solidFill>
                <a:schemeClr val="accent2"/>
              </a:solidFill>
              <a:latin typeface="Harrington" panose="04040505050A02020702" pitchFamily="8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1"/>
          <a:stretch>
            <a:fillRect/>
          </a:stretch>
        </p:blipFill>
        <p:spPr>
          <a:xfrm>
            <a:off x="624116" y="3087756"/>
            <a:ext cx="6096000" cy="3810000"/>
          </a:xfrm>
          <a:prstGeom prst="rect">
            <a:avLst/>
          </a:prstGeom>
          <a:ln>
            <a:noFill/>
          </a:ln>
          <a:effectLst>
            <a:softEdge rad="112500"/>
          </a:effectLst>
        </p:spPr>
      </p:pic>
      <p:sp>
        <p:nvSpPr>
          <p:cNvPr id="3" name="Объект 2"/>
          <p:cNvSpPr>
            <a:spLocks noGrp="1"/>
          </p:cNvSpPr>
          <p:nvPr>
            <p:ph idx="1"/>
          </p:nvPr>
        </p:nvSpPr>
        <p:spPr>
          <a:xfrm>
            <a:off x="0" y="191287"/>
            <a:ext cx="10726058" cy="3880773"/>
          </a:xfrm>
        </p:spPr>
        <p:txBody>
          <a:bodyPr>
            <a:noAutofit/>
          </a:bodyPr>
          <a:lstStyle/>
          <a:p>
            <a:pPr algn="ctr"/>
            <a:r>
              <a:rPr lang="en-US" sz="2800" b="0" i="0" dirty="0" err="1">
                <a:solidFill>
                  <a:schemeClr val="accent2"/>
                </a:solidFill>
                <a:effectLst/>
                <a:latin typeface="Harrington" panose="04040505050A02020702" pitchFamily="82" charset="0"/>
              </a:rPr>
              <a:t>Ağızdakı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qırmızı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lezyonun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diferensial</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diaqnozu</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Görünüşdə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oxşar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eritroplakiya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diaqnozu</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qoyulmazdan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əvvəl</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istisna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edilməli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çox</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başqa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şərtlər</a:t>
            </a:r>
            <a:r>
              <a:rPr lang="en-US" sz="2800" b="0" i="0" dirty="0">
                <a:solidFill>
                  <a:schemeClr val="accent2"/>
                </a:solidFill>
                <a:effectLst/>
                <a:latin typeface="Harrington" panose="04040505050A02020702" pitchFamily="82" charset="0"/>
              </a:rPr>
              <a:t> var</a:t>
            </a:r>
            <a:r>
              <a:rPr lang="az-Latn-AZ" sz="2800" b="0" i="0" dirty="0">
                <a:solidFill>
                  <a:schemeClr val="accent2"/>
                </a:solidFill>
                <a:effectLst/>
                <a:latin typeface="Harrington" panose="04040505050A02020702" pitchFamily="82" charset="0"/>
              </a:rPr>
              <a:t>.</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Bəzən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lezyonun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öz-özünə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reqressiya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edib-etmədiyini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başqa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səbəbin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tapıla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biləcəyini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görmək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üçün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diaqnoz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iki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həftəyə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qədər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təxirə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salınır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Eritroplakiya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tez-tez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displaziya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ilə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əlaqələndirilir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buna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görə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xərçəngdən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əvvəlki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lezyondur</a:t>
            </a:r>
            <a:r>
              <a:rPr lang="en-US" sz="2800" b="0" i="0" dirty="0">
                <a:solidFill>
                  <a:schemeClr val="accent2"/>
                </a:solidFill>
                <a:effectLst/>
                <a:latin typeface="Harrington" panose="04040505050A02020702" pitchFamily="82" charset="0"/>
              </a:rPr>
              <a:t>. </a:t>
            </a:r>
            <a:endParaRPr lang="en-US" sz="2800" dirty="0">
              <a:solidFill>
                <a:schemeClr val="accent2"/>
              </a:solidFill>
              <a:latin typeface="Harrington" panose="04040505050A02020702" pitchFamily="82" charset="0"/>
            </a:endParaRPr>
          </a:p>
        </p:txBody>
      </p:sp>
      <p:pic>
        <p:nvPicPr>
          <p:cNvPr id="7" name="Рисунок 6"/>
          <p:cNvPicPr>
            <a:picLocks noChangeAspect="1"/>
          </p:cNvPicPr>
          <p:nvPr/>
        </p:nvPicPr>
        <p:blipFill>
          <a:blip r:embed="rId2"/>
          <a:stretch>
            <a:fillRect/>
          </a:stretch>
        </p:blipFill>
        <p:spPr>
          <a:xfrm>
            <a:off x="6981373" y="3429000"/>
            <a:ext cx="4064000" cy="2936317"/>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0008" y="189584"/>
            <a:ext cx="4009821" cy="1320800"/>
          </a:xfrm>
        </p:spPr>
        <p:txBody>
          <a:bodyPr>
            <a:normAutofit/>
          </a:bodyPr>
          <a:lstStyle/>
          <a:p>
            <a:r>
              <a:rPr lang="en-US" sz="4800" dirty="0" err="1">
                <a:solidFill>
                  <a:schemeClr val="accent2"/>
                </a:solidFill>
                <a:latin typeface="Harrington" panose="04040505050A02020702" pitchFamily="82" charset="0"/>
              </a:rPr>
              <a:t>Biopsiya</a:t>
            </a:r>
            <a:endParaRPr lang="en-US" sz="4800" dirty="0">
              <a:solidFill>
                <a:schemeClr val="accent2"/>
              </a:solidFill>
              <a:latin typeface="Harrington" panose="04040505050A02020702" pitchFamily="82" charset="0"/>
            </a:endParaRPr>
          </a:p>
        </p:txBody>
      </p:sp>
      <p:pic>
        <p:nvPicPr>
          <p:cNvPr id="5" name="Рисунок 4"/>
          <p:cNvPicPr>
            <a:picLocks noChangeAspect="1"/>
          </p:cNvPicPr>
          <p:nvPr/>
        </p:nvPicPr>
        <p:blipFill>
          <a:blip r:embed="rId1">
            <a:extLst>
              <a:ext uri="{BEBA8EAE-BF5A-486C-A8C5-ECC9F3942E4B}">
                <a14:imgProps xmlns:a14="http://schemas.microsoft.com/office/drawing/2010/main">
                  <a14:imgLayer r:embed="rId2">
                    <a14:imgEffect>
                      <a14:backgroundRemoval t="1122" b="98980" l="10000" r="100000">
                        <a14:foregroundMark x1="48313" y1="24388" x2="48313" y2="24388"/>
                        <a14:foregroundMark x1="48313" y1="24388" x2="48313" y2="24388"/>
                        <a14:foregroundMark x1="48313" y1="24388" x2="48313" y2="24388"/>
                        <a14:foregroundMark x1="48313" y1="24388" x2="48313" y2="24388"/>
                        <a14:foregroundMark x1="48313" y1="24388" x2="48313" y2="24388"/>
                        <a14:foregroundMark x1="59036" y1="23571" x2="59036" y2="23571"/>
                        <a14:foregroundMark x1="59036" y1="23571" x2="59036" y2="23571"/>
                        <a14:foregroundMark x1="59036" y1="23571" x2="52169" y2="18367"/>
                        <a14:foregroundMark x1="52169" y1="18367" x2="52169" y2="18367"/>
                        <a14:foregroundMark x1="52169" y1="18367" x2="52169" y2="18367"/>
                        <a14:foregroundMark x1="44458" y1="44286" x2="44458" y2="44286"/>
                        <a14:foregroundMark x1="44458" y1="44286" x2="44458" y2="44286"/>
                        <a14:foregroundMark x1="60482" y1="42143" x2="60482" y2="42143"/>
                        <a14:foregroundMark x1="60482" y1="42143" x2="60482" y2="42143"/>
                        <a14:foregroundMark x1="78675" y1="60714" x2="78675" y2="60714"/>
                        <a14:foregroundMark x1="78675" y1="60714" x2="78675" y2="60714"/>
                        <a14:foregroundMark x1="76265" y1="50816" x2="76265" y2="50816"/>
                        <a14:foregroundMark x1="76265" y1="50816" x2="76265" y2="50816"/>
                        <a14:foregroundMark x1="78916" y1="77449" x2="78916" y2="77449"/>
                        <a14:foregroundMark x1="39518" y1="22449" x2="39518" y2="22449"/>
                        <a14:foregroundMark x1="26386" y1="22041" x2="26386" y2="22041"/>
                        <a14:foregroundMark x1="26386" y1="22041" x2="26386" y2="22041"/>
                        <a14:foregroundMark x1="72048" y1="28980" x2="72048" y2="28980"/>
                        <a14:foregroundMark x1="72048" y1="28980" x2="72048" y2="28980"/>
                        <a14:foregroundMark x1="69398" y1="5408" x2="69398" y2="5408"/>
                        <a14:foregroundMark x1="69398" y1="5408" x2="69398" y2="5408"/>
                        <a14:foregroundMark x1="69398" y1="5408" x2="69398" y2="5408"/>
                        <a14:foregroundMark x1="81566" y1="68980" x2="81566" y2="68980"/>
                        <a14:foregroundMark x1="81566" y1="68980" x2="81566" y2="68980"/>
                        <a14:foregroundMark x1="54819" y1="78673" x2="54819" y2="78673"/>
                        <a14:foregroundMark x1="54819" y1="78673" x2="54819" y2="78673"/>
                        <a14:foregroundMark x1="54819" y1="73776" x2="54819" y2="73776"/>
                        <a14:foregroundMark x1="54819" y1="73776" x2="54819" y2="73776"/>
                        <a14:foregroundMark x1="58193" y1="79796" x2="58193" y2="79796"/>
                        <a14:foregroundMark x1="58193" y1="79796" x2="58193" y2="79796"/>
                        <a14:foregroundMark x1="59759" y1="83061" x2="59759" y2="83061"/>
                        <a14:foregroundMark x1="59759" y1="83061" x2="59759" y2="83061"/>
                        <a14:foregroundMark x1="38554" y1="68571" x2="38554" y2="68571"/>
                        <a14:foregroundMark x1="38554" y1="68571" x2="38554" y2="68571"/>
                        <a14:foregroundMark x1="48795" y1="69184" x2="48795" y2="69184"/>
                        <a14:foregroundMark x1="48795" y1="69184" x2="48795" y2="69184"/>
                        <a14:foregroundMark x1="44217" y1="70714" x2="44217" y2="70714"/>
                        <a14:foregroundMark x1="44217" y1="70714" x2="44217" y2="70714"/>
                        <a14:foregroundMark x1="83494" y1="70000" x2="83494" y2="70000"/>
                        <a14:foregroundMark x1="83494" y1="70000" x2="75783" y2="73980"/>
                        <a14:foregroundMark x1="75783" y1="73980" x2="75783" y2="73980"/>
                        <a14:foregroundMark x1="75783" y1="73980" x2="75783" y2="73980"/>
                        <a14:foregroundMark x1="86386" y1="73980" x2="86386" y2="73980"/>
                        <a14:foregroundMark x1="86386" y1="73980" x2="86386" y2="73980"/>
                      </a14:backgroundRemoval>
                    </a14:imgEffect>
                  </a14:imgLayer>
                </a14:imgProps>
              </a:ext>
            </a:extLst>
          </a:blip>
          <a:stretch>
            <a:fillRect/>
          </a:stretch>
        </p:blipFill>
        <p:spPr>
          <a:xfrm>
            <a:off x="6733959" y="0"/>
            <a:ext cx="5458041" cy="6858000"/>
          </a:xfrm>
          <a:prstGeom prst="rect">
            <a:avLst/>
          </a:prstGeom>
        </p:spPr>
      </p:pic>
      <p:sp>
        <p:nvSpPr>
          <p:cNvPr id="3" name="Объект 2"/>
          <p:cNvSpPr>
            <a:spLocks noGrp="1"/>
          </p:cNvSpPr>
          <p:nvPr>
            <p:ph idx="1"/>
          </p:nvPr>
        </p:nvSpPr>
        <p:spPr>
          <a:xfrm>
            <a:off x="0" y="849984"/>
            <a:ext cx="7576457" cy="4759787"/>
          </a:xfrm>
        </p:spPr>
        <p:txBody>
          <a:bodyPr>
            <a:normAutofit/>
          </a:bodyPr>
          <a:lstStyle/>
          <a:p>
            <a:pPr algn="ctr"/>
            <a:r>
              <a:rPr lang="en-US" sz="2800" b="0" i="0" dirty="0" err="1">
                <a:solidFill>
                  <a:schemeClr val="accent2"/>
                </a:solidFill>
                <a:effectLst/>
                <a:latin typeface="Harrington" panose="04040505050A02020702" pitchFamily="82" charset="0"/>
              </a:rPr>
              <a:t>Mikroskopik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olaraq</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toxuma</a:t>
            </a:r>
            <a:r>
              <a:rPr lang="en-US" sz="2800" b="0" i="0" dirty="0">
                <a:solidFill>
                  <a:schemeClr val="accent2"/>
                </a:solidFill>
                <a:effectLst/>
                <a:latin typeface="Harrington" panose="04040505050A02020702" pitchFamily="82" charset="0"/>
              </a:rPr>
              <a:t> 90% </a:t>
            </a:r>
            <a:r>
              <a:rPr lang="en-US" sz="2800" b="0" i="0" dirty="0" err="1">
                <a:solidFill>
                  <a:schemeClr val="accent2"/>
                </a:solidFill>
                <a:effectLst/>
                <a:latin typeface="Harrington" panose="04040505050A02020702" pitchFamily="82" charset="0"/>
              </a:rPr>
              <a:t>hallarda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ağır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epitelial</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displaziya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karsinoma</a:t>
            </a:r>
            <a:r>
              <a:rPr lang="en-US" sz="2800" b="0" i="0" dirty="0">
                <a:solidFill>
                  <a:schemeClr val="accent2"/>
                </a:solidFill>
                <a:effectLst/>
                <a:latin typeface="Harrington" panose="04040505050A02020702" pitchFamily="82" charset="0"/>
              </a:rPr>
              <a:t>-in-situ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invaziv</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skuamöz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hüceyrəli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karsinoma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nümayiş</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etdirir</a:t>
            </a:r>
            <a:r>
              <a:rPr lang="en-US" sz="2800" b="0" i="0" dirty="0">
                <a:solidFill>
                  <a:schemeClr val="accent2"/>
                </a:solidFill>
                <a:effectLst/>
                <a:latin typeface="Harrington" panose="04040505050A02020702" pitchFamily="82" charset="0"/>
              </a:rPr>
              <a:t>. Keratin </a:t>
            </a:r>
            <a:r>
              <a:rPr lang="en-US" sz="2800" b="0" i="0" dirty="0" err="1">
                <a:solidFill>
                  <a:schemeClr val="accent2"/>
                </a:solidFill>
                <a:effectLst/>
                <a:latin typeface="Harrington" panose="04040505050A02020702" pitchFamily="82" charset="0"/>
              </a:rPr>
              <a:t>istehsalının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olmaması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epitel</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hüceyrələrinin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sayının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azalması</a:t>
            </a:r>
            <a:r>
              <a:rPr lang="en-US" sz="2800" b="0" i="0" dirty="0">
                <a:solidFill>
                  <a:schemeClr val="accent2"/>
                </a:solidFill>
                <a:effectLst/>
                <a:latin typeface="Harrington" panose="04040505050A02020702" pitchFamily="82" charset="0"/>
              </a:rPr>
              <a:t> var. </a:t>
            </a:r>
            <a:r>
              <a:rPr lang="en-US" sz="2800" b="0" i="0" dirty="0" err="1">
                <a:solidFill>
                  <a:schemeClr val="accent2"/>
                </a:solidFill>
                <a:effectLst/>
                <a:latin typeface="Harrington" panose="04040505050A02020702" pitchFamily="82" charset="0"/>
              </a:rPr>
              <a:t>Əsas</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damar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strukturları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toxuma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tərəfindən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daha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gizləndiyindən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klinik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şəraitdə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eritroplakiya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qırmızı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görünür</a:t>
            </a:r>
            <a:r>
              <a:rPr lang="en-US" sz="2800" b="0" i="0" dirty="0">
                <a:solidFill>
                  <a:srgbClr val="000000"/>
                </a:solidFill>
                <a:effectLst/>
                <a:latin typeface="Harrington" panose="04040505050A02020702" pitchFamily="82" charset="0"/>
              </a:rPr>
              <a:t>. </a:t>
            </a:r>
            <a:endParaRPr lang="en-US" sz="2800" dirty="0">
              <a:latin typeface="Harrington" panose="04040505050A02020702" pitchFamily="82" charset="0"/>
            </a:endParaRPr>
          </a:p>
        </p:txBody>
      </p:sp>
      <p:pic>
        <p:nvPicPr>
          <p:cNvPr id="7" name="Рисунок 6"/>
          <p:cNvPicPr>
            <a:picLocks noChangeAspect="1"/>
          </p:cNvPicPr>
          <p:nvPr/>
        </p:nvPicPr>
        <p:blipFill>
          <a:blip r:embed="rId3"/>
          <a:stretch>
            <a:fillRect/>
          </a:stretch>
        </p:blipFill>
        <p:spPr>
          <a:xfrm>
            <a:off x="1989456" y="4552267"/>
            <a:ext cx="3468586" cy="21150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7999" y="341086"/>
            <a:ext cx="4243008" cy="1320800"/>
          </a:xfrm>
        </p:spPr>
        <p:txBody>
          <a:bodyPr>
            <a:normAutofit/>
          </a:bodyPr>
          <a:lstStyle/>
          <a:p>
            <a:r>
              <a:rPr lang="en-US" sz="6000" b="1" dirty="0" err="1">
                <a:solidFill>
                  <a:schemeClr val="accent2">
                    <a:lumMod val="75000"/>
                  </a:schemeClr>
                </a:solidFill>
                <a:latin typeface="Harrington" panose="04040505050A02020702" pitchFamily="82" charset="0"/>
              </a:rPr>
              <a:t>Müalicə</a:t>
            </a:r>
            <a:endParaRPr lang="en-US" sz="6000" b="1" dirty="0">
              <a:solidFill>
                <a:schemeClr val="accent2">
                  <a:lumMod val="75000"/>
                </a:schemeClr>
              </a:solidFill>
              <a:latin typeface="Harrington" panose="04040505050A02020702" pitchFamily="82" charset="0"/>
            </a:endParaRPr>
          </a:p>
        </p:txBody>
      </p:sp>
      <p:pic>
        <p:nvPicPr>
          <p:cNvPr id="10" name="Рисунок 9"/>
          <p:cNvPicPr>
            <a:picLocks noChangeAspect="1"/>
          </p:cNvPicPr>
          <p:nvPr/>
        </p:nvPicPr>
        <p:blipFill>
          <a:blip r:embed="rId1"/>
          <a:stretch>
            <a:fillRect/>
          </a:stretch>
        </p:blipFill>
        <p:spPr>
          <a:xfrm>
            <a:off x="430590" y="2977227"/>
            <a:ext cx="8843411" cy="3880773"/>
          </a:xfrm>
          <a:prstGeom prst="rect">
            <a:avLst/>
          </a:prstGeom>
          <a:ln>
            <a:noFill/>
          </a:ln>
          <a:effectLst>
            <a:softEdge rad="112500"/>
          </a:effectLst>
        </p:spPr>
      </p:pic>
      <p:sp>
        <p:nvSpPr>
          <p:cNvPr id="3" name="Объект 2"/>
          <p:cNvSpPr>
            <a:spLocks noGrp="1"/>
          </p:cNvSpPr>
          <p:nvPr>
            <p:ph idx="1"/>
          </p:nvPr>
        </p:nvSpPr>
        <p:spPr>
          <a:xfrm>
            <a:off x="430590" y="1270000"/>
            <a:ext cx="8843411" cy="3880773"/>
          </a:xfrm>
        </p:spPr>
        <p:txBody>
          <a:bodyPr>
            <a:normAutofit/>
          </a:bodyPr>
          <a:lstStyle/>
          <a:p>
            <a:pPr algn="ctr"/>
            <a:r>
              <a:rPr lang="en-US" sz="2800" b="0" i="0" dirty="0" err="1">
                <a:solidFill>
                  <a:schemeClr val="accent2"/>
                </a:solidFill>
                <a:effectLst/>
                <a:latin typeface="Harrington" panose="04040505050A02020702" pitchFamily="82" charset="0"/>
              </a:rPr>
              <a:t>Müalicə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displaziyanın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dərəcəsini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müəyyən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etmək</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üçün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lezyonun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biopsiyasını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əhatə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edir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Bəzən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biopsiyada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tapılan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histopatologiyadan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asılı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olaraq</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lezyonun</a:t>
            </a:r>
            <a:r>
              <a:rPr lang="en-US" sz="2800" b="0" i="0" dirty="0">
                <a:solidFill>
                  <a:schemeClr val="accent2"/>
                </a:solidFill>
                <a:effectLst/>
                <a:latin typeface="Harrington" panose="04040505050A02020702" pitchFamily="82" charset="0"/>
              </a:rPr>
              <a:t> tam </a:t>
            </a:r>
            <a:r>
              <a:rPr lang="en-US" sz="2800" b="0" i="0" dirty="0" err="1">
                <a:solidFill>
                  <a:schemeClr val="accent2"/>
                </a:solidFill>
                <a:effectLst/>
                <a:latin typeface="Harrington" panose="04040505050A02020702" pitchFamily="82" charset="0"/>
              </a:rPr>
              <a:t>kəsilməsi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məsləhət</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görülür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Hətta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bu</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hallarda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eritroplakiyanın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təkrarlanması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tez-tez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baş</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verir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buna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görə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uzunmüddətli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monitorinq</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tələb</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olunur</a:t>
            </a:r>
            <a:r>
              <a:rPr lang="en-US" sz="2800" b="0" i="0" dirty="0">
                <a:solidFill>
                  <a:schemeClr val="accent2"/>
                </a:solidFill>
                <a:effectLst/>
                <a:latin typeface="Harrington" panose="04040505050A02020702" pitchFamily="82" charset="0"/>
              </a:rPr>
              <a:t>.</a:t>
            </a:r>
            <a:endParaRPr lang="en-US" sz="2800" dirty="0">
              <a:solidFill>
                <a:schemeClr val="accent2"/>
              </a:solidFill>
              <a:latin typeface="Harrington" panose="04040505050A020207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idx="1"/>
          </p:nvPr>
        </p:nvPicPr>
        <p:blipFill>
          <a:blip r:embed="rId1"/>
          <a:stretch>
            <a:fillRect/>
          </a:stretch>
        </p:blipFill>
        <p:spPr>
          <a:xfrm>
            <a:off x="0" y="1449877"/>
            <a:ext cx="8596312" cy="2737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p:cNvPicPr>
            <a:picLocks noChangeAspect="1"/>
          </p:cNvPicPr>
          <p:nvPr/>
        </p:nvPicPr>
        <p:blipFill>
          <a:blip r:embed="rId2"/>
          <a:stretch>
            <a:fillRect/>
          </a:stretch>
        </p:blipFill>
        <p:spPr>
          <a:xfrm>
            <a:off x="8708117" y="1958521"/>
            <a:ext cx="2598057"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9479756" y="1581150"/>
            <a:ext cx="1766888" cy="400110"/>
          </a:xfrm>
          <a:prstGeom prst="rect">
            <a:avLst/>
          </a:prstGeom>
          <a:noFill/>
        </p:spPr>
        <p:txBody>
          <a:bodyPr wrap="square" rtlCol="0">
            <a:spAutoFit/>
          </a:bodyPr>
          <a:lstStyle/>
          <a:p>
            <a:r>
              <a:rPr lang="az-Latn-AZ" sz="2000" dirty="0"/>
              <a:t>Canser</a:t>
            </a:r>
            <a:endParaRPr lang="en-US" sz="2000" dirty="0"/>
          </a:p>
        </p:txBody>
      </p:sp>
    </p:spTree>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242956" y="198782"/>
          <a:ext cx="11087652" cy="66592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27B9AC83-D60F-4BDF-80EC-D9FF07D389F4}"/>
                                            </p:graphicEl>
                                          </p:spTgt>
                                        </p:tgtEl>
                                        <p:attrNameLst>
                                          <p:attrName>style.visibility</p:attrName>
                                        </p:attrNameLst>
                                      </p:cBhvr>
                                      <p:to>
                                        <p:strVal val="visible"/>
                                      </p:to>
                                    </p:set>
                                    <p:animEffect transition="in" filter="randombar(horizontal)">
                                      <p:cBhvr>
                                        <p:cTn id="7" dur="500"/>
                                        <p:tgtEl>
                                          <p:spTgt spid="4">
                                            <p:graphicEl>
                                              <a:dgm id="{27B9AC83-D60F-4BDF-80EC-D9FF07D389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1AD349DA-A811-4149-90F1-4146F0E7DDD1}"/>
                                            </p:graphicEl>
                                          </p:spTgt>
                                        </p:tgtEl>
                                        <p:attrNameLst>
                                          <p:attrName>style.visibility</p:attrName>
                                        </p:attrNameLst>
                                      </p:cBhvr>
                                      <p:to>
                                        <p:strVal val="visible"/>
                                      </p:to>
                                    </p:set>
                                    <p:animEffect transition="in" filter="randombar(horizontal)">
                                      <p:cBhvr>
                                        <p:cTn id="12" dur="500"/>
                                        <p:tgtEl>
                                          <p:spTgt spid="4">
                                            <p:graphicEl>
                                              <a:dgm id="{1AD349DA-A811-4149-90F1-4146F0E7DDD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F88975E6-E750-446C-8441-6E73D51A5E67}"/>
                                            </p:graphicEl>
                                          </p:spTgt>
                                        </p:tgtEl>
                                        <p:attrNameLst>
                                          <p:attrName>style.visibility</p:attrName>
                                        </p:attrNameLst>
                                      </p:cBhvr>
                                      <p:to>
                                        <p:strVal val="visible"/>
                                      </p:to>
                                    </p:set>
                                    <p:animEffect transition="in" filter="randombar(horizontal)">
                                      <p:cBhvr>
                                        <p:cTn id="17" dur="500"/>
                                        <p:tgtEl>
                                          <p:spTgt spid="4">
                                            <p:graphicEl>
                                              <a:dgm id="{F88975E6-E750-446C-8441-6E73D51A5E67}"/>
                                            </p:graphic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graphicEl>
                                              <a:dgm id="{BAD87AF9-7386-4875-9235-8029501EF681}"/>
                                            </p:graphicEl>
                                          </p:spTgt>
                                        </p:tgtEl>
                                        <p:attrNameLst>
                                          <p:attrName>style.visibility</p:attrName>
                                        </p:attrNameLst>
                                      </p:cBhvr>
                                      <p:to>
                                        <p:strVal val="visible"/>
                                      </p:to>
                                    </p:set>
                                    <p:animEffect transition="in" filter="randombar(horizontal)">
                                      <p:cBhvr>
                                        <p:cTn id="20" dur="500"/>
                                        <p:tgtEl>
                                          <p:spTgt spid="4">
                                            <p:graphicEl>
                                              <a:dgm id="{BAD87AF9-7386-4875-9235-8029501EF68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graphicEl>
                                              <a:dgm id="{50491E5B-AD63-4CE7-8B3D-E66D222827B5}"/>
                                            </p:graphicEl>
                                          </p:spTgt>
                                        </p:tgtEl>
                                        <p:attrNameLst>
                                          <p:attrName>style.visibility</p:attrName>
                                        </p:attrNameLst>
                                      </p:cBhvr>
                                      <p:to>
                                        <p:strVal val="visible"/>
                                      </p:to>
                                    </p:set>
                                    <p:animEffect transition="in" filter="randombar(horizontal)">
                                      <p:cBhvr>
                                        <p:cTn id="25" dur="500"/>
                                        <p:tgtEl>
                                          <p:spTgt spid="4">
                                            <p:graphicEl>
                                              <a:dgm id="{50491E5B-AD63-4CE7-8B3D-E66D222827B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graphicEl>
                                              <a:dgm id="{DDDEAA63-EB99-48CE-8936-D8EA9A483A89}"/>
                                            </p:graphicEl>
                                          </p:spTgt>
                                        </p:tgtEl>
                                        <p:attrNameLst>
                                          <p:attrName>style.visibility</p:attrName>
                                        </p:attrNameLst>
                                      </p:cBhvr>
                                      <p:to>
                                        <p:strVal val="visible"/>
                                      </p:to>
                                    </p:set>
                                    <p:animEffect transition="in" filter="randombar(horizontal)">
                                      <p:cBhvr>
                                        <p:cTn id="30" dur="500"/>
                                        <p:tgtEl>
                                          <p:spTgt spid="4">
                                            <p:graphicEl>
                                              <a:dgm id="{DDDEAA63-EB99-48CE-8936-D8EA9A483A89}"/>
                                            </p:graphic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graphicEl>
                                              <a:dgm id="{21614199-41EF-4CC2-ADA7-0C89528A5E3A}"/>
                                            </p:graphicEl>
                                          </p:spTgt>
                                        </p:tgtEl>
                                        <p:attrNameLst>
                                          <p:attrName>style.visibility</p:attrName>
                                        </p:attrNameLst>
                                      </p:cBhvr>
                                      <p:to>
                                        <p:strVal val="visible"/>
                                      </p:to>
                                    </p:set>
                                    <p:animEffect transition="in" filter="randombar(horizontal)">
                                      <p:cBhvr>
                                        <p:cTn id="33" dur="500"/>
                                        <p:tgtEl>
                                          <p:spTgt spid="4">
                                            <p:graphicEl>
                                              <a:dgm id="{21614199-41EF-4CC2-ADA7-0C89528A5E3A}"/>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graphicEl>
                                              <a:dgm id="{7DE50912-05BC-4491-9D09-5B34139B8B69}"/>
                                            </p:graphicEl>
                                          </p:spTgt>
                                        </p:tgtEl>
                                        <p:attrNameLst>
                                          <p:attrName>style.visibility</p:attrName>
                                        </p:attrNameLst>
                                      </p:cBhvr>
                                      <p:to>
                                        <p:strVal val="visible"/>
                                      </p:to>
                                    </p:set>
                                    <p:animEffect transition="in" filter="randombar(horizontal)">
                                      <p:cBhvr>
                                        <p:cTn id="38" dur="500"/>
                                        <p:tgtEl>
                                          <p:spTgt spid="4">
                                            <p:graphicEl>
                                              <a:dgm id="{7DE50912-05BC-4491-9D09-5B34139B8B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graphicEl>
                                              <a:dgm id="{A51E4DF8-BEA4-48B7-9974-76E22ABCA410}"/>
                                            </p:graphicEl>
                                          </p:spTgt>
                                        </p:tgtEl>
                                        <p:attrNameLst>
                                          <p:attrName>style.visibility</p:attrName>
                                        </p:attrNameLst>
                                      </p:cBhvr>
                                      <p:to>
                                        <p:strVal val="visible"/>
                                      </p:to>
                                    </p:set>
                                    <p:animEffect transition="in" filter="randombar(horizontal)">
                                      <p:cBhvr>
                                        <p:cTn id="43" dur="500"/>
                                        <p:tgtEl>
                                          <p:spTgt spid="4">
                                            <p:graphicEl>
                                              <a:dgm id="{A51E4DF8-BEA4-48B7-9974-76E22ABCA410}"/>
                                            </p:graphic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
                                            <p:graphicEl>
                                              <a:dgm id="{0AD60083-8C52-4B50-BC2C-7365818BCFE2}"/>
                                            </p:graphicEl>
                                          </p:spTgt>
                                        </p:tgtEl>
                                        <p:attrNameLst>
                                          <p:attrName>style.visibility</p:attrName>
                                        </p:attrNameLst>
                                      </p:cBhvr>
                                      <p:to>
                                        <p:strVal val="visible"/>
                                      </p:to>
                                    </p:set>
                                    <p:animEffect transition="in" filter="randombar(horizontal)">
                                      <p:cBhvr>
                                        <p:cTn id="46" dur="500"/>
                                        <p:tgtEl>
                                          <p:spTgt spid="4">
                                            <p:graphicEl>
                                              <a:dgm id="{0AD60083-8C52-4B50-BC2C-7365818BCFE2}"/>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4">
                                            <p:graphicEl>
                                              <a:dgm id="{E3905F58-E19D-46DB-9F67-82E7D5B1C786}"/>
                                            </p:graphicEl>
                                          </p:spTgt>
                                        </p:tgtEl>
                                        <p:attrNameLst>
                                          <p:attrName>style.visibility</p:attrName>
                                        </p:attrNameLst>
                                      </p:cBhvr>
                                      <p:to>
                                        <p:strVal val="visible"/>
                                      </p:to>
                                    </p:set>
                                    <p:animEffect transition="in" filter="randombar(horizontal)">
                                      <p:cBhvr>
                                        <p:cTn id="51" dur="500"/>
                                        <p:tgtEl>
                                          <p:spTgt spid="4">
                                            <p:graphicEl>
                                              <a:dgm id="{E3905F58-E19D-46DB-9F67-82E7D5B1C7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941" y="447026"/>
            <a:ext cx="4272037" cy="1320800"/>
          </a:xfrm>
        </p:spPr>
        <p:txBody>
          <a:bodyPr/>
          <a:lstStyle/>
          <a:p>
            <a:r>
              <a:rPr lang="az-Latn-AZ" sz="4400" b="1" dirty="0">
                <a:solidFill>
                  <a:schemeClr val="accent2"/>
                </a:solidFill>
                <a:latin typeface="Harrington" panose="04040505050A02020702" pitchFamily="82" charset="0"/>
              </a:rPr>
              <a:t>Papillomatoz</a:t>
            </a:r>
            <a:r>
              <a:rPr lang="az-Latn-AZ" dirty="0"/>
              <a:t> </a:t>
            </a:r>
            <a:endParaRPr lang="en-US" dirty="0"/>
          </a:p>
        </p:txBody>
      </p:sp>
      <p:sp>
        <p:nvSpPr>
          <p:cNvPr id="3" name="Объект 2"/>
          <p:cNvSpPr>
            <a:spLocks noGrp="1"/>
          </p:cNvSpPr>
          <p:nvPr>
            <p:ph idx="1"/>
          </p:nvPr>
        </p:nvSpPr>
        <p:spPr>
          <a:xfrm>
            <a:off x="0" y="1219283"/>
            <a:ext cx="8596668" cy="1482497"/>
          </a:xfrm>
        </p:spPr>
        <p:txBody>
          <a:bodyPr>
            <a:noAutofit/>
          </a:bodyPr>
          <a:lstStyle/>
          <a:p>
            <a:pPr>
              <a:buFont typeface="Wingdings" panose="05000000000000000000" pitchFamily="2" charset="2"/>
              <a:buChar char="Ø"/>
            </a:pPr>
            <a:r>
              <a:rPr lang="az-Latn-AZ" sz="2400" dirty="0">
                <a:solidFill>
                  <a:schemeClr val="accent2"/>
                </a:solidFill>
                <a:latin typeface="Harrington" panose="04040505050A02020702" pitchFamily="82" charset="0"/>
              </a:rPr>
              <a:t>Ağız boşluğu selikli qişasında məməyəbənzər artmalarla xarakterizə olunur. Bu artmaların səthi bəzən xoralaşır. Əksər hallarda leykokeratozun sürətlənməsi nəticəsində inkişaf edir və leykokeratoz güclü inkişaf etdikdə papillomatoz artmaların səthi ağımtıl rəng alır. Zədə sahəsində çox vaxt iltihabi proses inkişaf edir.</a:t>
            </a:r>
            <a:endParaRPr lang="en-US" sz="2400" dirty="0">
              <a:solidFill>
                <a:schemeClr val="accent2"/>
              </a:solidFill>
              <a:latin typeface="Harrington" panose="04040505050A02020702" pitchFamily="82" charset="0"/>
            </a:endParaRPr>
          </a:p>
        </p:txBody>
      </p:sp>
      <p:sp>
        <p:nvSpPr>
          <p:cNvPr id="4" name="TextBox 3"/>
          <p:cNvSpPr txBox="1"/>
          <p:nvPr/>
        </p:nvSpPr>
        <p:spPr>
          <a:xfrm>
            <a:off x="709941" y="3429000"/>
            <a:ext cx="4656561" cy="769441"/>
          </a:xfrm>
          <a:prstGeom prst="rect">
            <a:avLst/>
          </a:prstGeom>
          <a:noFill/>
        </p:spPr>
        <p:txBody>
          <a:bodyPr wrap="square" rtlCol="0">
            <a:spAutoFit/>
          </a:bodyPr>
          <a:lstStyle/>
          <a:p>
            <a:r>
              <a:rPr lang="az-Latn-AZ" sz="4400" b="1" dirty="0">
                <a:solidFill>
                  <a:schemeClr val="accent2"/>
                </a:solidFill>
                <a:latin typeface="Harrington" panose="04040505050A02020702" pitchFamily="82" charset="0"/>
              </a:rPr>
              <a:t>Keratoakantoma</a:t>
            </a:r>
            <a:endParaRPr lang="en-US" sz="4400" b="1" dirty="0">
              <a:solidFill>
                <a:schemeClr val="accent2"/>
              </a:solidFill>
              <a:latin typeface="Harrington" panose="04040505050A02020702" pitchFamily="82" charset="0"/>
            </a:endParaRPr>
          </a:p>
        </p:txBody>
      </p:sp>
      <p:pic>
        <p:nvPicPr>
          <p:cNvPr id="7" name="Рисунок 6"/>
          <p:cNvPicPr>
            <a:picLocks noChangeAspect="1"/>
          </p:cNvPicPr>
          <p:nvPr/>
        </p:nvPicPr>
        <p:blipFill rotWithShape="1">
          <a:blip r:embed="rId1"/>
          <a:srcRect l="17540"/>
          <a:stretch>
            <a:fillRect/>
          </a:stretch>
        </p:blipFill>
        <p:spPr>
          <a:xfrm>
            <a:off x="7813936" y="158162"/>
            <a:ext cx="4272037" cy="4180114"/>
          </a:xfrm>
          <a:prstGeom prst="rect">
            <a:avLst/>
          </a:prstGeom>
        </p:spPr>
      </p:pic>
      <p:pic>
        <p:nvPicPr>
          <p:cNvPr id="9" name="Рисунок 8"/>
          <p:cNvPicPr>
            <a:picLocks noChangeAspect="1"/>
          </p:cNvPicPr>
          <p:nvPr/>
        </p:nvPicPr>
        <p:blipFill>
          <a:blip r:embed="rId2"/>
          <a:stretch>
            <a:fillRect/>
          </a:stretch>
        </p:blipFill>
        <p:spPr>
          <a:xfrm>
            <a:off x="6484306" y="4494185"/>
            <a:ext cx="5707694" cy="2289063"/>
          </a:xfrm>
          <a:prstGeom prst="rect">
            <a:avLst/>
          </a:prstGeom>
        </p:spPr>
      </p:pic>
      <p:sp>
        <p:nvSpPr>
          <p:cNvPr id="5" name="TextBox 4"/>
          <p:cNvSpPr txBox="1"/>
          <p:nvPr/>
        </p:nvSpPr>
        <p:spPr>
          <a:xfrm>
            <a:off x="106027" y="4156221"/>
            <a:ext cx="6720114" cy="1569660"/>
          </a:xfrm>
          <a:prstGeom prst="rect">
            <a:avLst/>
          </a:prstGeom>
          <a:noFill/>
        </p:spPr>
        <p:txBody>
          <a:bodyPr wrap="square" rtlCol="0">
            <a:spAutoFit/>
          </a:bodyPr>
          <a:lstStyle/>
          <a:p>
            <a:pPr marL="285750" indent="-285750">
              <a:buFont typeface="Wingdings" panose="05000000000000000000" pitchFamily="2" charset="2"/>
              <a:buChar char="Ø"/>
            </a:pPr>
            <a:r>
              <a:rPr lang="az-Latn-AZ" sz="2400" dirty="0">
                <a:solidFill>
                  <a:schemeClr val="accent2"/>
                </a:solidFill>
                <a:latin typeface="Harrington" panose="04040505050A02020702" pitchFamily="82" charset="0"/>
              </a:rPr>
              <a:t>Ağız boşluğu selikli qişası səthindən yuxarı qalxan, bərk konsistensiyalı, girdə formalı, mərkəzi çökək və buynuz kütlə ilə dolu şiş görünüşünə malik olması ilə xarakterizə edilir.</a:t>
            </a:r>
            <a:endParaRPr lang="en-US" sz="2400" dirty="0">
              <a:solidFill>
                <a:schemeClr val="accent2"/>
              </a:solidFill>
              <a:latin typeface="Harrington" panose="04040505050A020207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0012" y="755887"/>
            <a:ext cx="8850979" cy="2093359"/>
          </a:xfrm>
        </p:spPr>
        <p:txBody>
          <a:bodyPr>
            <a:normAutofit lnSpcReduction="10000"/>
          </a:bodyPr>
          <a:lstStyle/>
          <a:p>
            <a:r>
              <a:rPr lang="az-Latn-AZ" sz="2400" dirty="0">
                <a:solidFill>
                  <a:schemeClr val="accent2"/>
                </a:solidFill>
                <a:latin typeface="Harrington" panose="04040505050A02020702" pitchFamily="82" charset="0"/>
              </a:rPr>
              <a:t>Hiperkeratoz və akantozla xarakterizə edilir, ən çox 40-70 yaşlarda, kişilərdə əmələ gəlir. Proses, əsasən, yumşaq damaqda, damaq dilçəyində və dildə lokalizasiya edir. Əsasən diametri 1 sm-dən çox olan tək, bəzən isə çoxsaylı xallı, düyüncüklü səpgi ocaqları ilə xarakterizə edilir.</a:t>
            </a:r>
            <a:r>
              <a:rPr lang="en-US" sz="2400" b="0" i="0" dirty="0">
                <a:solidFill>
                  <a:srgbClr val="000000"/>
                </a:solidFill>
                <a:effectLst/>
                <a:latin typeface="Roboto"/>
              </a:rPr>
              <a:t> </a:t>
            </a:r>
            <a:r>
              <a:rPr lang="en-US" sz="2400" b="0" i="0" dirty="0" err="1">
                <a:solidFill>
                  <a:schemeClr val="accent2"/>
                </a:solidFill>
                <a:effectLst/>
                <a:latin typeface="Harrington" panose="04040505050A02020702" pitchFamily="82" charset="0"/>
              </a:rPr>
              <a:t>Bəzən</a:t>
            </a:r>
            <a:r>
              <a:rPr lang="en-US" sz="2400" b="0" i="0" dirty="0">
                <a:solidFill>
                  <a:schemeClr val="accent2"/>
                </a:solidFill>
                <a:effectLst/>
                <a:latin typeface="Harrington" panose="04040505050A02020702" pitchFamily="82" charset="0"/>
              </a:rPr>
              <a:t> </a:t>
            </a:r>
            <a:r>
              <a:rPr lang="az-Latn-AZ" sz="2400" b="0" i="0" dirty="0">
                <a:solidFill>
                  <a:schemeClr val="accent2"/>
                </a:solidFill>
                <a:effectLst/>
                <a:latin typeface="Harrington" panose="04040505050A02020702" pitchFamily="82" charset="0"/>
              </a:rPr>
              <a:t>səpgi</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yuxarı</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qalxıb</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ağrılı</a:t>
            </a:r>
            <a:r>
              <a:rPr lang="en-US" sz="2400" b="0" i="0" dirty="0">
                <a:solidFill>
                  <a:schemeClr val="accent2"/>
                </a:solidFill>
                <a:effectLst/>
                <a:latin typeface="Harrington" panose="04040505050A02020702" pitchFamily="82" charset="0"/>
              </a:rPr>
              <a:t> </a:t>
            </a:r>
            <a:r>
              <a:rPr lang="az-Latn-AZ" sz="2400" b="0" i="0" dirty="0">
                <a:solidFill>
                  <a:schemeClr val="accent2"/>
                </a:solidFill>
                <a:effectLst/>
                <a:latin typeface="Harrington" panose="04040505050A02020702" pitchFamily="82" charset="0"/>
              </a:rPr>
              <a:t>ola</a:t>
            </a:r>
            <a:r>
              <a:rPr lang="en-US" sz="2400" b="0" i="0" dirty="0">
                <a:solidFill>
                  <a:schemeClr val="accent2"/>
                </a:solidFill>
                <a:effectLst/>
                <a:latin typeface="Harrington" panose="04040505050A02020702" pitchFamily="82" charset="0"/>
              </a:rPr>
              <a:t> </a:t>
            </a:r>
            <a:r>
              <a:rPr lang="en-US" sz="2400" b="0" i="0" dirty="0" err="1">
                <a:solidFill>
                  <a:schemeClr val="accent2"/>
                </a:solidFill>
                <a:effectLst/>
                <a:latin typeface="Harrington" panose="04040505050A02020702" pitchFamily="82" charset="0"/>
              </a:rPr>
              <a:t>bilər</a:t>
            </a:r>
            <a:r>
              <a:rPr lang="az-Latn-AZ" sz="2400" dirty="0">
                <a:solidFill>
                  <a:schemeClr val="accent2"/>
                </a:solidFill>
                <a:latin typeface="Harrington" panose="04040505050A02020702" pitchFamily="82" charset="0"/>
              </a:rPr>
              <a:t>.</a:t>
            </a:r>
            <a:endParaRPr lang="en-US" sz="2400" dirty="0">
              <a:solidFill>
                <a:schemeClr val="accent2"/>
              </a:solidFill>
              <a:latin typeface="Harrington" panose="04040505050A02020702" pitchFamily="82" charset="0"/>
            </a:endParaRPr>
          </a:p>
        </p:txBody>
      </p:sp>
      <p:pic>
        <p:nvPicPr>
          <p:cNvPr id="5" name="Рисунок 4"/>
          <p:cNvPicPr>
            <a:picLocks noChangeAspect="1"/>
          </p:cNvPicPr>
          <p:nvPr/>
        </p:nvPicPr>
        <p:blipFill>
          <a:blip r:embed="rId1"/>
          <a:stretch>
            <a:fillRect/>
          </a:stretch>
        </p:blipFill>
        <p:spPr>
          <a:xfrm>
            <a:off x="7156164" y="2729977"/>
            <a:ext cx="4572009" cy="3712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2"/>
          <a:stretch>
            <a:fillRect/>
          </a:stretch>
        </p:blipFill>
        <p:spPr>
          <a:xfrm>
            <a:off x="463827" y="4943233"/>
            <a:ext cx="2743200" cy="1736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p:cNvPicPr>
            <a:picLocks noChangeAspect="1"/>
          </p:cNvPicPr>
          <p:nvPr/>
        </p:nvPicPr>
        <p:blipFill>
          <a:blip r:embed="rId3"/>
          <a:stretch>
            <a:fillRect/>
          </a:stretch>
        </p:blipFill>
        <p:spPr>
          <a:xfrm>
            <a:off x="463827" y="2919337"/>
            <a:ext cx="2743200" cy="1666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a:stretch>
            <a:fillRect/>
          </a:stretch>
        </p:blipFill>
        <p:spPr>
          <a:xfrm>
            <a:off x="3410852" y="2927809"/>
            <a:ext cx="3541486" cy="3174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anim calcmode="lin" valueType="num">
                                      <p:cBhvr>
                                        <p:cTn id="28" dur="500" fill="hold"/>
                                        <p:tgtEl>
                                          <p:spTgt spid="9"/>
                                        </p:tgtEl>
                                        <p:attrNameLst>
                                          <p:attrName>ppt_x</p:attrName>
                                        </p:attrNameLst>
                                      </p:cBhvr>
                                      <p:tavLst>
                                        <p:tav tm="0">
                                          <p:val>
                                            <p:fltVal val="0.5"/>
                                          </p:val>
                                        </p:tav>
                                        <p:tav tm="100000">
                                          <p:val>
                                            <p:strVal val="#ppt_x"/>
                                          </p:val>
                                        </p:tav>
                                      </p:tavLst>
                                    </p:anim>
                                    <p:anim calcmode="lin" valueType="num">
                                      <p:cBhvr>
                                        <p:cTn id="29"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fltVal val="0.5"/>
                                          </p:val>
                                        </p:tav>
                                        <p:tav tm="100000">
                                          <p:val>
                                            <p:strVal val="#ppt_x"/>
                                          </p:val>
                                        </p:tav>
                                      </p:tavLst>
                                    </p:anim>
                                    <p:anim calcmode="lin" valueType="num">
                                      <p:cBhvr>
                                        <p:cTn id="38"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36342" y="1231900"/>
            <a:ext cx="3688734" cy="2877457"/>
          </a:xfrm>
        </p:spPr>
        <p:txBody>
          <a:bodyPr>
            <a:normAutofit/>
          </a:bodyPr>
          <a:lstStyle/>
          <a:p>
            <a:pPr algn="ctr"/>
            <a:r>
              <a:rPr lang="en-US" sz="2800" b="0" i="0" dirty="0">
                <a:solidFill>
                  <a:schemeClr val="accent2"/>
                </a:solidFill>
                <a:effectLst/>
                <a:latin typeface="Harrington" panose="04040505050A02020702" pitchFamily="82" charset="0"/>
              </a:rPr>
              <a:t>Bo</a:t>
            </a:r>
            <a:r>
              <a:rPr lang="az-Latn-AZ" sz="2800" b="0" i="0" dirty="0">
                <a:solidFill>
                  <a:schemeClr val="accent2"/>
                </a:solidFill>
                <a:effectLst/>
                <a:latin typeface="Harrington" panose="04040505050A02020702" pitchFamily="82" charset="0"/>
              </a:rPr>
              <a:t>u</a:t>
            </a:r>
            <a:r>
              <a:rPr lang="en-US" sz="2800" b="0" i="0" dirty="0" err="1">
                <a:solidFill>
                  <a:schemeClr val="accent2"/>
                </a:solidFill>
                <a:effectLst/>
                <a:latin typeface="Harrington" panose="04040505050A02020702" pitchFamily="82" charset="0"/>
              </a:rPr>
              <a:t>en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xəstəliyi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insanlarda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tez-tez</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bazal</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hüceyrəli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karsinoma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kimi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dəri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xərçənginin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digər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formaları</a:t>
            </a:r>
            <a:r>
              <a:rPr lang="en-US" sz="2800" b="0" i="0" dirty="0">
                <a:solidFill>
                  <a:schemeClr val="accent2"/>
                </a:solidFill>
                <a:effectLst/>
                <a:latin typeface="Harrington" panose="04040505050A02020702" pitchFamily="82" charset="0"/>
              </a:rPr>
              <a:t> da </a:t>
            </a:r>
            <a:r>
              <a:rPr lang="en-US" sz="2800" b="0" i="0" dirty="0" err="1">
                <a:solidFill>
                  <a:schemeClr val="accent2"/>
                </a:solidFill>
                <a:effectLst/>
                <a:latin typeface="Harrington" panose="04040505050A02020702" pitchFamily="82" charset="0"/>
              </a:rPr>
              <a:t>olur</a:t>
            </a:r>
            <a:r>
              <a:rPr lang="en-US" sz="2800" b="0" i="0" dirty="0">
                <a:solidFill>
                  <a:schemeClr val="accent2"/>
                </a:solidFill>
                <a:effectLst/>
                <a:latin typeface="Harrington" panose="04040505050A02020702" pitchFamily="82" charset="0"/>
              </a:rPr>
              <a:t>. </a:t>
            </a:r>
            <a:endParaRPr lang="en-US" sz="2800" dirty="0">
              <a:solidFill>
                <a:schemeClr val="accent2"/>
              </a:solidFill>
              <a:latin typeface="Harrington" panose="04040505050A02020702" pitchFamily="82" charset="0"/>
            </a:endParaRPr>
          </a:p>
        </p:txBody>
      </p:sp>
      <p:graphicFrame>
        <p:nvGraphicFramePr>
          <p:cNvPr id="4" name="Схема 3"/>
          <p:cNvGraphicFramePr/>
          <p:nvPr/>
        </p:nvGraphicFramePr>
        <p:xfrm>
          <a:off x="-290285" y="108857"/>
          <a:ext cx="6952342" cy="664028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Рисунок 5"/>
          <p:cNvPicPr>
            <a:picLocks noChangeAspect="1"/>
          </p:cNvPicPr>
          <p:nvPr/>
        </p:nvPicPr>
        <p:blipFill rotWithShape="1">
          <a:blip r:embed="rId6"/>
          <a:srcRect l="16332" t="8367" r="8960" b="12773"/>
          <a:stretch>
            <a:fillRect/>
          </a:stretch>
        </p:blipFill>
        <p:spPr>
          <a:xfrm>
            <a:off x="7780709" y="4267199"/>
            <a:ext cx="1711634" cy="2086429"/>
          </a:xfrm>
          <a:prstGeom prst="rect">
            <a:avLst/>
          </a:prstGeom>
          <a:ln>
            <a:noFill/>
          </a:ln>
          <a:effectLst>
            <a:softEdge rad="112500"/>
          </a:effectLst>
        </p:spPr>
      </p:pic>
      <p:pic>
        <p:nvPicPr>
          <p:cNvPr id="8" name="Рисунок 7"/>
          <p:cNvPicPr>
            <a:picLocks noChangeAspect="1"/>
          </p:cNvPicPr>
          <p:nvPr/>
        </p:nvPicPr>
        <p:blipFill rotWithShape="1">
          <a:blip r:embed="rId7"/>
          <a:srcRect l="14392" t="10088" r="11988"/>
          <a:stretch>
            <a:fillRect/>
          </a:stretch>
        </p:blipFill>
        <p:spPr>
          <a:xfrm>
            <a:off x="5888602" y="4161971"/>
            <a:ext cx="2137100" cy="25871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2A81E6C-03DF-46EB-844A-5FAF58B23EBE}"/>
                                            </p:graphicEl>
                                          </p:spTgt>
                                        </p:tgtEl>
                                        <p:attrNameLst>
                                          <p:attrName>style.visibility</p:attrName>
                                        </p:attrNameLst>
                                      </p:cBhvr>
                                      <p:to>
                                        <p:strVal val="visible"/>
                                      </p:to>
                                    </p:set>
                                    <p:animEffect transition="in" filter="fade">
                                      <p:cBhvr>
                                        <p:cTn id="7" dur="500"/>
                                        <p:tgtEl>
                                          <p:spTgt spid="4">
                                            <p:graphicEl>
                                              <a:dgm id="{32A81E6C-03DF-46EB-844A-5FAF58B23EB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E77D3868-4B13-479C-BA71-D16EF915BCF9}"/>
                                            </p:graphicEl>
                                          </p:spTgt>
                                        </p:tgtEl>
                                        <p:attrNameLst>
                                          <p:attrName>style.visibility</p:attrName>
                                        </p:attrNameLst>
                                      </p:cBhvr>
                                      <p:to>
                                        <p:strVal val="visible"/>
                                      </p:to>
                                    </p:set>
                                    <p:animEffect transition="in" filter="fade">
                                      <p:cBhvr>
                                        <p:cTn id="12" dur="500"/>
                                        <p:tgtEl>
                                          <p:spTgt spid="4">
                                            <p:graphicEl>
                                              <a:dgm id="{E77D3868-4B13-479C-BA71-D16EF915BCF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79C1B37-D043-422E-89D0-16BF8F9DF6A6}"/>
                                            </p:graphicEl>
                                          </p:spTgt>
                                        </p:tgtEl>
                                        <p:attrNameLst>
                                          <p:attrName>style.visibility</p:attrName>
                                        </p:attrNameLst>
                                      </p:cBhvr>
                                      <p:to>
                                        <p:strVal val="visible"/>
                                      </p:to>
                                    </p:set>
                                    <p:animEffect transition="in" filter="fade">
                                      <p:cBhvr>
                                        <p:cTn id="15" dur="500"/>
                                        <p:tgtEl>
                                          <p:spTgt spid="4">
                                            <p:graphicEl>
                                              <a:dgm id="{A79C1B37-D043-422E-89D0-16BF8F9DF6A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97B5025-011C-4C3E-8076-C998984BD926}"/>
                                            </p:graphicEl>
                                          </p:spTgt>
                                        </p:tgtEl>
                                        <p:attrNameLst>
                                          <p:attrName>style.visibility</p:attrName>
                                        </p:attrNameLst>
                                      </p:cBhvr>
                                      <p:to>
                                        <p:strVal val="visible"/>
                                      </p:to>
                                    </p:set>
                                    <p:animEffect transition="in" filter="fade">
                                      <p:cBhvr>
                                        <p:cTn id="20" dur="500"/>
                                        <p:tgtEl>
                                          <p:spTgt spid="4">
                                            <p:graphicEl>
                                              <a:dgm id="{397B5025-011C-4C3E-8076-C998984BD92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5A159686-7E0A-45CD-9414-A9A9CBFD67D4}"/>
                                            </p:graphicEl>
                                          </p:spTgt>
                                        </p:tgtEl>
                                        <p:attrNameLst>
                                          <p:attrName>style.visibility</p:attrName>
                                        </p:attrNameLst>
                                      </p:cBhvr>
                                      <p:to>
                                        <p:strVal val="visible"/>
                                      </p:to>
                                    </p:set>
                                    <p:animEffect transition="in" filter="fade">
                                      <p:cBhvr>
                                        <p:cTn id="23" dur="500"/>
                                        <p:tgtEl>
                                          <p:spTgt spid="4">
                                            <p:graphicEl>
                                              <a:dgm id="{5A159686-7E0A-45CD-9414-A9A9CBFD67D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8C9966E-3F44-4DC3-88AA-C04C52FCB2FD}"/>
                                            </p:graphicEl>
                                          </p:spTgt>
                                        </p:tgtEl>
                                        <p:attrNameLst>
                                          <p:attrName>style.visibility</p:attrName>
                                        </p:attrNameLst>
                                      </p:cBhvr>
                                      <p:to>
                                        <p:strVal val="visible"/>
                                      </p:to>
                                    </p:set>
                                    <p:animEffect transition="in" filter="fade">
                                      <p:cBhvr>
                                        <p:cTn id="28" dur="500"/>
                                        <p:tgtEl>
                                          <p:spTgt spid="4">
                                            <p:graphicEl>
                                              <a:dgm id="{28C9966E-3F44-4DC3-88AA-C04C52FCB2F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EEE408E-8D4E-4CC0-ACAD-8BC11BF24926}"/>
                                            </p:graphicEl>
                                          </p:spTgt>
                                        </p:tgtEl>
                                        <p:attrNameLst>
                                          <p:attrName>style.visibility</p:attrName>
                                        </p:attrNameLst>
                                      </p:cBhvr>
                                      <p:to>
                                        <p:strVal val="visible"/>
                                      </p:to>
                                    </p:set>
                                    <p:animEffect transition="in" filter="fade">
                                      <p:cBhvr>
                                        <p:cTn id="31" dur="500"/>
                                        <p:tgtEl>
                                          <p:spTgt spid="4">
                                            <p:graphicEl>
                                              <a:dgm id="{7EEE408E-8D4E-4CC0-ACAD-8BC11BF2492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826BB693-335D-4F0A-92F9-81C4C1853C09}"/>
                                            </p:graphicEl>
                                          </p:spTgt>
                                        </p:tgtEl>
                                        <p:attrNameLst>
                                          <p:attrName>style.visibility</p:attrName>
                                        </p:attrNameLst>
                                      </p:cBhvr>
                                      <p:to>
                                        <p:strVal val="visible"/>
                                      </p:to>
                                    </p:set>
                                    <p:animEffect transition="in" filter="fade">
                                      <p:cBhvr>
                                        <p:cTn id="36" dur="500"/>
                                        <p:tgtEl>
                                          <p:spTgt spid="4">
                                            <p:graphicEl>
                                              <a:dgm id="{826BB693-335D-4F0A-92F9-81C4C1853C0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1B04F3E6-9BD5-469C-B7B4-6B6935E9FBE3}"/>
                                            </p:graphicEl>
                                          </p:spTgt>
                                        </p:tgtEl>
                                        <p:attrNameLst>
                                          <p:attrName>style.visibility</p:attrName>
                                        </p:attrNameLst>
                                      </p:cBhvr>
                                      <p:to>
                                        <p:strVal val="visible"/>
                                      </p:to>
                                    </p:set>
                                    <p:animEffect transition="in" filter="fade">
                                      <p:cBhvr>
                                        <p:cTn id="39" dur="500"/>
                                        <p:tgtEl>
                                          <p:spTgt spid="4">
                                            <p:graphicEl>
                                              <a:dgm id="{1B04F3E6-9BD5-469C-B7B4-6B6935E9FBE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D06421BB-008C-4063-88E3-E15630D3C42A}"/>
                                            </p:graphicEl>
                                          </p:spTgt>
                                        </p:tgtEl>
                                        <p:attrNameLst>
                                          <p:attrName>style.visibility</p:attrName>
                                        </p:attrNameLst>
                                      </p:cBhvr>
                                      <p:to>
                                        <p:strVal val="visible"/>
                                      </p:to>
                                    </p:set>
                                    <p:animEffect transition="in" filter="fade">
                                      <p:cBhvr>
                                        <p:cTn id="44" dur="500"/>
                                        <p:tgtEl>
                                          <p:spTgt spid="4">
                                            <p:graphicEl>
                                              <a:dgm id="{D06421BB-008C-4063-88E3-E15630D3C42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7F4C70AB-404C-439A-B1BD-07C7844211C7}"/>
                                            </p:graphicEl>
                                          </p:spTgt>
                                        </p:tgtEl>
                                        <p:attrNameLst>
                                          <p:attrName>style.visibility</p:attrName>
                                        </p:attrNameLst>
                                      </p:cBhvr>
                                      <p:to>
                                        <p:strVal val="visible"/>
                                      </p:to>
                                    </p:set>
                                    <p:animEffect transition="in" filter="fade">
                                      <p:cBhvr>
                                        <p:cTn id="47" dur="500"/>
                                        <p:tgtEl>
                                          <p:spTgt spid="4">
                                            <p:graphicEl>
                                              <a:dgm id="{7F4C70AB-404C-439A-B1BD-07C7844211C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964" y="357679"/>
            <a:ext cx="2428722" cy="874515"/>
          </a:xfrm>
        </p:spPr>
        <p:txBody>
          <a:bodyPr>
            <a:normAutofit/>
          </a:bodyPr>
          <a:lstStyle/>
          <a:p>
            <a:r>
              <a:rPr lang="az-Latn-AZ" sz="4400" b="1" dirty="0">
                <a:solidFill>
                  <a:schemeClr val="accent2"/>
                </a:solidFill>
                <a:latin typeface="Harrington" panose="04040505050A02020702" pitchFamily="82" charset="0"/>
              </a:rPr>
              <a:t>Müalicə</a:t>
            </a:r>
            <a:endParaRPr lang="en-US" sz="4400" b="1" dirty="0">
              <a:solidFill>
                <a:schemeClr val="accent2"/>
              </a:solidFill>
              <a:latin typeface="Harrington" panose="04040505050A02020702" pitchFamily="82" charset="0"/>
            </a:endParaRPr>
          </a:p>
        </p:txBody>
      </p:sp>
      <p:sp>
        <p:nvSpPr>
          <p:cNvPr id="5" name="Объект 4"/>
          <p:cNvSpPr>
            <a:spLocks noGrp="1"/>
          </p:cNvSpPr>
          <p:nvPr>
            <p:ph idx="1"/>
          </p:nvPr>
        </p:nvSpPr>
        <p:spPr>
          <a:xfrm>
            <a:off x="3321350" y="136616"/>
            <a:ext cx="5203059" cy="1316639"/>
          </a:xfrm>
        </p:spPr>
        <p:txBody>
          <a:bodyPr>
            <a:noAutofit/>
          </a:bodyPr>
          <a:lstStyle/>
          <a:p>
            <a:r>
              <a:rPr lang="en-US" sz="2800" b="0" i="0" dirty="0">
                <a:solidFill>
                  <a:schemeClr val="accent2"/>
                </a:solidFill>
                <a:effectLst/>
                <a:latin typeface="Harrington" panose="04040505050A02020702" pitchFamily="82" charset="0"/>
              </a:rPr>
              <a:t>Bo</a:t>
            </a:r>
            <a:r>
              <a:rPr lang="az-Latn-AZ" sz="2800" b="0" i="0" dirty="0">
                <a:solidFill>
                  <a:schemeClr val="accent2"/>
                </a:solidFill>
                <a:effectLst/>
                <a:latin typeface="Harrington" panose="04040505050A02020702" pitchFamily="82" charset="0"/>
              </a:rPr>
              <a:t>u</a:t>
            </a:r>
            <a:r>
              <a:rPr lang="en-US" sz="2800" b="0" i="0" dirty="0" err="1">
                <a:solidFill>
                  <a:schemeClr val="accent2"/>
                </a:solidFill>
                <a:effectLst/>
                <a:latin typeface="Harrington" panose="04040505050A02020702" pitchFamily="82" charset="0"/>
              </a:rPr>
              <a:t>en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xəstəliyini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müalicə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etməyin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çox</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yolu</a:t>
            </a:r>
            <a:r>
              <a:rPr lang="en-US" sz="2800" b="0" i="0" dirty="0">
                <a:solidFill>
                  <a:schemeClr val="accent2"/>
                </a:solidFill>
                <a:effectLst/>
                <a:latin typeface="Harrington" panose="04040505050A02020702" pitchFamily="82" charset="0"/>
              </a:rPr>
              <a:t> var.</a:t>
            </a:r>
            <a:endParaRPr lang="en-US" sz="2800" dirty="0">
              <a:solidFill>
                <a:schemeClr val="accent2"/>
              </a:solidFill>
              <a:latin typeface="Harrington" panose="04040505050A02020702" pitchFamily="82" charset="0"/>
            </a:endParaRPr>
          </a:p>
        </p:txBody>
      </p:sp>
      <p:graphicFrame>
        <p:nvGraphicFramePr>
          <p:cNvPr id="8" name="Схема 7"/>
          <p:cNvGraphicFramePr/>
          <p:nvPr/>
        </p:nvGraphicFramePr>
        <p:xfrm>
          <a:off x="118217" y="1414581"/>
          <a:ext cx="11609326"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graphicEl>
                                              <a:dgm id="{87B346A3-BA47-4E60-A0E2-74CEF644B4F3}"/>
                                            </p:graphicEl>
                                          </p:spTgt>
                                        </p:tgtEl>
                                        <p:attrNameLst>
                                          <p:attrName>style.visibility</p:attrName>
                                        </p:attrNameLst>
                                      </p:cBhvr>
                                      <p:to>
                                        <p:strVal val="visible"/>
                                      </p:to>
                                    </p:set>
                                    <p:animEffect transition="in" filter="barn(outVertical)">
                                      <p:cBhvr>
                                        <p:cTn id="12" dur="500"/>
                                        <p:tgtEl>
                                          <p:spTgt spid="8">
                                            <p:graphicEl>
                                              <a:dgm id="{87B346A3-BA47-4E60-A0E2-74CEF644B4F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graphicEl>
                                              <a:dgm id="{B2D283F1-EEE9-4005-B465-8C6B8CD39F06}"/>
                                            </p:graphicEl>
                                          </p:spTgt>
                                        </p:tgtEl>
                                        <p:attrNameLst>
                                          <p:attrName>style.visibility</p:attrName>
                                        </p:attrNameLst>
                                      </p:cBhvr>
                                      <p:to>
                                        <p:strVal val="visible"/>
                                      </p:to>
                                    </p:set>
                                    <p:animEffect transition="in" filter="barn(outVertical)">
                                      <p:cBhvr>
                                        <p:cTn id="17" dur="500"/>
                                        <p:tgtEl>
                                          <p:spTgt spid="8">
                                            <p:graphicEl>
                                              <a:dgm id="{B2D283F1-EEE9-4005-B465-8C6B8CD39F0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graphicEl>
                                              <a:dgm id="{8585A911-E27B-4506-8DF0-3430372E654C}"/>
                                            </p:graphicEl>
                                          </p:spTgt>
                                        </p:tgtEl>
                                        <p:attrNameLst>
                                          <p:attrName>style.visibility</p:attrName>
                                        </p:attrNameLst>
                                      </p:cBhvr>
                                      <p:to>
                                        <p:strVal val="visible"/>
                                      </p:to>
                                    </p:set>
                                    <p:animEffect transition="in" filter="barn(outVertical)">
                                      <p:cBhvr>
                                        <p:cTn id="22" dur="500"/>
                                        <p:tgtEl>
                                          <p:spTgt spid="8">
                                            <p:graphicEl>
                                              <a:dgm id="{8585A911-E27B-4506-8DF0-3430372E654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8">
                                            <p:graphicEl>
                                              <a:dgm id="{75CCDADA-9228-4311-A6DB-1830B9853F51}"/>
                                            </p:graphicEl>
                                          </p:spTgt>
                                        </p:tgtEl>
                                        <p:attrNameLst>
                                          <p:attrName>style.visibility</p:attrName>
                                        </p:attrNameLst>
                                      </p:cBhvr>
                                      <p:to>
                                        <p:strVal val="visible"/>
                                      </p:to>
                                    </p:set>
                                    <p:animEffect transition="in" filter="barn(outVertical)">
                                      <p:cBhvr>
                                        <p:cTn id="27" dur="500"/>
                                        <p:tgtEl>
                                          <p:spTgt spid="8">
                                            <p:graphicEl>
                                              <a:dgm id="{75CCDADA-9228-4311-A6DB-1830B9853F5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8">
                                            <p:graphicEl>
                                              <a:dgm id="{3995E5EE-A89F-4A3D-BC63-510BA0127BD7}"/>
                                            </p:graphicEl>
                                          </p:spTgt>
                                        </p:tgtEl>
                                        <p:attrNameLst>
                                          <p:attrName>style.visibility</p:attrName>
                                        </p:attrNameLst>
                                      </p:cBhvr>
                                      <p:to>
                                        <p:strVal val="visible"/>
                                      </p:to>
                                    </p:set>
                                    <p:animEffect transition="in" filter="barn(outVertical)">
                                      <p:cBhvr>
                                        <p:cTn id="32" dur="500"/>
                                        <p:tgtEl>
                                          <p:spTgt spid="8">
                                            <p:graphicEl>
                                              <a:dgm id="{3995E5EE-A89F-4A3D-BC63-510BA0127BD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graphicEl>
                                              <a:dgm id="{2A469171-013D-4C16-A3FE-16278404A01E}"/>
                                            </p:graphicEl>
                                          </p:spTgt>
                                        </p:tgtEl>
                                        <p:attrNameLst>
                                          <p:attrName>style.visibility</p:attrName>
                                        </p:attrNameLst>
                                      </p:cBhvr>
                                      <p:to>
                                        <p:strVal val="visible"/>
                                      </p:to>
                                    </p:set>
                                    <p:animEffect transition="in" filter="barn(outVertical)">
                                      <p:cBhvr>
                                        <p:cTn id="37" dur="500"/>
                                        <p:tgtEl>
                                          <p:spTgt spid="8">
                                            <p:graphicEl>
                                              <a:dgm id="{2A469171-013D-4C16-A3FE-16278404A01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8">
                                            <p:graphicEl>
                                              <a:dgm id="{3640E934-8AB9-4F19-9BD9-EBED10684DEC}"/>
                                            </p:graphicEl>
                                          </p:spTgt>
                                        </p:tgtEl>
                                        <p:attrNameLst>
                                          <p:attrName>style.visibility</p:attrName>
                                        </p:attrNameLst>
                                      </p:cBhvr>
                                      <p:to>
                                        <p:strVal val="visible"/>
                                      </p:to>
                                    </p:set>
                                    <p:animEffect transition="in" filter="barn(outVertical)">
                                      <p:cBhvr>
                                        <p:cTn id="42" dur="500"/>
                                        <p:tgtEl>
                                          <p:spTgt spid="8">
                                            <p:graphicEl>
                                              <a:dgm id="{3640E934-8AB9-4F19-9BD9-EBED10684DE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8">
                                            <p:graphicEl>
                                              <a:dgm id="{A94BBB22-409D-4095-B785-BC0B93128A6A}"/>
                                            </p:graphicEl>
                                          </p:spTgt>
                                        </p:tgtEl>
                                        <p:attrNameLst>
                                          <p:attrName>style.visibility</p:attrName>
                                        </p:attrNameLst>
                                      </p:cBhvr>
                                      <p:to>
                                        <p:strVal val="visible"/>
                                      </p:to>
                                    </p:set>
                                    <p:animEffect transition="in" filter="barn(outVertical)">
                                      <p:cBhvr>
                                        <p:cTn id="47" dur="500"/>
                                        <p:tgtEl>
                                          <p:spTgt spid="8">
                                            <p:graphicEl>
                                              <a:dgm id="{A94BBB22-409D-4095-B785-BC0B93128A6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8">
                                            <p:graphicEl>
                                              <a:dgm id="{1ED8DC15-CEF2-40B5-8518-17C9DC377C2D}"/>
                                            </p:graphicEl>
                                          </p:spTgt>
                                        </p:tgtEl>
                                        <p:attrNameLst>
                                          <p:attrName>style.visibility</p:attrName>
                                        </p:attrNameLst>
                                      </p:cBhvr>
                                      <p:to>
                                        <p:strVal val="visible"/>
                                      </p:to>
                                    </p:set>
                                    <p:animEffect transition="in" filter="barn(outVertical)">
                                      <p:cBhvr>
                                        <p:cTn id="52" dur="500"/>
                                        <p:tgtEl>
                                          <p:spTgt spid="8">
                                            <p:graphicEl>
                                              <a:dgm id="{1ED8DC15-CEF2-40B5-8518-17C9DC377C2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8">
                                            <p:graphicEl>
                                              <a:dgm id="{2DA2BD31-9CCD-45D8-9231-73802BBA9517}"/>
                                            </p:graphicEl>
                                          </p:spTgt>
                                        </p:tgtEl>
                                        <p:attrNameLst>
                                          <p:attrName>style.visibility</p:attrName>
                                        </p:attrNameLst>
                                      </p:cBhvr>
                                      <p:to>
                                        <p:strVal val="visible"/>
                                      </p:to>
                                    </p:set>
                                    <p:animEffect transition="in" filter="barn(outVertical)">
                                      <p:cBhvr>
                                        <p:cTn id="57" dur="500"/>
                                        <p:tgtEl>
                                          <p:spTgt spid="8">
                                            <p:graphicEl>
                                              <a:dgm id="{2DA2BD31-9CCD-45D8-9231-73802BBA95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7392" y="1890643"/>
            <a:ext cx="3338075" cy="927652"/>
          </a:xfrm>
        </p:spPr>
        <p:txBody>
          <a:bodyPr/>
          <a:lstStyle/>
          <a:p>
            <a:r>
              <a:rPr lang="az-Latn-AZ" b="1" dirty="0">
                <a:latin typeface="Harrington" panose="04040505050A02020702" pitchFamily="82" charset="0"/>
              </a:rPr>
              <a:t>Leykoplakiya</a:t>
            </a:r>
            <a:r>
              <a:rPr lang="az-Latn-AZ" dirty="0"/>
              <a:t> </a:t>
            </a:r>
            <a:endParaRPr lang="en-US" dirty="0"/>
          </a:p>
        </p:txBody>
      </p:sp>
      <p:pic>
        <p:nvPicPr>
          <p:cNvPr id="5" name="Объект 4"/>
          <p:cNvPicPr>
            <a:picLocks noGrp="1" noChangeAspect="1"/>
          </p:cNvPicPr>
          <p:nvPr>
            <p:ph idx="1"/>
          </p:nvPr>
        </p:nvPicPr>
        <p:blipFill>
          <a:blip r:embed="rId1"/>
          <a:stretch>
            <a:fillRect/>
          </a:stretch>
        </p:blipFill>
        <p:spPr>
          <a:xfrm>
            <a:off x="622854" y="352287"/>
            <a:ext cx="6334538" cy="3076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57809" y="3749457"/>
            <a:ext cx="8163338" cy="3108543"/>
          </a:xfrm>
          <a:prstGeom prst="rect">
            <a:avLst/>
          </a:prstGeom>
          <a:noFill/>
        </p:spPr>
        <p:txBody>
          <a:bodyPr wrap="square" rtlCol="0">
            <a:spAutoFit/>
          </a:bodyPr>
          <a:lstStyle/>
          <a:p>
            <a:pPr algn="ctr"/>
            <a:r>
              <a:rPr lang="en-US" sz="2800" b="0" i="0" dirty="0" err="1">
                <a:solidFill>
                  <a:schemeClr val="accent2"/>
                </a:solidFill>
                <a:effectLst/>
                <a:latin typeface="Harrington" panose="04040505050A02020702" pitchFamily="82" charset="0"/>
              </a:rPr>
              <a:t>Leykoplakiya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xərçəng</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riskin</a:t>
            </a:r>
            <a:r>
              <a:rPr lang="az-Latn-AZ" sz="2800" b="0" i="0" dirty="0">
                <a:solidFill>
                  <a:schemeClr val="accent2"/>
                </a:solidFill>
                <a:effectLst/>
                <a:latin typeface="Harrington" panose="04040505050A02020702" pitchFamily="82" charset="0"/>
              </a:rPr>
              <a:t>i artıran,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selikli</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qişaya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möhkəm</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yapışan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ağ</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yama</a:t>
            </a:r>
            <a:r>
              <a:rPr lang="az-Latn-AZ" sz="2800" b="0" i="0" dirty="0">
                <a:solidFill>
                  <a:schemeClr val="accent2"/>
                </a:solidFill>
                <a:effectLst/>
                <a:latin typeface="Harrington" panose="04040505050A02020702" pitchFamily="82" charset="0"/>
              </a:rPr>
              <a:t>qdır.</a:t>
            </a:r>
            <a:r>
              <a:rPr lang="en-US" sz="2800" dirty="0"/>
              <a:t> </a:t>
            </a:r>
            <a:r>
              <a:rPr lang="en-US" sz="2800" dirty="0" err="1">
                <a:solidFill>
                  <a:schemeClr val="accent2"/>
                </a:solidFill>
                <a:latin typeface="Harrington" panose="04040505050A02020702" pitchFamily="82" charset="0"/>
              </a:rPr>
              <a:t>Leykoplakiya</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ağzın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daxili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səthlərində</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qalın</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ağ</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ləkələr</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kimi</a:t>
            </a:r>
            <a:r>
              <a:rPr lang="en-US" sz="2800" dirty="0">
                <a:solidFill>
                  <a:schemeClr val="accent2"/>
                </a:solidFill>
                <a:latin typeface="Harrington" panose="04040505050A02020702" pitchFamily="82" charset="0"/>
              </a:rPr>
              <a:t> </a:t>
            </a:r>
            <a:r>
              <a:rPr lang="en-US" sz="2800" dirty="0" err="1">
                <a:solidFill>
                  <a:schemeClr val="accent2"/>
                </a:solidFill>
                <a:latin typeface="Harrington" panose="04040505050A02020702" pitchFamily="82" charset="0"/>
              </a:rPr>
              <a:t>görünür</a:t>
            </a:r>
            <a:r>
              <a:rPr lang="en-US" sz="2800" dirty="0">
                <a:solidFill>
                  <a:schemeClr val="accent2"/>
                </a:solidFill>
                <a:latin typeface="Harrington" panose="04040505050A02020702" pitchFamily="82" charset="0"/>
              </a:rPr>
              <a:t>.</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Lezyonun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kənarları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adətən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kəskin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olur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və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lezyon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zamanla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dəyişir</a:t>
            </a:r>
            <a:r>
              <a:rPr lang="az-Latn-AZ" sz="2800" b="0" i="0" dirty="0">
                <a:solidFill>
                  <a:schemeClr val="accent2"/>
                </a:solidFill>
                <a:effectLst/>
                <a:latin typeface="Harrington" panose="04040505050A02020702" pitchFamily="82" charset="0"/>
              </a:rPr>
              <a:t>.</a:t>
            </a:r>
            <a:r>
              <a:rPr lang="en-US" sz="2800" b="0" i="0" dirty="0">
                <a:solidFill>
                  <a:schemeClr val="accent2"/>
                </a:solidFill>
                <a:effectLst/>
                <a:latin typeface="Harrington" panose="04040505050A02020702" pitchFamily="82" charset="0"/>
              </a:rPr>
              <a:t> </a:t>
            </a:r>
            <a:r>
              <a:rPr lang="az-Latn-AZ" sz="2800" b="0" i="0" dirty="0">
                <a:solidFill>
                  <a:schemeClr val="accent2"/>
                </a:solidFill>
                <a:effectLst/>
                <a:latin typeface="Harrington" panose="04040505050A02020702" pitchFamily="82" charset="0"/>
              </a:rPr>
              <a:t>Sonrakı mərhələlərdə</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qırmızı</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ləkələr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yarana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bilər</a:t>
            </a:r>
            <a:r>
              <a:rPr lang="az-Latn-AZ" sz="2800" b="0" i="0" dirty="0">
                <a:solidFill>
                  <a:schemeClr val="accent2"/>
                </a:solidFill>
                <a:effectLst/>
                <a:latin typeface="Harrington" panose="04040505050A02020702" pitchFamily="82" charset="0"/>
              </a:rPr>
              <a:t>.</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Adətən</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başqa</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heç</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bir</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simptom</a:t>
            </a:r>
            <a:r>
              <a:rPr lang="en-US" sz="2800" b="0" i="0" dirty="0">
                <a:solidFill>
                  <a:schemeClr val="accent2"/>
                </a:solidFill>
                <a:effectLst/>
                <a:latin typeface="Harrington" panose="04040505050A02020702" pitchFamily="82" charset="0"/>
              </a:rPr>
              <a:t> </a:t>
            </a:r>
            <a:r>
              <a:rPr lang="en-US" sz="2800" b="0" i="0" dirty="0" err="1">
                <a:solidFill>
                  <a:schemeClr val="accent2"/>
                </a:solidFill>
                <a:effectLst/>
                <a:latin typeface="Harrington" panose="04040505050A02020702" pitchFamily="82" charset="0"/>
              </a:rPr>
              <a:t>yoxdur</a:t>
            </a:r>
            <a:r>
              <a:rPr lang="en-US" sz="2800" b="0" i="0" dirty="0">
                <a:solidFill>
                  <a:schemeClr val="accent2"/>
                </a:solidFill>
                <a:effectLst/>
                <a:latin typeface="Harrington" panose="04040505050A02020702" pitchFamily="82" charset="0"/>
              </a:rPr>
              <a:t>.</a:t>
            </a:r>
            <a:endParaRPr lang="en-US" sz="2800" dirty="0">
              <a:solidFill>
                <a:schemeClr val="accent2"/>
              </a:solidFill>
              <a:latin typeface="Harrington" panose="04040505050A020207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9584" y="190659"/>
            <a:ext cx="8686351" cy="1566980"/>
          </a:xfrm>
        </p:spPr>
        <p:txBody>
          <a:bodyPr numCol="2">
            <a:noAutofit/>
          </a:bodyPr>
          <a:lstStyle/>
          <a:p>
            <a:r>
              <a:rPr lang="az-Latn-AZ" sz="2400" dirty="0">
                <a:solidFill>
                  <a:schemeClr val="accent2"/>
                </a:solidFill>
                <a:latin typeface="Harrington" panose="04040505050A02020702" pitchFamily="82" charset="0"/>
              </a:rPr>
              <a:t>Bunabənzər bəzi xəstəliklər: ağız kandidozu, qırmızı yastı dəmirov, təkrarlanan kiçik travmalar nəticəsində keratoz</a:t>
            </a:r>
            <a:endParaRPr lang="az-Latn-AZ" sz="2400" dirty="0">
              <a:solidFill>
                <a:schemeClr val="accent2"/>
              </a:solidFill>
              <a:latin typeface="Harrington" panose="04040505050A02020702" pitchFamily="82" charset="0"/>
            </a:endParaRPr>
          </a:p>
          <a:p>
            <a:r>
              <a:rPr lang="az-Latn-AZ" sz="2400" dirty="0">
                <a:solidFill>
                  <a:schemeClr val="accent2"/>
                </a:solidFill>
                <a:latin typeface="Harrington" panose="04040505050A02020702" pitchFamily="82" charset="0"/>
              </a:rPr>
              <a:t>Göbələk infeksiyaları zamanı yaranan ərpi qopartmaq mümkündür,leykoplakiyada isə bu mümkün deyil.</a:t>
            </a:r>
            <a:endParaRPr lang="en-US" sz="2400" dirty="0">
              <a:solidFill>
                <a:schemeClr val="accent2"/>
              </a:solidFill>
              <a:latin typeface="Harrington" panose="04040505050A02020702" pitchFamily="82" charset="0"/>
            </a:endParaRPr>
          </a:p>
        </p:txBody>
      </p:sp>
      <p:pic>
        <p:nvPicPr>
          <p:cNvPr id="5" name="Рисунок 4"/>
          <p:cNvPicPr>
            <a:picLocks noChangeAspect="1"/>
          </p:cNvPicPr>
          <p:nvPr/>
        </p:nvPicPr>
        <p:blipFill>
          <a:blip r:embed="rId1"/>
          <a:stretch>
            <a:fillRect/>
          </a:stretch>
        </p:blipFill>
        <p:spPr>
          <a:xfrm>
            <a:off x="440395" y="1918101"/>
            <a:ext cx="3533444" cy="2327279"/>
          </a:xfrm>
          <a:prstGeom prst="rect">
            <a:avLst/>
          </a:prstGeom>
          <a:ln>
            <a:noFill/>
          </a:ln>
          <a:effectLst>
            <a:softEdge rad="112500"/>
          </a:effectLst>
        </p:spPr>
      </p:pic>
      <p:pic>
        <p:nvPicPr>
          <p:cNvPr id="7" name="Рисунок 6"/>
          <p:cNvPicPr>
            <a:picLocks noChangeAspect="1"/>
          </p:cNvPicPr>
          <p:nvPr/>
        </p:nvPicPr>
        <p:blipFill>
          <a:blip r:embed="rId2"/>
          <a:stretch>
            <a:fillRect/>
          </a:stretch>
        </p:blipFill>
        <p:spPr>
          <a:xfrm>
            <a:off x="4036175" y="1918102"/>
            <a:ext cx="2917100" cy="2327278"/>
          </a:xfrm>
          <a:prstGeom prst="rect">
            <a:avLst/>
          </a:prstGeom>
          <a:ln>
            <a:noFill/>
          </a:ln>
          <a:effectLst>
            <a:softEdge rad="112500"/>
          </a:effectLst>
        </p:spPr>
      </p:pic>
      <p:pic>
        <p:nvPicPr>
          <p:cNvPr id="11" name="Рисунок 10"/>
          <p:cNvPicPr>
            <a:picLocks noChangeAspect="1"/>
          </p:cNvPicPr>
          <p:nvPr/>
        </p:nvPicPr>
        <p:blipFill>
          <a:blip r:embed="rId3"/>
          <a:stretch>
            <a:fillRect/>
          </a:stretch>
        </p:blipFill>
        <p:spPr>
          <a:xfrm>
            <a:off x="428625" y="4405843"/>
            <a:ext cx="5667375" cy="2124075"/>
          </a:xfrm>
          <a:prstGeom prst="rect">
            <a:avLst/>
          </a:prstGeom>
          <a:ln>
            <a:noFill/>
          </a:ln>
          <a:effectLst>
            <a:softEdge rad="112500"/>
          </a:effectLst>
        </p:spPr>
      </p:pic>
      <p:pic>
        <p:nvPicPr>
          <p:cNvPr id="13" name="Рисунок 12"/>
          <p:cNvPicPr>
            <a:picLocks noChangeAspect="1"/>
          </p:cNvPicPr>
          <p:nvPr/>
        </p:nvPicPr>
        <p:blipFill>
          <a:blip r:embed="rId4"/>
          <a:stretch>
            <a:fillRect/>
          </a:stretch>
        </p:blipFill>
        <p:spPr>
          <a:xfrm>
            <a:off x="7068378" y="2186390"/>
            <a:ext cx="2552700" cy="1790700"/>
          </a:xfrm>
          <a:prstGeom prst="rect">
            <a:avLst/>
          </a:prstGeom>
          <a:ln>
            <a:noFill/>
          </a:ln>
          <a:effectLst>
            <a:softEdge rad="112500"/>
          </a:effectLst>
        </p:spPr>
      </p:pic>
      <p:pic>
        <p:nvPicPr>
          <p:cNvPr id="15" name="Рисунок 14"/>
          <p:cNvPicPr>
            <a:picLocks noChangeAspect="1"/>
          </p:cNvPicPr>
          <p:nvPr/>
        </p:nvPicPr>
        <p:blipFill>
          <a:blip r:embed="rId5"/>
          <a:stretch>
            <a:fillRect/>
          </a:stretch>
        </p:blipFill>
        <p:spPr>
          <a:xfrm>
            <a:off x="6096000" y="4495144"/>
            <a:ext cx="3525078" cy="19454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14100</Words>
  <Application>WPS Presentation</Application>
  <PresentationFormat>Широкоэкранный</PresentationFormat>
  <Paragraphs>139</Paragraphs>
  <Slides>45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Arial</vt:lpstr>
      <vt:lpstr>SimSun</vt:lpstr>
      <vt:lpstr>Wingdings</vt:lpstr>
      <vt:lpstr>Wingdings 3</vt:lpstr>
      <vt:lpstr>Arial</vt:lpstr>
      <vt:lpstr>Harrington</vt:lpstr>
      <vt:lpstr>Roboto</vt:lpstr>
      <vt:lpstr>Times New Roman</vt:lpstr>
      <vt:lpstr>Microsoft YaHei</vt:lpstr>
      <vt:lpstr>Arial Unicode MS</vt:lpstr>
      <vt:lpstr>Trebuchet MS</vt:lpstr>
      <vt:lpstr>Calibri</vt:lpstr>
      <vt:lpstr>Nirmala UI</vt:lpstr>
      <vt:lpstr>Аспект</vt:lpstr>
      <vt:lpstr>Xərçəngönü xəstəliklər</vt:lpstr>
      <vt:lpstr>Ağız boşluğunun selikli qişasının xərçəngi polietioloji xəstəlikdir. Bu xəstəliyin inkişafına şərait yaradan bir sıra amillər müəyyən edilmişdir.</vt:lpstr>
      <vt:lpstr>PowerPoint 演示文稿</vt:lpstr>
      <vt:lpstr>Bouen xəstəliyi</vt:lpstr>
      <vt:lpstr>PowerPoint 演示文稿</vt:lpstr>
      <vt:lpstr>PowerPoint 演示文稿</vt:lpstr>
      <vt:lpstr>Müalicə</vt:lpstr>
      <vt:lpstr>Leykoplakiya </vt:lpstr>
      <vt:lpstr>PowerPoint 演示文稿</vt:lpstr>
      <vt:lpstr>PowerPoint 演示文稿</vt:lpstr>
      <vt:lpstr>PowerPoint 演示文稿</vt:lpstr>
      <vt:lpstr>Leykoplakiyanın səbəbləri hansılardır? Leykoplakiya tez-tez aşağıdakılarla əlaqələndirilir: </vt:lpstr>
      <vt:lpstr>PowerPoint 演示文稿</vt:lpstr>
      <vt:lpstr>PowerPoint 演示文稿</vt:lpstr>
      <vt:lpstr>PowerPoint 演示文稿</vt:lpstr>
      <vt:lpstr>PowerPoint 演示文稿</vt:lpstr>
      <vt:lpstr>PowerPoint 演示文稿</vt:lpstr>
      <vt:lpstr>Homogen leykoplakiya</vt:lpstr>
      <vt:lpstr>Qeyri-homogen leykoplakiya </vt:lpstr>
      <vt:lpstr>PowerPoint 演示文稿</vt:lpstr>
      <vt:lpstr>PowerPoint 演示文稿</vt:lpstr>
      <vt:lpstr>PowerPoint 演示文稿</vt:lpstr>
      <vt:lpstr>PowerPoint 演示文稿</vt:lpstr>
      <vt:lpstr>PowerPoint 演示文稿</vt:lpstr>
      <vt:lpstr>Proliferativ verrukoz leykoplakiya </vt:lpstr>
      <vt:lpstr>PowerPoint 演示文稿</vt:lpstr>
      <vt:lpstr>PowerPoint 演示文稿</vt:lpstr>
      <vt:lpstr>PowerPoint 演示文稿</vt:lpstr>
      <vt:lpstr>Dilaltı keratoz </vt:lpstr>
      <vt:lpstr>PowerPoint 演示文稿</vt:lpstr>
      <vt:lpstr>PowerPoint 演示文稿</vt:lpstr>
      <vt:lpstr>Müalicə </vt:lpstr>
      <vt:lpstr>PowerPoint 演示文稿</vt:lpstr>
      <vt:lpstr>PowerPoint 演示文稿</vt:lpstr>
      <vt:lpstr>Leykoplakiyadan əziyyət çəkən xəstələr üçün proqnoz (proqnoz) necədir?  Leykoplakiyadan əziyyət çəkən hər kəs, vəziyyətdə mümkün dəyişiklikləri izləmək üçün hər üç-altı ayda bir həkimə müraciət etməli, lazım olduqda biopsiya aparmalıdır. Yamalar cərrahi yolla çıxarılsa belə, 6-12 ayda bir müayinə tövsiyə olunur, çünki leykoplakiya tez-tez təkrarlanır. Üç il ərzində anormallıq olmayan müalicə sahələrinə daha çox baxmağa ehtiyac olmaya bilər. Müalicədən sonra leykoplakiya bərpa olunarsa, həkimin tövsiyə etdiyi müddət ərzində müayinələrə davam edilməlidir.  </vt:lpstr>
      <vt:lpstr>Eritroplakiya</vt:lpstr>
      <vt:lpstr>PowerPoint 演示文稿</vt:lpstr>
      <vt:lpstr>Səbəblər</vt:lpstr>
      <vt:lpstr>İşarələr və simptomlar </vt:lpstr>
      <vt:lpstr>PowerPoint 演示文稿</vt:lpstr>
      <vt:lpstr>Biopsiya</vt:lpstr>
      <vt:lpstr>Müalicə</vt:lpstr>
      <vt:lpstr>PowerPoint 演示文稿</vt:lpstr>
      <vt:lpstr>PowerPoint 演示文稿</vt:lpstr>
      <vt:lpstr>Papillomatoz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Xərçəngönü xəstəliklər</dc:title>
  <dc:creator>Hp</dc:creator>
  <cp:lastModifiedBy>HELLO</cp:lastModifiedBy>
  <cp:revision>12</cp:revision>
  <dcterms:created xsi:type="dcterms:W3CDTF">2021-12-04T17:43:00Z</dcterms:created>
  <dcterms:modified xsi:type="dcterms:W3CDTF">2023-10-24T18:29:15Z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F85E05513CA74898A3E2F700EF561B8C_13</vt:lpwstr>
  </property>
  <property fmtid="{D5CDD505-2E9C-101B-9397-08002B2CF9AE}" pid="3" name="KSOProductBuildVer">
    <vt:lpwstr>1033-12.2.0.13266</vt:lpwstr>
  </property>
</Properties>
</file>